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98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66" autoAdjust="0"/>
  </p:normalViewPr>
  <p:slideViewPr>
    <p:cSldViewPr>
      <p:cViewPr varScale="1">
        <p:scale>
          <a:sx n="65" d="100"/>
          <a:sy n="65" d="100"/>
        </p:scale>
        <p:origin x="-129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 Üçgen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grpSp>
        <p:nvGrpSpPr>
          <p:cNvPr id="2" name="1 Grup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Serbest Form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Serbest Form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Serbest Form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Düz Bağlayıcı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17.05.2021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17.05.2021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17.05.2021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Köşeli Çift Ayraç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Köşeli Çift Ayraç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17.05.2021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17.05.2021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17.05.2021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17.05.2021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17.05.2021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17.05.2021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Köşeli Çift Ayraç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Köşeli Çift Ayraç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17.05.2021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17.05.2021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17.05.2021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85698" name="Picture 2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70820"/>
            <a:ext cx="8208912" cy="5462436"/>
          </a:xfrm>
          <a:prstGeom prst="rect">
            <a:avLst/>
          </a:prstGeom>
          <a:noFill/>
        </p:spPr>
      </p:pic>
      <p:sp>
        <p:nvSpPr>
          <p:cNvPr id="5" name="4 Şeritli Sağ Ok"/>
          <p:cNvSpPr/>
          <p:nvPr/>
        </p:nvSpPr>
        <p:spPr>
          <a:xfrm flipV="1">
            <a:off x="107504" y="980728"/>
            <a:ext cx="360040" cy="117726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5 Şeritli Sağ Ok"/>
          <p:cNvSpPr/>
          <p:nvPr/>
        </p:nvSpPr>
        <p:spPr>
          <a:xfrm flipV="1">
            <a:off x="107504" y="1943122"/>
            <a:ext cx="360040" cy="117726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7" name="6 Şeritli Sağ Ok"/>
          <p:cNvSpPr/>
          <p:nvPr/>
        </p:nvSpPr>
        <p:spPr>
          <a:xfrm flipV="1">
            <a:off x="107504" y="2636912"/>
            <a:ext cx="360040" cy="117726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52602" cy="5400600"/>
          </a:xfrm>
          <a:prstGeom prst="rect">
            <a:avLst/>
          </a:prstGeom>
          <a:noFill/>
        </p:spPr>
      </p:pic>
      <p:sp>
        <p:nvSpPr>
          <p:cNvPr id="5" name="4 Şeritli Sağ Ok"/>
          <p:cNvSpPr/>
          <p:nvPr/>
        </p:nvSpPr>
        <p:spPr>
          <a:xfrm flipV="1">
            <a:off x="1043608" y="548680"/>
            <a:ext cx="360040" cy="117726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cxnSp>
        <p:nvCxnSpPr>
          <p:cNvPr id="7" name="6 Düz Bağlayıcı"/>
          <p:cNvCxnSpPr/>
          <p:nvPr/>
        </p:nvCxnSpPr>
        <p:spPr>
          <a:xfrm>
            <a:off x="611560" y="4365104"/>
            <a:ext cx="5976664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87650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10847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8065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Düz Ok Bağlayıcısı"/>
          <p:cNvCxnSpPr/>
          <p:nvPr/>
        </p:nvCxnSpPr>
        <p:spPr>
          <a:xfrm flipH="1" flipV="1">
            <a:off x="1403648" y="3068960"/>
            <a:ext cx="720080" cy="57606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6 Metin kutusu"/>
          <p:cNvSpPr txBox="1"/>
          <p:nvPr/>
        </p:nvSpPr>
        <p:spPr>
          <a:xfrm>
            <a:off x="467544" y="2494637"/>
            <a:ext cx="1645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Branch on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Greater Than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68086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23123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8274919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08912" cy="54997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0647"/>
            <a:ext cx="7632848" cy="57440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labalık">
  <a:themeElements>
    <a:clrScheme name="Kalabalı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13245</TotalTime>
  <Words>4</Words>
  <Application>Microsoft Office PowerPoint</Application>
  <PresentationFormat>Ekran Gösterisi (4:3)</PresentationFormat>
  <Paragraphs>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Kalabalık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Bilgisayar Mimarisi</dc:title>
  <dc:creator>ihsan</dc:creator>
  <cp:lastModifiedBy>ihsan</cp:lastModifiedBy>
  <cp:revision>417</cp:revision>
  <dcterms:created xsi:type="dcterms:W3CDTF">2021-02-14T11:19:24Z</dcterms:created>
  <dcterms:modified xsi:type="dcterms:W3CDTF">2021-05-17T16:12:06Z</dcterms:modified>
</cp:coreProperties>
</file>