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sldIdLst>
    <p:sldId id="270" r:id="rId2"/>
    <p:sldId id="271" r:id="rId3"/>
    <p:sldId id="303" r:id="rId4"/>
    <p:sldId id="296" r:id="rId5"/>
    <p:sldId id="297" r:id="rId6"/>
    <p:sldId id="298" r:id="rId7"/>
    <p:sldId id="278" r:id="rId8"/>
    <p:sldId id="266" r:id="rId9"/>
    <p:sldId id="267" r:id="rId10"/>
    <p:sldId id="268" r:id="rId11"/>
    <p:sldId id="269" r:id="rId12"/>
    <p:sldId id="280" r:id="rId13"/>
    <p:sldId id="299" r:id="rId14"/>
    <p:sldId id="313" r:id="rId15"/>
    <p:sldId id="314" r:id="rId16"/>
    <p:sldId id="315" r:id="rId17"/>
    <p:sldId id="279" r:id="rId18"/>
    <p:sldId id="308" r:id="rId19"/>
    <p:sldId id="312" r:id="rId20"/>
    <p:sldId id="281" r:id="rId21"/>
    <p:sldId id="300" r:id="rId22"/>
    <p:sldId id="301" r:id="rId23"/>
    <p:sldId id="302" r:id="rId24"/>
    <p:sldId id="310" r:id="rId25"/>
    <p:sldId id="311" r:id="rId26"/>
    <p:sldId id="318" r:id="rId27"/>
    <p:sldId id="307" r:id="rId28"/>
    <p:sldId id="316" r:id="rId29"/>
    <p:sldId id="317" r:id="rId30"/>
    <p:sldId id="304" r:id="rId31"/>
    <p:sldId id="305" r:id="rId32"/>
    <p:sldId id="306" r:id="rId33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40"/>
    <p:restoredTop sz="94480" autoAdjust="0"/>
  </p:normalViewPr>
  <p:slideViewPr>
    <p:cSldViewPr>
      <p:cViewPr varScale="1">
        <p:scale>
          <a:sx n="78" d="100"/>
          <a:sy n="78" d="100"/>
        </p:scale>
        <p:origin x="1886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İhsan Pençe" userId="2188b72f-395e-4735-86c6-9b1407aec0e3" providerId="ADAL" clId="{F6DDFBF4-8160-48BA-BAFB-6344FF8C86E9}"/>
    <pc:docChg chg="custSel addSld delSld modSld">
      <pc:chgData name="İhsan Pençe" userId="2188b72f-395e-4735-86c6-9b1407aec0e3" providerId="ADAL" clId="{F6DDFBF4-8160-48BA-BAFB-6344FF8C86E9}" dt="2025-02-10T20:45:29.221" v="123" actId="1076"/>
      <pc:docMkLst>
        <pc:docMk/>
      </pc:docMkLst>
      <pc:sldChg chg="del">
        <pc:chgData name="İhsan Pençe" userId="2188b72f-395e-4735-86c6-9b1407aec0e3" providerId="ADAL" clId="{F6DDFBF4-8160-48BA-BAFB-6344FF8C86E9}" dt="2025-02-10T20:07:27.577" v="40" actId="47"/>
        <pc:sldMkLst>
          <pc:docMk/>
          <pc:sldMk cId="1571546522" sldId="309"/>
        </pc:sldMkLst>
      </pc:sldChg>
      <pc:sldChg chg="addSp delSp modSp new mod">
        <pc:chgData name="İhsan Pençe" userId="2188b72f-395e-4735-86c6-9b1407aec0e3" providerId="ADAL" clId="{F6DDFBF4-8160-48BA-BAFB-6344FF8C86E9}" dt="2025-02-10T20:06:45.800" v="39" actId="1076"/>
        <pc:sldMkLst>
          <pc:docMk/>
          <pc:sldMk cId="1328152584" sldId="312"/>
        </pc:sldMkLst>
        <pc:spChg chg="del">
          <ac:chgData name="İhsan Pençe" userId="2188b72f-395e-4735-86c6-9b1407aec0e3" providerId="ADAL" clId="{F6DDFBF4-8160-48BA-BAFB-6344FF8C86E9}" dt="2025-02-10T19:55:48.701" v="1"/>
          <ac:spMkLst>
            <pc:docMk/>
            <pc:sldMk cId="1328152584" sldId="312"/>
            <ac:spMk id="2" creationId="{9E96F9E5-44B0-A1B5-39A5-088FD1018C4E}"/>
          </ac:spMkLst>
        </pc:spChg>
        <pc:spChg chg="add del mod">
          <ac:chgData name="İhsan Pençe" userId="2188b72f-395e-4735-86c6-9b1407aec0e3" providerId="ADAL" clId="{F6DDFBF4-8160-48BA-BAFB-6344FF8C86E9}" dt="2025-02-10T20:04:09.859" v="25"/>
          <ac:spMkLst>
            <pc:docMk/>
            <pc:sldMk cId="1328152584" sldId="312"/>
            <ac:spMk id="7" creationId="{3BF95245-FF56-A972-68A8-D7A0DDD49F3C}"/>
          </ac:spMkLst>
        </pc:spChg>
        <pc:spChg chg="add del">
          <ac:chgData name="İhsan Pençe" userId="2188b72f-395e-4735-86c6-9b1407aec0e3" providerId="ADAL" clId="{F6DDFBF4-8160-48BA-BAFB-6344FF8C86E9}" dt="2025-02-10T20:02:26.371" v="17" actId="478"/>
          <ac:spMkLst>
            <pc:docMk/>
            <pc:sldMk cId="1328152584" sldId="312"/>
            <ac:spMk id="8" creationId="{2B86E021-F655-8501-14A8-3D688602C1D5}"/>
          </ac:spMkLst>
        </pc:spChg>
        <pc:spChg chg="add del">
          <ac:chgData name="İhsan Pençe" userId="2188b72f-395e-4735-86c6-9b1407aec0e3" providerId="ADAL" clId="{F6DDFBF4-8160-48BA-BAFB-6344FF8C86E9}" dt="2025-02-10T20:02:25.411" v="16" actId="478"/>
          <ac:spMkLst>
            <pc:docMk/>
            <pc:sldMk cId="1328152584" sldId="312"/>
            <ac:spMk id="9" creationId="{3D27E29E-CE15-A798-E1FD-43837928A144}"/>
          </ac:spMkLst>
        </pc:spChg>
        <pc:spChg chg="add mod">
          <ac:chgData name="İhsan Pençe" userId="2188b72f-395e-4735-86c6-9b1407aec0e3" providerId="ADAL" clId="{F6DDFBF4-8160-48BA-BAFB-6344FF8C86E9}" dt="2025-02-10T20:02:23.289" v="15" actId="14100"/>
          <ac:spMkLst>
            <pc:docMk/>
            <pc:sldMk cId="1328152584" sldId="312"/>
            <ac:spMk id="10" creationId="{EA03C05A-87FA-B66A-645B-A8A0278BA391}"/>
          </ac:spMkLst>
        </pc:spChg>
        <pc:spChg chg="add del">
          <ac:chgData name="İhsan Pençe" userId="2188b72f-395e-4735-86c6-9b1407aec0e3" providerId="ADAL" clId="{F6DDFBF4-8160-48BA-BAFB-6344FF8C86E9}" dt="2025-02-10T20:02:33.527" v="21" actId="478"/>
          <ac:spMkLst>
            <pc:docMk/>
            <pc:sldMk cId="1328152584" sldId="312"/>
            <ac:spMk id="11" creationId="{0BE8D59D-D5D1-7C99-37CD-4DDA42430E95}"/>
          </ac:spMkLst>
        </pc:spChg>
        <pc:spChg chg="add del mod">
          <ac:chgData name="İhsan Pençe" userId="2188b72f-395e-4735-86c6-9b1407aec0e3" providerId="ADAL" clId="{F6DDFBF4-8160-48BA-BAFB-6344FF8C86E9}" dt="2025-02-10T20:06:00.839" v="34" actId="478"/>
          <ac:spMkLst>
            <pc:docMk/>
            <pc:sldMk cId="1328152584" sldId="312"/>
            <ac:spMk id="15" creationId="{8B077B02-2996-7C18-C39C-670466F404EC}"/>
          </ac:spMkLst>
        </pc:spChg>
        <pc:graphicFrameChg chg="add del mod">
          <ac:chgData name="İhsan Pençe" userId="2188b72f-395e-4735-86c6-9b1407aec0e3" providerId="ADAL" clId="{F6DDFBF4-8160-48BA-BAFB-6344FF8C86E9}" dt="2025-02-10T20:03:09.665" v="24" actId="478"/>
          <ac:graphicFrameMkLst>
            <pc:docMk/>
            <pc:sldMk cId="1328152584" sldId="312"/>
            <ac:graphicFrameMk id="12" creationId="{D656EFBE-22D8-603A-63E5-6CE6A5CF6AE7}"/>
          </ac:graphicFrameMkLst>
        </pc:graphicFrameChg>
        <pc:picChg chg="add del mod">
          <ac:chgData name="İhsan Pençe" userId="2188b72f-395e-4735-86c6-9b1407aec0e3" providerId="ADAL" clId="{F6DDFBF4-8160-48BA-BAFB-6344FF8C86E9}" dt="2025-02-10T19:59:01.768" v="4" actId="478"/>
          <ac:picMkLst>
            <pc:docMk/>
            <pc:sldMk cId="1328152584" sldId="312"/>
            <ac:picMk id="5" creationId="{A7256D21-937D-C853-3991-B243D11358F1}"/>
          </ac:picMkLst>
        </pc:picChg>
        <pc:picChg chg="add mod">
          <ac:chgData name="İhsan Pençe" userId="2188b72f-395e-4735-86c6-9b1407aec0e3" providerId="ADAL" clId="{F6DDFBF4-8160-48BA-BAFB-6344FF8C86E9}" dt="2025-02-10T20:06:45.800" v="39" actId="1076"/>
          <ac:picMkLst>
            <pc:docMk/>
            <pc:sldMk cId="1328152584" sldId="312"/>
            <ac:picMk id="14" creationId="{6550DC51-7908-3FB2-4A90-3B8E8D8C0738}"/>
          </ac:picMkLst>
        </pc:picChg>
        <pc:picChg chg="add mod">
          <ac:chgData name="İhsan Pençe" userId="2188b72f-395e-4735-86c6-9b1407aec0e3" providerId="ADAL" clId="{F6DDFBF4-8160-48BA-BAFB-6344FF8C86E9}" dt="2025-02-10T20:06:25.152" v="37" actId="14100"/>
          <ac:picMkLst>
            <pc:docMk/>
            <pc:sldMk cId="1328152584" sldId="312"/>
            <ac:picMk id="17" creationId="{880F349C-7A61-0A98-D7B8-88C0366245B3}"/>
          </ac:picMkLst>
        </pc:picChg>
        <pc:picChg chg="add del mod">
          <ac:chgData name="İhsan Pençe" userId="2188b72f-395e-4735-86c6-9b1407aec0e3" providerId="ADAL" clId="{F6DDFBF4-8160-48BA-BAFB-6344FF8C86E9}" dt="2025-02-10T20:02:30.671" v="19" actId="478"/>
          <ac:picMkLst>
            <pc:docMk/>
            <pc:sldMk cId="1328152584" sldId="312"/>
            <ac:picMk id="1026" creationId="{296286AC-FA4B-1855-0F05-5445F3288DEF}"/>
          </ac:picMkLst>
        </pc:picChg>
      </pc:sldChg>
      <pc:sldChg chg="addSp delSp modSp new mod">
        <pc:chgData name="İhsan Pençe" userId="2188b72f-395e-4735-86c6-9b1407aec0e3" providerId="ADAL" clId="{F6DDFBF4-8160-48BA-BAFB-6344FF8C86E9}" dt="2025-02-10T20:09:13.475" v="47" actId="478"/>
        <pc:sldMkLst>
          <pc:docMk/>
          <pc:sldMk cId="2680775595" sldId="313"/>
        </pc:sldMkLst>
        <pc:spChg chg="del">
          <ac:chgData name="İhsan Pençe" userId="2188b72f-395e-4735-86c6-9b1407aec0e3" providerId="ADAL" clId="{F6DDFBF4-8160-48BA-BAFB-6344FF8C86E9}" dt="2025-02-10T20:08:35.537" v="42"/>
          <ac:spMkLst>
            <pc:docMk/>
            <pc:sldMk cId="2680775595" sldId="313"/>
            <ac:spMk id="2" creationId="{EC10FC1A-D3B6-EACF-23BE-F160899211F2}"/>
          </ac:spMkLst>
        </pc:spChg>
        <pc:spChg chg="del">
          <ac:chgData name="İhsan Pençe" userId="2188b72f-395e-4735-86c6-9b1407aec0e3" providerId="ADAL" clId="{F6DDFBF4-8160-48BA-BAFB-6344FF8C86E9}" dt="2025-02-10T20:09:13.475" v="47" actId="478"/>
          <ac:spMkLst>
            <pc:docMk/>
            <pc:sldMk cId="2680775595" sldId="313"/>
            <ac:spMk id="3" creationId="{D95E1670-AA0A-617D-EF47-DAE8F8A022AD}"/>
          </ac:spMkLst>
        </pc:spChg>
        <pc:picChg chg="add mod">
          <ac:chgData name="İhsan Pençe" userId="2188b72f-395e-4735-86c6-9b1407aec0e3" providerId="ADAL" clId="{F6DDFBF4-8160-48BA-BAFB-6344FF8C86E9}" dt="2025-02-10T20:09:04.304" v="46" actId="14100"/>
          <ac:picMkLst>
            <pc:docMk/>
            <pc:sldMk cId="2680775595" sldId="313"/>
            <ac:picMk id="5" creationId="{B4AC365B-53D6-400A-92EB-BF087D1496F3}"/>
          </ac:picMkLst>
        </pc:picChg>
      </pc:sldChg>
      <pc:sldChg chg="addSp modSp new mod">
        <pc:chgData name="İhsan Pençe" userId="2188b72f-395e-4735-86c6-9b1407aec0e3" providerId="ADAL" clId="{F6DDFBF4-8160-48BA-BAFB-6344FF8C86E9}" dt="2025-02-10T20:25:24.558" v="53" actId="1076"/>
        <pc:sldMkLst>
          <pc:docMk/>
          <pc:sldMk cId="2014582942" sldId="314"/>
        </pc:sldMkLst>
        <pc:picChg chg="add mod">
          <ac:chgData name="İhsan Pençe" userId="2188b72f-395e-4735-86c6-9b1407aec0e3" providerId="ADAL" clId="{F6DDFBF4-8160-48BA-BAFB-6344FF8C86E9}" dt="2025-02-10T20:25:24.558" v="53" actId="1076"/>
          <ac:picMkLst>
            <pc:docMk/>
            <pc:sldMk cId="2014582942" sldId="314"/>
            <ac:picMk id="5" creationId="{CAA666CB-F3AF-C419-42A1-EB07AA150635}"/>
          </ac:picMkLst>
        </pc:picChg>
      </pc:sldChg>
      <pc:sldChg chg="addSp delSp modSp new mod">
        <pc:chgData name="İhsan Pençe" userId="2188b72f-395e-4735-86c6-9b1407aec0e3" providerId="ADAL" clId="{F6DDFBF4-8160-48BA-BAFB-6344FF8C86E9}" dt="2025-02-10T20:27:00.049" v="63" actId="1076"/>
        <pc:sldMkLst>
          <pc:docMk/>
          <pc:sldMk cId="2244764181" sldId="315"/>
        </pc:sldMkLst>
        <pc:spChg chg="del">
          <ac:chgData name="İhsan Pençe" userId="2188b72f-395e-4735-86c6-9b1407aec0e3" providerId="ADAL" clId="{F6DDFBF4-8160-48BA-BAFB-6344FF8C86E9}" dt="2025-02-10T20:26:07.539" v="55"/>
          <ac:spMkLst>
            <pc:docMk/>
            <pc:sldMk cId="2244764181" sldId="315"/>
            <ac:spMk id="2" creationId="{698D49FF-1DBA-4172-506A-82E29B5EC201}"/>
          </ac:spMkLst>
        </pc:spChg>
        <pc:spChg chg="del">
          <ac:chgData name="İhsan Pençe" userId="2188b72f-395e-4735-86c6-9b1407aec0e3" providerId="ADAL" clId="{F6DDFBF4-8160-48BA-BAFB-6344FF8C86E9}" dt="2025-02-10T20:26:50.380" v="61" actId="478"/>
          <ac:spMkLst>
            <pc:docMk/>
            <pc:sldMk cId="2244764181" sldId="315"/>
            <ac:spMk id="3" creationId="{34C01AAD-1682-9D9E-8CE3-C462777AB0A5}"/>
          </ac:spMkLst>
        </pc:spChg>
        <pc:picChg chg="add mod modCrop">
          <ac:chgData name="İhsan Pençe" userId="2188b72f-395e-4735-86c6-9b1407aec0e3" providerId="ADAL" clId="{F6DDFBF4-8160-48BA-BAFB-6344FF8C86E9}" dt="2025-02-10T20:27:00.049" v="63" actId="1076"/>
          <ac:picMkLst>
            <pc:docMk/>
            <pc:sldMk cId="2244764181" sldId="315"/>
            <ac:picMk id="5" creationId="{FC6EECCA-3D24-168B-A927-E5F6F6A94224}"/>
          </ac:picMkLst>
        </pc:picChg>
      </pc:sldChg>
      <pc:sldChg chg="addSp delSp modSp new mod">
        <pc:chgData name="İhsan Pençe" userId="2188b72f-395e-4735-86c6-9b1407aec0e3" providerId="ADAL" clId="{F6DDFBF4-8160-48BA-BAFB-6344FF8C86E9}" dt="2025-02-10T20:35:28.871" v="114" actId="1076"/>
        <pc:sldMkLst>
          <pc:docMk/>
          <pc:sldMk cId="329264210" sldId="316"/>
        </pc:sldMkLst>
        <pc:spChg chg="del">
          <ac:chgData name="İhsan Pençe" userId="2188b72f-395e-4735-86c6-9b1407aec0e3" providerId="ADAL" clId="{F6DDFBF4-8160-48BA-BAFB-6344FF8C86E9}" dt="2025-02-10T20:29:45.089" v="65"/>
          <ac:spMkLst>
            <pc:docMk/>
            <pc:sldMk cId="329264210" sldId="316"/>
            <ac:spMk id="2" creationId="{2D78797A-3B03-B11A-FC63-7729287B3BD1}"/>
          </ac:spMkLst>
        </pc:spChg>
        <pc:spChg chg="del mod">
          <ac:chgData name="İhsan Pençe" userId="2188b72f-395e-4735-86c6-9b1407aec0e3" providerId="ADAL" clId="{F6DDFBF4-8160-48BA-BAFB-6344FF8C86E9}" dt="2025-02-10T20:34:52.063" v="108" actId="478"/>
          <ac:spMkLst>
            <pc:docMk/>
            <pc:sldMk cId="329264210" sldId="316"/>
            <ac:spMk id="3" creationId="{0D8F4A96-CF6B-0318-1473-B64E2FA8E413}"/>
          </ac:spMkLst>
        </pc:spChg>
        <pc:picChg chg="add mod modCrop">
          <ac:chgData name="İhsan Pençe" userId="2188b72f-395e-4735-86c6-9b1407aec0e3" providerId="ADAL" clId="{F6DDFBF4-8160-48BA-BAFB-6344FF8C86E9}" dt="2025-02-10T20:35:28.871" v="114" actId="1076"/>
          <ac:picMkLst>
            <pc:docMk/>
            <pc:sldMk cId="329264210" sldId="316"/>
            <ac:picMk id="5" creationId="{6C9CAEE6-1843-9460-F6D7-6C85821AA8C8}"/>
          </ac:picMkLst>
        </pc:picChg>
        <pc:picChg chg="add del mod">
          <ac:chgData name="İhsan Pençe" userId="2188b72f-395e-4735-86c6-9b1407aec0e3" providerId="ADAL" clId="{F6DDFBF4-8160-48BA-BAFB-6344FF8C86E9}" dt="2025-02-10T20:32:11.562" v="78" actId="478"/>
          <ac:picMkLst>
            <pc:docMk/>
            <pc:sldMk cId="329264210" sldId="316"/>
            <ac:picMk id="7" creationId="{FE0BE5AD-5373-1C41-771F-668A5B093C36}"/>
          </ac:picMkLst>
        </pc:picChg>
        <pc:picChg chg="add mod">
          <ac:chgData name="İhsan Pençe" userId="2188b72f-395e-4735-86c6-9b1407aec0e3" providerId="ADAL" clId="{F6DDFBF4-8160-48BA-BAFB-6344FF8C86E9}" dt="2025-02-10T20:35:01.029" v="111" actId="1076"/>
          <ac:picMkLst>
            <pc:docMk/>
            <pc:sldMk cId="329264210" sldId="316"/>
            <ac:picMk id="9" creationId="{92F59DD9-C73A-74BA-A74B-7F8F7285A52D}"/>
          </ac:picMkLst>
        </pc:picChg>
      </pc:sldChg>
      <pc:sldChg chg="addSp delSp modSp new mod">
        <pc:chgData name="İhsan Pençe" userId="2188b72f-395e-4735-86c6-9b1407aec0e3" providerId="ADAL" clId="{F6DDFBF4-8160-48BA-BAFB-6344FF8C86E9}" dt="2025-02-10T20:33:34.566" v="95" actId="1076"/>
        <pc:sldMkLst>
          <pc:docMk/>
          <pc:sldMk cId="2303416994" sldId="317"/>
        </pc:sldMkLst>
        <pc:spChg chg="del">
          <ac:chgData name="İhsan Pençe" userId="2188b72f-395e-4735-86c6-9b1407aec0e3" providerId="ADAL" clId="{F6DDFBF4-8160-48BA-BAFB-6344FF8C86E9}" dt="2025-02-10T20:32:16.113" v="80"/>
          <ac:spMkLst>
            <pc:docMk/>
            <pc:sldMk cId="2303416994" sldId="317"/>
            <ac:spMk id="2" creationId="{4411F07B-6652-BB41-0355-6F52A7E7788B}"/>
          </ac:spMkLst>
        </pc:spChg>
        <pc:spChg chg="del">
          <ac:chgData name="İhsan Pençe" userId="2188b72f-395e-4735-86c6-9b1407aec0e3" providerId="ADAL" clId="{F6DDFBF4-8160-48BA-BAFB-6344FF8C86E9}" dt="2025-02-10T20:32:40.577" v="87" actId="478"/>
          <ac:spMkLst>
            <pc:docMk/>
            <pc:sldMk cId="2303416994" sldId="317"/>
            <ac:spMk id="3" creationId="{6FAEC6AA-883D-97FF-2271-AB1998EE2DE6}"/>
          </ac:spMkLst>
        </pc:spChg>
        <pc:picChg chg="add mod modCrop">
          <ac:chgData name="İhsan Pençe" userId="2188b72f-395e-4735-86c6-9b1407aec0e3" providerId="ADAL" clId="{F6DDFBF4-8160-48BA-BAFB-6344FF8C86E9}" dt="2025-02-10T20:33:34.566" v="95" actId="1076"/>
          <ac:picMkLst>
            <pc:docMk/>
            <pc:sldMk cId="2303416994" sldId="317"/>
            <ac:picMk id="5" creationId="{85669788-744B-8592-42A1-2FF19D7F7651}"/>
          </ac:picMkLst>
        </pc:picChg>
      </pc:sldChg>
      <pc:sldChg chg="addSp delSp modSp new mod">
        <pc:chgData name="İhsan Pençe" userId="2188b72f-395e-4735-86c6-9b1407aec0e3" providerId="ADAL" clId="{F6DDFBF4-8160-48BA-BAFB-6344FF8C86E9}" dt="2025-02-10T20:45:29.221" v="123" actId="1076"/>
        <pc:sldMkLst>
          <pc:docMk/>
          <pc:sldMk cId="680726067" sldId="318"/>
        </pc:sldMkLst>
        <pc:spChg chg="del">
          <ac:chgData name="İhsan Pençe" userId="2188b72f-395e-4735-86c6-9b1407aec0e3" providerId="ADAL" clId="{F6DDFBF4-8160-48BA-BAFB-6344FF8C86E9}" dt="2025-02-10T20:41:21.182" v="116"/>
          <ac:spMkLst>
            <pc:docMk/>
            <pc:sldMk cId="680726067" sldId="318"/>
            <ac:spMk id="2" creationId="{EC6C7A5D-FC3D-705E-4D91-E1BAB48FDC67}"/>
          </ac:spMkLst>
        </pc:spChg>
        <pc:spChg chg="mod">
          <ac:chgData name="İhsan Pençe" userId="2188b72f-395e-4735-86c6-9b1407aec0e3" providerId="ADAL" clId="{F6DDFBF4-8160-48BA-BAFB-6344FF8C86E9}" dt="2025-02-10T20:45:21.498" v="122"/>
          <ac:spMkLst>
            <pc:docMk/>
            <pc:sldMk cId="680726067" sldId="318"/>
            <ac:spMk id="3" creationId="{5C618E04-634B-2CF1-4B85-21B055CB2454}"/>
          </ac:spMkLst>
        </pc:spChg>
        <pc:picChg chg="add mod">
          <ac:chgData name="İhsan Pençe" userId="2188b72f-395e-4735-86c6-9b1407aec0e3" providerId="ADAL" clId="{F6DDFBF4-8160-48BA-BAFB-6344FF8C86E9}" dt="2025-02-10T20:45:29.221" v="123" actId="1076"/>
          <ac:picMkLst>
            <pc:docMk/>
            <pc:sldMk cId="680726067" sldId="318"/>
            <ac:picMk id="5" creationId="{F614AC16-09E8-67D2-E394-36185E806CD6}"/>
          </ac:picMkLst>
        </pc:picChg>
      </pc:sldChg>
      <pc:sldChg chg="addSp delSp modSp new del mod">
        <pc:chgData name="İhsan Pençe" userId="2188b72f-395e-4735-86c6-9b1407aec0e3" providerId="ADAL" clId="{F6DDFBF4-8160-48BA-BAFB-6344FF8C86E9}" dt="2025-02-10T20:34:40.617" v="102" actId="47"/>
        <pc:sldMkLst>
          <pc:docMk/>
          <pc:sldMk cId="4255890694" sldId="318"/>
        </pc:sldMkLst>
        <pc:spChg chg="del">
          <ac:chgData name="İhsan Pençe" userId="2188b72f-395e-4735-86c6-9b1407aec0e3" providerId="ADAL" clId="{F6DDFBF4-8160-48BA-BAFB-6344FF8C86E9}" dt="2025-02-10T20:34:02.059" v="97"/>
          <ac:spMkLst>
            <pc:docMk/>
            <pc:sldMk cId="4255890694" sldId="318"/>
            <ac:spMk id="2" creationId="{FC8177CC-3E72-C75B-D580-2D72B1CE324D}"/>
          </ac:spMkLst>
        </pc:spChg>
        <pc:picChg chg="add mod">
          <ac:chgData name="İhsan Pençe" userId="2188b72f-395e-4735-86c6-9b1407aec0e3" providerId="ADAL" clId="{F6DDFBF4-8160-48BA-BAFB-6344FF8C86E9}" dt="2025-02-10T20:34:11.270" v="101" actId="1076"/>
          <ac:picMkLst>
            <pc:docMk/>
            <pc:sldMk cId="4255890694" sldId="318"/>
            <ac:picMk id="5" creationId="{23626386-A767-4827-546D-B129492C5888}"/>
          </ac:picMkLst>
        </pc:picChg>
      </pc:sldChg>
    </pc:docChg>
  </pc:docChgLst>
  <pc:docChgLst>
    <pc:chgData name="İhsan Pençe" userId="2188b72f-395e-4735-86c6-9b1407aec0e3" providerId="ADAL" clId="{8D9C1C34-7665-4A01-8F76-13ED723FD023}"/>
    <pc:docChg chg="undo custSel addSld delSld modSld sldOrd">
      <pc:chgData name="İhsan Pençe" userId="2188b72f-395e-4735-86c6-9b1407aec0e3" providerId="ADAL" clId="{8D9C1C34-7665-4A01-8F76-13ED723FD023}" dt="2023-03-06T18:36:33.853" v="193" actId="1076"/>
      <pc:docMkLst>
        <pc:docMk/>
      </pc:docMkLst>
      <pc:sldChg chg="del">
        <pc:chgData name="İhsan Pençe" userId="2188b72f-395e-4735-86c6-9b1407aec0e3" providerId="ADAL" clId="{8D9C1C34-7665-4A01-8F76-13ED723FD023}" dt="2023-03-06T16:12:00.271" v="99" actId="47"/>
        <pc:sldMkLst>
          <pc:docMk/>
          <pc:sldMk cId="0" sldId="258"/>
        </pc:sldMkLst>
      </pc:sldChg>
      <pc:sldChg chg="del">
        <pc:chgData name="İhsan Pençe" userId="2188b72f-395e-4735-86c6-9b1407aec0e3" providerId="ADAL" clId="{8D9C1C34-7665-4A01-8F76-13ED723FD023}" dt="2023-03-06T16:12:00.682" v="100" actId="47"/>
        <pc:sldMkLst>
          <pc:docMk/>
          <pc:sldMk cId="0" sldId="259"/>
        </pc:sldMkLst>
      </pc:sldChg>
      <pc:sldChg chg="del">
        <pc:chgData name="İhsan Pençe" userId="2188b72f-395e-4735-86c6-9b1407aec0e3" providerId="ADAL" clId="{8D9C1C34-7665-4A01-8F76-13ED723FD023}" dt="2023-03-06T16:12:01.332" v="101" actId="47"/>
        <pc:sldMkLst>
          <pc:docMk/>
          <pc:sldMk cId="0" sldId="260"/>
        </pc:sldMkLst>
      </pc:sldChg>
      <pc:sldChg chg="del">
        <pc:chgData name="İhsan Pençe" userId="2188b72f-395e-4735-86c6-9b1407aec0e3" providerId="ADAL" clId="{8D9C1C34-7665-4A01-8F76-13ED723FD023}" dt="2023-03-06T16:12:01.782" v="102" actId="47"/>
        <pc:sldMkLst>
          <pc:docMk/>
          <pc:sldMk cId="0" sldId="261"/>
        </pc:sldMkLst>
      </pc:sldChg>
      <pc:sldChg chg="del">
        <pc:chgData name="İhsan Pençe" userId="2188b72f-395e-4735-86c6-9b1407aec0e3" providerId="ADAL" clId="{8D9C1C34-7665-4A01-8F76-13ED723FD023}" dt="2023-03-06T16:12:02.381" v="103" actId="47"/>
        <pc:sldMkLst>
          <pc:docMk/>
          <pc:sldMk cId="0" sldId="262"/>
        </pc:sldMkLst>
      </pc:sldChg>
      <pc:sldChg chg="del">
        <pc:chgData name="İhsan Pençe" userId="2188b72f-395e-4735-86c6-9b1407aec0e3" providerId="ADAL" clId="{8D9C1C34-7665-4A01-8F76-13ED723FD023}" dt="2023-03-06T16:12:03.459" v="104" actId="47"/>
        <pc:sldMkLst>
          <pc:docMk/>
          <pc:sldMk cId="0" sldId="263"/>
        </pc:sldMkLst>
      </pc:sldChg>
      <pc:sldChg chg="del">
        <pc:chgData name="İhsan Pençe" userId="2188b72f-395e-4735-86c6-9b1407aec0e3" providerId="ADAL" clId="{8D9C1C34-7665-4A01-8F76-13ED723FD023}" dt="2023-03-06T16:12:04.634" v="105" actId="47"/>
        <pc:sldMkLst>
          <pc:docMk/>
          <pc:sldMk cId="0" sldId="264"/>
        </pc:sldMkLst>
      </pc:sldChg>
      <pc:sldChg chg="del">
        <pc:chgData name="İhsan Pençe" userId="2188b72f-395e-4735-86c6-9b1407aec0e3" providerId="ADAL" clId="{8D9C1C34-7665-4A01-8F76-13ED723FD023}" dt="2023-03-06T16:12:06.054" v="106" actId="47"/>
        <pc:sldMkLst>
          <pc:docMk/>
          <pc:sldMk cId="0" sldId="265"/>
        </pc:sldMkLst>
      </pc:sldChg>
      <pc:sldChg chg="del">
        <pc:chgData name="İhsan Pençe" userId="2188b72f-395e-4735-86c6-9b1407aec0e3" providerId="ADAL" clId="{8D9C1C34-7665-4A01-8F76-13ED723FD023}" dt="2023-03-06T16:11:58.916" v="97" actId="47"/>
        <pc:sldMkLst>
          <pc:docMk/>
          <pc:sldMk cId="0" sldId="272"/>
        </pc:sldMkLst>
      </pc:sldChg>
      <pc:sldChg chg="del">
        <pc:chgData name="İhsan Pençe" userId="2188b72f-395e-4735-86c6-9b1407aec0e3" providerId="ADAL" clId="{8D9C1C34-7665-4A01-8F76-13ED723FD023}" dt="2023-03-06T16:11:59.625" v="98" actId="47"/>
        <pc:sldMkLst>
          <pc:docMk/>
          <pc:sldMk cId="0" sldId="273"/>
        </pc:sldMkLst>
      </pc:sldChg>
      <pc:sldChg chg="del">
        <pc:chgData name="İhsan Pençe" userId="2188b72f-395e-4735-86c6-9b1407aec0e3" providerId="ADAL" clId="{8D9C1C34-7665-4A01-8F76-13ED723FD023}" dt="2023-03-06T16:02:10.389" v="85" actId="2696"/>
        <pc:sldMkLst>
          <pc:docMk/>
          <pc:sldMk cId="1203407456" sldId="278"/>
        </pc:sldMkLst>
      </pc:sldChg>
      <pc:sldChg chg="addSp delSp modSp mod">
        <pc:chgData name="İhsan Pençe" userId="2188b72f-395e-4735-86c6-9b1407aec0e3" providerId="ADAL" clId="{8D9C1C34-7665-4A01-8F76-13ED723FD023}" dt="2023-03-06T14:17:06.906" v="7" actId="21"/>
        <pc:sldMkLst>
          <pc:docMk/>
          <pc:sldMk cId="0" sldId="280"/>
        </pc:sldMkLst>
      </pc:sldChg>
      <pc:sldChg chg="del">
        <pc:chgData name="İhsan Pençe" userId="2188b72f-395e-4735-86c6-9b1407aec0e3" providerId="ADAL" clId="{8D9C1C34-7665-4A01-8F76-13ED723FD023}" dt="2023-03-06T16:08:48.973" v="91" actId="47"/>
        <pc:sldMkLst>
          <pc:docMk/>
          <pc:sldMk cId="0" sldId="285"/>
        </pc:sldMkLst>
      </pc:sldChg>
      <pc:sldChg chg="del">
        <pc:chgData name="İhsan Pençe" userId="2188b72f-395e-4735-86c6-9b1407aec0e3" providerId="ADAL" clId="{8D9C1C34-7665-4A01-8F76-13ED723FD023}" dt="2023-03-06T16:08:49.400" v="92" actId="47"/>
        <pc:sldMkLst>
          <pc:docMk/>
          <pc:sldMk cId="0" sldId="286"/>
        </pc:sldMkLst>
      </pc:sldChg>
      <pc:sldChg chg="del">
        <pc:chgData name="İhsan Pençe" userId="2188b72f-395e-4735-86c6-9b1407aec0e3" providerId="ADAL" clId="{8D9C1C34-7665-4A01-8F76-13ED723FD023}" dt="2023-03-06T16:08:50.078" v="93" actId="47"/>
        <pc:sldMkLst>
          <pc:docMk/>
          <pc:sldMk cId="0" sldId="287"/>
        </pc:sldMkLst>
      </pc:sldChg>
      <pc:sldChg chg="del">
        <pc:chgData name="İhsan Pençe" userId="2188b72f-395e-4735-86c6-9b1407aec0e3" providerId="ADAL" clId="{8D9C1C34-7665-4A01-8F76-13ED723FD023}" dt="2023-03-06T16:08:51.691" v="94" actId="47"/>
        <pc:sldMkLst>
          <pc:docMk/>
          <pc:sldMk cId="0" sldId="288"/>
        </pc:sldMkLst>
      </pc:sldChg>
      <pc:sldChg chg="del">
        <pc:chgData name="İhsan Pençe" userId="2188b72f-395e-4735-86c6-9b1407aec0e3" providerId="ADAL" clId="{8D9C1C34-7665-4A01-8F76-13ED723FD023}" dt="2023-03-06T16:08:47.378" v="90" actId="47"/>
        <pc:sldMkLst>
          <pc:docMk/>
          <pc:sldMk cId="0" sldId="292"/>
        </pc:sldMkLst>
      </pc:sldChg>
      <pc:sldChg chg="del">
        <pc:chgData name="İhsan Pençe" userId="2188b72f-395e-4735-86c6-9b1407aec0e3" providerId="ADAL" clId="{8D9C1C34-7665-4A01-8F76-13ED723FD023}" dt="2023-03-06T16:08:45.699" v="89" actId="47"/>
        <pc:sldMkLst>
          <pc:docMk/>
          <pc:sldMk cId="0" sldId="293"/>
        </pc:sldMkLst>
      </pc:sldChg>
      <pc:sldChg chg="del">
        <pc:chgData name="İhsan Pençe" userId="2188b72f-395e-4735-86c6-9b1407aec0e3" providerId="ADAL" clId="{8D9C1C34-7665-4A01-8F76-13ED723FD023}" dt="2023-03-06T16:08:53.013" v="95" actId="47"/>
        <pc:sldMkLst>
          <pc:docMk/>
          <pc:sldMk cId="0" sldId="294"/>
        </pc:sldMkLst>
      </pc:sldChg>
      <pc:sldChg chg="del">
        <pc:chgData name="İhsan Pençe" userId="2188b72f-395e-4735-86c6-9b1407aec0e3" providerId="ADAL" clId="{8D9C1C34-7665-4A01-8F76-13ED723FD023}" dt="2023-03-06T16:08:54.488" v="96" actId="47"/>
        <pc:sldMkLst>
          <pc:docMk/>
          <pc:sldMk cId="0" sldId="295"/>
        </pc:sldMkLst>
      </pc:sldChg>
      <pc:sldChg chg="del">
        <pc:chgData name="İhsan Pençe" userId="2188b72f-395e-4735-86c6-9b1407aec0e3" providerId="ADAL" clId="{8D9C1C34-7665-4A01-8F76-13ED723FD023}" dt="2023-03-06T16:02:10.389" v="85" actId="2696"/>
        <pc:sldMkLst>
          <pc:docMk/>
          <pc:sldMk cId="311437796" sldId="296"/>
        </pc:sldMkLst>
      </pc:sldChg>
      <pc:sldChg chg="add">
        <pc:chgData name="İhsan Pençe" userId="2188b72f-395e-4735-86c6-9b1407aec0e3" providerId="ADAL" clId="{8D9C1C34-7665-4A01-8F76-13ED723FD023}" dt="2023-03-06T16:02:45.687" v="86"/>
        <pc:sldMkLst>
          <pc:docMk/>
          <pc:sldMk cId="1412758045" sldId="296"/>
        </pc:sldMkLst>
      </pc:sldChg>
      <pc:sldChg chg="add">
        <pc:chgData name="İhsan Pençe" userId="2188b72f-395e-4735-86c6-9b1407aec0e3" providerId="ADAL" clId="{8D9C1C34-7665-4A01-8F76-13ED723FD023}" dt="2023-03-06T16:02:45.687" v="86"/>
        <pc:sldMkLst>
          <pc:docMk/>
          <pc:sldMk cId="90139110" sldId="297"/>
        </pc:sldMkLst>
      </pc:sldChg>
      <pc:sldChg chg="del">
        <pc:chgData name="İhsan Pençe" userId="2188b72f-395e-4735-86c6-9b1407aec0e3" providerId="ADAL" clId="{8D9C1C34-7665-4A01-8F76-13ED723FD023}" dt="2023-03-06T16:02:10.389" v="85" actId="2696"/>
        <pc:sldMkLst>
          <pc:docMk/>
          <pc:sldMk cId="2788053476" sldId="297"/>
        </pc:sldMkLst>
      </pc:sldChg>
      <pc:sldChg chg="del">
        <pc:chgData name="İhsan Pençe" userId="2188b72f-395e-4735-86c6-9b1407aec0e3" providerId="ADAL" clId="{8D9C1C34-7665-4A01-8F76-13ED723FD023}" dt="2023-03-06T16:02:10.389" v="85" actId="2696"/>
        <pc:sldMkLst>
          <pc:docMk/>
          <pc:sldMk cId="1857752111" sldId="298"/>
        </pc:sldMkLst>
      </pc:sldChg>
      <pc:sldChg chg="add">
        <pc:chgData name="İhsan Pençe" userId="2188b72f-395e-4735-86c6-9b1407aec0e3" providerId="ADAL" clId="{8D9C1C34-7665-4A01-8F76-13ED723FD023}" dt="2023-03-06T16:02:45.687" v="86"/>
        <pc:sldMkLst>
          <pc:docMk/>
          <pc:sldMk cId="3447394609" sldId="298"/>
        </pc:sldMkLst>
      </pc:sldChg>
      <pc:sldChg chg="addSp modSp new mod">
        <pc:chgData name="İhsan Pençe" userId="2188b72f-395e-4735-86c6-9b1407aec0e3" providerId="ADAL" clId="{8D9C1C34-7665-4A01-8F76-13ED723FD023}" dt="2023-03-06T14:24:15.015" v="27" actId="1036"/>
        <pc:sldMkLst>
          <pc:docMk/>
          <pc:sldMk cId="685510205" sldId="299"/>
        </pc:sldMkLst>
      </pc:sldChg>
      <pc:sldChg chg="addSp delSp modSp new mod">
        <pc:chgData name="İhsan Pençe" userId="2188b72f-395e-4735-86c6-9b1407aec0e3" providerId="ADAL" clId="{8D9C1C34-7665-4A01-8F76-13ED723FD023}" dt="2023-03-06T14:32:07.892" v="46" actId="1076"/>
        <pc:sldMkLst>
          <pc:docMk/>
          <pc:sldMk cId="3576369698" sldId="300"/>
        </pc:sldMkLst>
      </pc:sldChg>
      <pc:sldChg chg="addSp delSp modSp new mod">
        <pc:chgData name="İhsan Pençe" userId="2188b72f-395e-4735-86c6-9b1407aec0e3" providerId="ADAL" clId="{8D9C1C34-7665-4A01-8F76-13ED723FD023}" dt="2023-03-06T14:34:40.454" v="67" actId="1036"/>
        <pc:sldMkLst>
          <pc:docMk/>
          <pc:sldMk cId="2003962957" sldId="301"/>
        </pc:sldMkLst>
      </pc:sldChg>
      <pc:sldChg chg="addSp delSp modSp new mod">
        <pc:chgData name="İhsan Pençe" userId="2188b72f-395e-4735-86c6-9b1407aec0e3" providerId="ADAL" clId="{8D9C1C34-7665-4A01-8F76-13ED723FD023}" dt="2023-03-06T14:36:29.157" v="84" actId="1076"/>
        <pc:sldMkLst>
          <pc:docMk/>
          <pc:sldMk cId="2941086802" sldId="302"/>
        </pc:sldMkLst>
      </pc:sldChg>
      <pc:sldChg chg="addSp delSp modSp new mod modAnim">
        <pc:chgData name="İhsan Pençe" userId="2188b72f-395e-4735-86c6-9b1407aec0e3" providerId="ADAL" clId="{8D9C1C34-7665-4A01-8F76-13ED723FD023}" dt="2023-03-06T16:15:59.108" v="121"/>
        <pc:sldMkLst>
          <pc:docMk/>
          <pc:sldMk cId="3741352875" sldId="303"/>
        </pc:sldMkLst>
      </pc:sldChg>
      <pc:sldChg chg="addSp delSp modSp new mod modAnim">
        <pc:chgData name="İhsan Pençe" userId="2188b72f-395e-4735-86c6-9b1407aec0e3" providerId="ADAL" clId="{8D9C1C34-7665-4A01-8F76-13ED723FD023}" dt="2023-03-06T18:35:51.812" v="186"/>
        <pc:sldMkLst>
          <pc:docMk/>
          <pc:sldMk cId="3268837713" sldId="304"/>
        </pc:sldMkLst>
      </pc:sldChg>
      <pc:sldChg chg="addSp delSp modSp new mod">
        <pc:chgData name="İhsan Pençe" userId="2188b72f-395e-4735-86c6-9b1407aec0e3" providerId="ADAL" clId="{8D9C1C34-7665-4A01-8F76-13ED723FD023}" dt="2023-03-06T18:36:24.677" v="192" actId="1076"/>
        <pc:sldMkLst>
          <pc:docMk/>
          <pc:sldMk cId="3224598093" sldId="305"/>
        </pc:sldMkLst>
      </pc:sldChg>
      <pc:sldChg chg="addSp modSp new mod">
        <pc:chgData name="İhsan Pençe" userId="2188b72f-395e-4735-86c6-9b1407aec0e3" providerId="ADAL" clId="{8D9C1C34-7665-4A01-8F76-13ED723FD023}" dt="2023-03-06T18:36:33.853" v="193" actId="1076"/>
        <pc:sldMkLst>
          <pc:docMk/>
          <pc:sldMk cId="782427379" sldId="306"/>
        </pc:sldMkLst>
      </pc:sldChg>
    </pc:docChg>
  </pc:docChgLst>
  <pc:docChgLst>
    <pc:chgData name="İhsan Pençe" userId="2188b72f-395e-4735-86c6-9b1407aec0e3" providerId="ADAL" clId="{39975D10-1AA9-944B-900D-59C7703AB622}"/>
    <pc:docChg chg="undo custSel addSld modSld sldOrd">
      <pc:chgData name="İhsan Pençe" userId="2188b72f-395e-4735-86c6-9b1407aec0e3" providerId="ADAL" clId="{39975D10-1AA9-944B-900D-59C7703AB622}" dt="2024-03-06T22:24:13.081" v="57" actId="1076"/>
      <pc:docMkLst>
        <pc:docMk/>
      </pc:docMkLst>
      <pc:sldChg chg="addSp delSp modSp new mod">
        <pc:chgData name="İhsan Pençe" userId="2188b72f-395e-4735-86c6-9b1407aec0e3" providerId="ADAL" clId="{39975D10-1AA9-944B-900D-59C7703AB622}" dt="2024-03-06T22:11:44.275" v="13" actId="20577"/>
        <pc:sldMkLst>
          <pc:docMk/>
          <pc:sldMk cId="428554156" sldId="307"/>
        </pc:sldMkLst>
      </pc:sldChg>
      <pc:sldChg chg="addSp delSp modSp add mod">
        <pc:chgData name="İhsan Pençe" userId="2188b72f-395e-4735-86c6-9b1407aec0e3" providerId="ADAL" clId="{39975D10-1AA9-944B-900D-59C7703AB622}" dt="2024-03-06T22:19:18.551" v="27" actId="1076"/>
        <pc:sldMkLst>
          <pc:docMk/>
          <pc:sldMk cId="1614932545" sldId="308"/>
        </pc:sldMkLst>
      </pc:sldChg>
      <pc:sldChg chg="addSp delSp modSp new mod ord">
        <pc:chgData name="İhsan Pençe" userId="2188b72f-395e-4735-86c6-9b1407aec0e3" providerId="ADAL" clId="{39975D10-1AA9-944B-900D-59C7703AB622}" dt="2024-03-06T22:20:04.137" v="39" actId="1076"/>
        <pc:sldMkLst>
          <pc:docMk/>
          <pc:sldMk cId="1571546522" sldId="309"/>
        </pc:sldMkLst>
      </pc:sldChg>
      <pc:sldChg chg="addSp delSp modSp new mod">
        <pc:chgData name="İhsan Pençe" userId="2188b72f-395e-4735-86c6-9b1407aec0e3" providerId="ADAL" clId="{39975D10-1AA9-944B-900D-59C7703AB622}" dt="2024-03-06T22:23:50.865" v="50" actId="1076"/>
        <pc:sldMkLst>
          <pc:docMk/>
          <pc:sldMk cId="3570720832" sldId="310"/>
        </pc:sldMkLst>
      </pc:sldChg>
      <pc:sldChg chg="addSp delSp modSp new mod">
        <pc:chgData name="İhsan Pençe" userId="2188b72f-395e-4735-86c6-9b1407aec0e3" providerId="ADAL" clId="{39975D10-1AA9-944B-900D-59C7703AB622}" dt="2024-03-06T22:24:13.081" v="57" actId="1076"/>
        <pc:sldMkLst>
          <pc:docMk/>
          <pc:sldMk cId="3493217138" sldId="31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Dik Üçgen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Başlık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7" name="16 Alt Başlık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tr-TR"/>
              <a:t>Asıl alt başlık stilini düzenlemek için tıklatın</a:t>
            </a:r>
            <a:endParaRPr kumimoji="0" lang="en-US"/>
          </a:p>
        </p:txBody>
      </p:sp>
      <p:grpSp>
        <p:nvGrpSpPr>
          <p:cNvPr id="2" name="1 Grup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6 Serbest Form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7 Serbest Form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10 Serbest Form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11 Düz Bağlayıcı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9F75050-0E15-4C5B-92B0-66D068882F1F}" type="datetimeFigureOut">
              <a:rPr lang="tr-TR" smtClean="0"/>
              <a:pPr/>
              <a:t>10.02.2025</a:t>
            </a:fld>
            <a:endParaRPr lang="tr-TR"/>
          </a:p>
        </p:txBody>
      </p:sp>
      <p:sp>
        <p:nvSpPr>
          <p:cNvPr id="19" name="18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tr-TR"/>
          </a:p>
        </p:txBody>
      </p:sp>
      <p:sp>
        <p:nvSpPr>
          <p:cNvPr id="27" name="2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10.02.2025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7" name="6 Başlık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10.02.2025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7" name="6 Köşeli Çift Ayraç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7 Köşeli Çift Ayraç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10.02.2025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7 Başlık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10.02.2025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10.02.2025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6" name="5 Başlık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10.02.2025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10.02.2025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tr-TR"/>
              <a:t>Resim eklemek için simgeyi tıklatın</a:t>
            </a:r>
            <a:endParaRPr kumimoji="0" lang="en-US" dirty="0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9F75050-0E15-4C5B-92B0-66D068882F1F}" type="datetimeFigureOut">
              <a:rPr lang="tr-TR" smtClean="0"/>
              <a:pPr/>
              <a:t>10.02.2025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8" name="7 Serbest Form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Serbest Form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Dik Üçgen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10 Düz Bağlayıcı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Köşeli Çift Ayraç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12 Köşeli Çift Ayraç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10.02.2025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10.02.2025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Serbest Form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Serbest Form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Dik Üçgen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14 Düz Bağlayıcı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0" name="29 Metin Yer Tutucusu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/>
              <a:t>Asıl metin stillerini düzenlemek için tıklatın</a:t>
            </a:r>
          </a:p>
          <a:p>
            <a:pPr lvl="1" eaLnBrk="1" latinLnBrk="0" hangingPunct="1"/>
            <a:r>
              <a:rPr kumimoji="0" lang="tr-TR"/>
              <a:t>İkinci düzey</a:t>
            </a:r>
          </a:p>
          <a:p>
            <a:pPr lvl="2" eaLnBrk="1" latinLnBrk="0" hangingPunct="1"/>
            <a:r>
              <a:rPr kumimoji="0" lang="tr-TR"/>
              <a:t>Üçüncü düzey</a:t>
            </a:r>
          </a:p>
          <a:p>
            <a:pPr lvl="3" eaLnBrk="1" latinLnBrk="0" hangingPunct="1"/>
            <a:r>
              <a:rPr kumimoji="0" lang="tr-TR"/>
              <a:t>Dördüncü düzey</a:t>
            </a:r>
          </a:p>
          <a:p>
            <a:pPr lvl="4" eaLnBrk="1" latinLnBrk="0" hangingPunct="1"/>
            <a:r>
              <a:rPr kumimoji="0" lang="tr-TR"/>
              <a:t>Beşinci düzey</a:t>
            </a:r>
            <a:endParaRPr kumimoji="0" lang="en-US"/>
          </a:p>
        </p:txBody>
      </p:sp>
      <p:sp>
        <p:nvSpPr>
          <p:cNvPr id="10" name="9 Veri Yer Tutucusu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D9F75050-0E15-4C5B-92B0-66D068882F1F}" type="datetimeFigureOut">
              <a:rPr lang="tr-TR" smtClean="0"/>
              <a:pPr/>
              <a:t>10.02.2025</a:t>
            </a:fld>
            <a:endParaRPr lang="tr-TR"/>
          </a:p>
        </p:txBody>
      </p:sp>
      <p:sp>
        <p:nvSpPr>
          <p:cNvPr id="22" name="21 Altbilgi Yer Tutucusu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tr-TR"/>
          </a:p>
        </p:txBody>
      </p:sp>
      <p:sp>
        <p:nvSpPr>
          <p:cNvPr id="18" name="17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457200" y="1567333"/>
            <a:ext cx="8229600" cy="4525963"/>
          </a:xfrm>
        </p:spPr>
        <p:txBody>
          <a:bodyPr>
            <a:normAutofit/>
          </a:bodyPr>
          <a:lstStyle/>
          <a:p>
            <a:r>
              <a:rPr lang="tr-TR" sz="2400" dirty="0"/>
              <a:t>CPU,</a:t>
            </a:r>
            <a:r>
              <a:rPr lang="tr-TR" sz="2400" b="1" dirty="0"/>
              <a:t> Central </a:t>
            </a:r>
            <a:r>
              <a:rPr lang="tr-TR" sz="2400" b="1" dirty="0" err="1"/>
              <a:t>Process</a:t>
            </a:r>
            <a:r>
              <a:rPr lang="tr-TR" sz="2400" b="1" dirty="0"/>
              <a:t> </a:t>
            </a:r>
            <a:r>
              <a:rPr lang="tr-TR" sz="2400" b="1" dirty="0" err="1"/>
              <a:t>Unit</a:t>
            </a:r>
            <a:r>
              <a:rPr lang="tr-TR" sz="2400" dirty="0"/>
              <a:t> Türkçe anlamıyla </a:t>
            </a:r>
            <a:r>
              <a:rPr lang="tr-TR" sz="2400" b="1" dirty="0"/>
              <a:t>Merkezi İşlem Birimi</a:t>
            </a:r>
            <a:r>
              <a:rPr lang="tr-TR" sz="2400" dirty="0"/>
              <a:t> olarak adlandırılan ve genellikle</a:t>
            </a:r>
            <a:r>
              <a:rPr lang="tr-TR" sz="2400" b="1" dirty="0"/>
              <a:t> işlemci</a:t>
            </a:r>
            <a:r>
              <a:rPr lang="tr-TR" sz="2400" dirty="0"/>
              <a:t> olarak tanımlanan, telefon, bilgisayar, televizyon, kombi gibi elektronik eşyalarda bulunan, belirli bir fonksiyona sahip, komut sistemiyle çalışan önemli bir parçadır. </a:t>
            </a:r>
          </a:p>
          <a:p>
            <a:r>
              <a:rPr lang="tr-TR" sz="2400" dirty="0"/>
              <a:t>İlk olarak 1971’de Intel tarafından üretilip kullanılmaya başlanan işlemciler, verileri işlemesi ve yazılım komutlarını uygulaması görevine sahiptir ve bilgisayarın en önemli parçasıdır.</a:t>
            </a:r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sz="4400" dirty="0"/>
              <a:t>Merkezi İşlem Birimi (MİB)</a:t>
            </a:r>
            <a:br>
              <a:rPr lang="tr-TR" sz="4400" dirty="0"/>
            </a:br>
            <a:r>
              <a:rPr lang="tr-TR" sz="4400" dirty="0" err="1"/>
              <a:t>Central</a:t>
            </a:r>
            <a:r>
              <a:rPr lang="tr-TR" sz="4400" dirty="0"/>
              <a:t> </a:t>
            </a:r>
            <a:r>
              <a:rPr lang="tr-TR" sz="4400" dirty="0" err="1"/>
              <a:t>Process</a:t>
            </a:r>
            <a:r>
              <a:rPr lang="tr-TR" sz="4400" dirty="0"/>
              <a:t> </a:t>
            </a:r>
            <a:r>
              <a:rPr lang="tr-TR" sz="4400" dirty="0" err="1"/>
              <a:t>Unit</a:t>
            </a:r>
            <a:r>
              <a:rPr lang="tr-TR" sz="4400" dirty="0"/>
              <a:t> (CPU)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386603"/>
          </a:xfrm>
        </p:spPr>
        <p:txBody>
          <a:bodyPr>
            <a:noAutofit/>
          </a:bodyPr>
          <a:lstStyle/>
          <a:p>
            <a:r>
              <a:rPr lang="tr-TR" sz="2200" dirty="0"/>
              <a:t>CPU’nun ana görevi, yazılım ve donanım arasında bağlantıyı kontrol ederek tüm donanımı yönetmektir. İşlemci her bir komutu yerine getirirken kendi bünyesinde barındırdığı </a:t>
            </a:r>
            <a:r>
              <a:rPr lang="tr-TR" sz="2200" b="1" dirty="0"/>
              <a:t>ALU (</a:t>
            </a:r>
            <a:r>
              <a:rPr lang="tr-TR" sz="2200" b="1" dirty="0" err="1"/>
              <a:t>Aritmetic</a:t>
            </a:r>
            <a:r>
              <a:rPr lang="tr-TR" sz="2200" b="1" dirty="0"/>
              <a:t> </a:t>
            </a:r>
            <a:r>
              <a:rPr lang="tr-TR" sz="2200" b="1" dirty="0" err="1"/>
              <a:t>Logic</a:t>
            </a:r>
            <a:r>
              <a:rPr lang="tr-TR" sz="2200" b="1" dirty="0"/>
              <a:t> </a:t>
            </a:r>
            <a:r>
              <a:rPr lang="tr-TR" sz="2200" b="1" dirty="0" err="1"/>
              <a:t>Unit</a:t>
            </a:r>
            <a:r>
              <a:rPr lang="tr-TR" sz="2200" b="1" dirty="0"/>
              <a:t>-Aritmetik Mantık Birimi)</a:t>
            </a:r>
            <a:r>
              <a:rPr lang="tr-TR" sz="2200" dirty="0"/>
              <a:t> biriminden yararlanır. </a:t>
            </a:r>
            <a:r>
              <a:rPr lang="tr-TR" sz="2200" b="1" dirty="0"/>
              <a:t>ALU</a:t>
            </a:r>
            <a:r>
              <a:rPr lang="tr-TR" sz="2200" dirty="0"/>
              <a:t> işlemcinin mantıksal ve matematiksel görevlerini yapan kısmıdır.</a:t>
            </a:r>
          </a:p>
          <a:p>
            <a:endParaRPr lang="tr-TR" sz="2200" dirty="0"/>
          </a:p>
          <a:p>
            <a:r>
              <a:rPr lang="tr-TR" sz="2200" dirty="0"/>
              <a:t>Bilgisayarlarda tüm fonksiyonlar, makine dili ismiyle de kullanılan, 0 ve 1 temel komutlarıyla oluşturulan kombinasyonlara dayanır. Komutların uygulanması için işlemciye iletilen elektrik sinyalleri, milyonlarca </a:t>
            </a:r>
            <a:r>
              <a:rPr lang="tr-TR" sz="2200" dirty="0" err="1"/>
              <a:t>transistör</a:t>
            </a:r>
            <a:r>
              <a:rPr lang="tr-TR" sz="2200" dirty="0"/>
              <a:t> sayesinde toplama, çıkarma, çarpma, bölme gibi matematiksel işlemlere dönüştürülür ve bu işlemler CPU’nun ALU biriminde gerçekleşir. Tüm bu komutların bilgisayarda kapladıkları alan bit olarak adlandırılır.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İçerik Yer Tutucusu 5">
            <a:extLst>
              <a:ext uri="{FF2B5EF4-FFF2-40B4-BE49-F238E27FC236}">
                <a16:creationId xmlns:a16="http://schemas.microsoft.com/office/drawing/2014/main" id="{76D9B846-2EAB-43B8-4D28-A2F44B5D46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14" y="1628800"/>
            <a:ext cx="8063171" cy="3168352"/>
          </a:xfrm>
        </p:spPr>
      </p:pic>
      <p:sp>
        <p:nvSpPr>
          <p:cNvPr id="4" name="Başlık 2">
            <a:extLst>
              <a:ext uri="{FF2B5EF4-FFF2-40B4-BE49-F238E27FC236}">
                <a16:creationId xmlns:a16="http://schemas.microsoft.com/office/drawing/2014/main" id="{F9055AAF-3D98-EDC3-5E4B-E0B1677A71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48673"/>
            <a:ext cx="8229600" cy="576071"/>
          </a:xfrm>
        </p:spPr>
        <p:txBody>
          <a:bodyPr>
            <a:normAutofit fontScale="90000"/>
          </a:bodyPr>
          <a:lstStyle/>
          <a:p>
            <a:r>
              <a:rPr lang="tr-TR" b="1" i="0" dirty="0">
                <a:solidFill>
                  <a:srgbClr val="121212"/>
                </a:solidFill>
                <a:effectLst/>
                <a:latin typeface="system-ui"/>
              </a:rPr>
              <a:t>İşlemciler (CPU) Nasıl Üretilir?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41352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>
            <a:extLst>
              <a:ext uri="{FF2B5EF4-FFF2-40B4-BE49-F238E27FC236}">
                <a16:creationId xmlns:a16="http://schemas.microsoft.com/office/drawing/2014/main" id="{E479C065-4B0B-4E3A-A94C-06AA48BF12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850710"/>
            <a:ext cx="8640960" cy="5890658"/>
          </a:xfrm>
        </p:spPr>
        <p:txBody>
          <a:bodyPr>
            <a:normAutofit fontScale="85000" lnSpcReduction="20000"/>
          </a:bodyPr>
          <a:lstStyle/>
          <a:p>
            <a:r>
              <a:rPr lang="tr-TR" b="1" i="0" dirty="0">
                <a:solidFill>
                  <a:srgbClr val="000000"/>
                </a:solidFill>
                <a:effectLst/>
                <a:latin typeface="system-ui"/>
              </a:rPr>
              <a:t>CPU’</a:t>
            </a:r>
            <a:r>
              <a:rPr lang="tr-TR" b="0" i="0" dirty="0">
                <a:solidFill>
                  <a:srgbClr val="000000"/>
                </a:solidFill>
                <a:effectLst/>
                <a:latin typeface="system-ui"/>
              </a:rPr>
              <a:t>lar silikondan yapılmakta olup başlangıç süreçleri şu şekildedir:</a:t>
            </a:r>
          </a:p>
          <a:p>
            <a:r>
              <a:rPr lang="tr-TR" b="0" i="0" dirty="0">
                <a:solidFill>
                  <a:srgbClr val="000000"/>
                </a:solidFill>
                <a:effectLst/>
                <a:latin typeface="system-ui"/>
              </a:rPr>
              <a:t>Yer kabuğunda oksijenden sonra en çok bulunan element </a:t>
            </a:r>
            <a:r>
              <a:rPr lang="tr-TR" b="1" i="0" dirty="0">
                <a:solidFill>
                  <a:srgbClr val="000000"/>
                </a:solidFill>
                <a:effectLst/>
                <a:latin typeface="system-ui"/>
              </a:rPr>
              <a:t>silikondur. </a:t>
            </a:r>
            <a:r>
              <a:rPr lang="tr-TR" b="0" i="0" dirty="0">
                <a:solidFill>
                  <a:srgbClr val="000000"/>
                </a:solidFill>
                <a:effectLst/>
                <a:latin typeface="system-ui"/>
              </a:rPr>
              <a:t>Çok bulunmasına rağmen kullanımı için sa</a:t>
            </a:r>
            <a:r>
              <a:rPr lang="tr-TR" dirty="0">
                <a:solidFill>
                  <a:srgbClr val="000000"/>
                </a:solidFill>
                <a:latin typeface="system-ui"/>
              </a:rPr>
              <a:t>f halde elde edilmesi gerekmektedir. </a:t>
            </a:r>
          </a:p>
          <a:p>
            <a:r>
              <a:rPr lang="tr-TR" dirty="0">
                <a:solidFill>
                  <a:srgbClr val="000000"/>
                </a:solidFill>
                <a:latin typeface="system-ui"/>
              </a:rPr>
              <a:t>Kum tanelerinde silikon dioksit (SiO2) şeklinde bulunan silikonu  saf halde elde etmek için önce kum eritilir ve içinde bulunan silisyum yani silikon elementi açığa çıkar. Eritme işleminden sonra, "</a:t>
            </a:r>
            <a:r>
              <a:rPr lang="tr-TR" dirty="0" err="1">
                <a:solidFill>
                  <a:srgbClr val="000000"/>
                </a:solidFill>
                <a:latin typeface="system-ui"/>
              </a:rPr>
              <a:t>Silicone</a:t>
            </a:r>
            <a:r>
              <a:rPr lang="tr-TR" dirty="0">
                <a:solidFill>
                  <a:srgbClr val="000000"/>
                </a:solidFill>
                <a:latin typeface="system-ui"/>
              </a:rPr>
              <a:t> </a:t>
            </a:r>
            <a:r>
              <a:rPr lang="tr-TR" dirty="0" err="1">
                <a:solidFill>
                  <a:srgbClr val="000000"/>
                </a:solidFill>
                <a:latin typeface="system-ui"/>
              </a:rPr>
              <a:t>seed</a:t>
            </a:r>
            <a:r>
              <a:rPr lang="tr-TR" dirty="0">
                <a:solidFill>
                  <a:srgbClr val="000000"/>
                </a:solidFill>
                <a:latin typeface="system-ui"/>
              </a:rPr>
              <a:t>" ile özel kristal oluşturma tohumu eklenilerek</a:t>
            </a:r>
            <a:r>
              <a:rPr lang="tr-TR" b="0" i="0" dirty="0">
                <a:solidFill>
                  <a:srgbClr val="000000"/>
                </a:solidFill>
                <a:effectLst/>
                <a:latin typeface="system-ui"/>
              </a:rPr>
              <a:t> silikon </a:t>
            </a:r>
            <a:r>
              <a:rPr lang="tr-TR" b="1" i="0" dirty="0">
                <a:solidFill>
                  <a:srgbClr val="000000"/>
                </a:solidFill>
                <a:effectLst/>
                <a:latin typeface="system-ui"/>
              </a:rPr>
              <a:t>100 kg </a:t>
            </a:r>
            <a:r>
              <a:rPr lang="tr-TR" dirty="0">
                <a:solidFill>
                  <a:srgbClr val="000000"/>
                </a:solidFill>
                <a:latin typeface="system-ui"/>
              </a:rPr>
              <a:t>ağırlığında ve %99.9999 saflıktaki </a:t>
            </a:r>
            <a:r>
              <a:rPr lang="tr-TR" b="1" dirty="0">
                <a:solidFill>
                  <a:srgbClr val="000000"/>
                </a:solidFill>
                <a:latin typeface="system-ui"/>
              </a:rPr>
              <a:t>külçeler (</a:t>
            </a:r>
            <a:r>
              <a:rPr lang="tr-TR" b="1" dirty="0" err="1">
                <a:solidFill>
                  <a:srgbClr val="000000"/>
                </a:solidFill>
                <a:latin typeface="system-ui"/>
              </a:rPr>
              <a:t>ingot</a:t>
            </a:r>
            <a:r>
              <a:rPr lang="tr-TR" b="1" dirty="0">
                <a:solidFill>
                  <a:srgbClr val="000000"/>
                </a:solidFill>
                <a:latin typeface="system-ui"/>
              </a:rPr>
              <a:t>) </a:t>
            </a:r>
            <a:r>
              <a:rPr lang="tr-TR" dirty="0">
                <a:solidFill>
                  <a:srgbClr val="000000"/>
                </a:solidFill>
                <a:latin typeface="system-ui"/>
              </a:rPr>
              <a:t>haline </a:t>
            </a:r>
            <a:r>
              <a:rPr lang="tr-TR" b="0" i="0" dirty="0">
                <a:solidFill>
                  <a:srgbClr val="000000"/>
                </a:solidFill>
                <a:effectLst/>
                <a:latin typeface="system-ui"/>
              </a:rPr>
              <a:t>getirilir.</a:t>
            </a:r>
          </a:p>
          <a:p>
            <a:r>
              <a:rPr lang="tr-TR" b="1" i="0" dirty="0">
                <a:solidFill>
                  <a:srgbClr val="000000"/>
                </a:solidFill>
                <a:effectLst/>
                <a:latin typeface="system-ui"/>
              </a:rPr>
              <a:t>30 cm </a:t>
            </a:r>
            <a:r>
              <a:rPr lang="tr-TR" b="0" i="0" dirty="0">
                <a:solidFill>
                  <a:srgbClr val="000000"/>
                </a:solidFill>
                <a:effectLst/>
                <a:latin typeface="system-ui"/>
              </a:rPr>
              <a:t>çapındaki külçeler daha sonra </a:t>
            </a:r>
            <a:r>
              <a:rPr lang="tr-TR" b="1" i="0" dirty="0">
                <a:solidFill>
                  <a:srgbClr val="000000"/>
                </a:solidFill>
                <a:effectLst/>
                <a:latin typeface="system-ui"/>
              </a:rPr>
              <a:t>1 mm (firmalara göre değişebilir) </a:t>
            </a:r>
            <a:r>
              <a:rPr lang="tr-TR" b="0" i="0" dirty="0">
                <a:solidFill>
                  <a:srgbClr val="000000"/>
                </a:solidFill>
                <a:effectLst/>
                <a:latin typeface="system-ui"/>
              </a:rPr>
              <a:t>kalınlığında dilimler halinde kesilir. Bu dilimlere </a:t>
            </a:r>
            <a:r>
              <a:rPr lang="tr-TR" b="1" i="0" dirty="0">
                <a:solidFill>
                  <a:srgbClr val="000000"/>
                </a:solidFill>
                <a:effectLst/>
                <a:latin typeface="system-ui"/>
              </a:rPr>
              <a:t>“</a:t>
            </a:r>
            <a:r>
              <a:rPr lang="tr-TR" b="1" i="0" dirty="0" err="1">
                <a:solidFill>
                  <a:srgbClr val="000000"/>
                </a:solidFill>
                <a:effectLst/>
                <a:latin typeface="system-ui"/>
              </a:rPr>
              <a:t>wafer</a:t>
            </a:r>
            <a:r>
              <a:rPr lang="tr-TR" b="1" i="0" dirty="0">
                <a:solidFill>
                  <a:srgbClr val="000000"/>
                </a:solidFill>
                <a:effectLst/>
                <a:latin typeface="system-ui"/>
              </a:rPr>
              <a:t>” </a:t>
            </a:r>
            <a:r>
              <a:rPr lang="tr-TR" b="0" i="0" dirty="0">
                <a:solidFill>
                  <a:srgbClr val="000000"/>
                </a:solidFill>
                <a:effectLst/>
                <a:latin typeface="system-ui"/>
              </a:rPr>
              <a:t>ya da </a:t>
            </a:r>
            <a:r>
              <a:rPr lang="tr-TR" b="1" i="0" dirty="0">
                <a:solidFill>
                  <a:srgbClr val="000000"/>
                </a:solidFill>
                <a:effectLst/>
                <a:latin typeface="system-ui"/>
              </a:rPr>
              <a:t>yonga plakası </a:t>
            </a:r>
            <a:r>
              <a:rPr lang="tr-TR" b="0" i="0" dirty="0">
                <a:solidFill>
                  <a:srgbClr val="000000"/>
                </a:solidFill>
                <a:effectLst/>
                <a:latin typeface="system-ui"/>
              </a:rPr>
              <a:t>adı verilir. Bu </a:t>
            </a:r>
            <a:r>
              <a:rPr lang="tr-TR" dirty="0">
                <a:solidFill>
                  <a:srgbClr val="000000"/>
                </a:solidFill>
                <a:latin typeface="system-ui"/>
              </a:rPr>
              <a:t>plakaların iyice cilalanması gerekir</a:t>
            </a:r>
            <a:r>
              <a:rPr lang="tr-TR" b="0" i="0" dirty="0">
                <a:solidFill>
                  <a:srgbClr val="000000"/>
                </a:solidFill>
                <a:effectLst/>
                <a:latin typeface="system-ui"/>
              </a:rPr>
              <a:t>.</a:t>
            </a:r>
          </a:p>
          <a:p>
            <a:r>
              <a:rPr lang="tr-TR" b="1" i="0" dirty="0">
                <a:solidFill>
                  <a:srgbClr val="000000"/>
                </a:solidFill>
                <a:effectLst/>
                <a:latin typeface="system-ui"/>
              </a:rPr>
              <a:t>Daha sonra ışığa duyarlı </a:t>
            </a:r>
            <a:r>
              <a:rPr lang="tr-TR" b="0" i="0" dirty="0">
                <a:solidFill>
                  <a:srgbClr val="000000"/>
                </a:solidFill>
                <a:effectLst/>
                <a:latin typeface="system-ui"/>
              </a:rPr>
              <a:t>yeni bir madde </a:t>
            </a:r>
            <a:r>
              <a:rPr lang="tr-TR" dirty="0">
                <a:solidFill>
                  <a:srgbClr val="000000"/>
                </a:solidFill>
                <a:latin typeface="system-ui"/>
              </a:rPr>
              <a:t>eklenir. Daha sonra </a:t>
            </a:r>
            <a:r>
              <a:rPr lang="tr-TR" b="0" i="0" dirty="0">
                <a:solidFill>
                  <a:srgbClr val="000000"/>
                </a:solidFill>
                <a:effectLst/>
                <a:latin typeface="system-ui"/>
              </a:rPr>
              <a:t>üzerinde </a:t>
            </a:r>
            <a:r>
              <a:rPr lang="tr-TR" b="1" i="0" dirty="0">
                <a:solidFill>
                  <a:srgbClr val="000000"/>
                </a:solidFill>
                <a:effectLst/>
                <a:latin typeface="system-ui"/>
              </a:rPr>
              <a:t>özel bir desen </a:t>
            </a:r>
            <a:r>
              <a:rPr lang="tr-TR" b="0" i="0" dirty="0">
                <a:solidFill>
                  <a:srgbClr val="000000"/>
                </a:solidFill>
                <a:effectLst/>
                <a:latin typeface="system-ui"/>
              </a:rPr>
              <a:t>bulunan bir filtreye </a:t>
            </a:r>
            <a:r>
              <a:rPr lang="tr-TR" b="1" i="0" dirty="0">
                <a:solidFill>
                  <a:srgbClr val="000000"/>
                </a:solidFill>
                <a:effectLst/>
                <a:latin typeface="system-ui"/>
              </a:rPr>
              <a:t>mor ötesi </a:t>
            </a:r>
            <a:r>
              <a:rPr lang="tr-TR" b="0" i="0" dirty="0">
                <a:solidFill>
                  <a:srgbClr val="000000"/>
                </a:solidFill>
                <a:effectLst/>
                <a:latin typeface="system-ui"/>
              </a:rPr>
              <a:t>ışık gönderilir. Bu ışık önce filtreden sonra da bir </a:t>
            </a:r>
            <a:r>
              <a:rPr lang="tr-TR" b="1" i="0" dirty="0">
                <a:solidFill>
                  <a:srgbClr val="000000"/>
                </a:solidFill>
                <a:effectLst/>
                <a:latin typeface="system-ui"/>
              </a:rPr>
              <a:t>mercekten </a:t>
            </a:r>
            <a:r>
              <a:rPr lang="tr-TR" b="0" i="0" dirty="0">
                <a:solidFill>
                  <a:srgbClr val="000000"/>
                </a:solidFill>
                <a:effectLst/>
                <a:latin typeface="system-ui"/>
              </a:rPr>
              <a:t>geçerek çok küçük ölçeklerde ayar yapar. Filtrenin şekline göre gelen ışık, </a:t>
            </a:r>
            <a:r>
              <a:rPr lang="tr-TR" b="1" i="0" dirty="0">
                <a:solidFill>
                  <a:srgbClr val="000000"/>
                </a:solidFill>
                <a:effectLst/>
                <a:latin typeface="system-ui"/>
              </a:rPr>
              <a:t>ışığa duyarlı maddeyi çözer. </a:t>
            </a:r>
            <a:r>
              <a:rPr lang="tr-TR" b="0" i="0" dirty="0">
                <a:solidFill>
                  <a:srgbClr val="000000"/>
                </a:solidFill>
                <a:effectLst/>
                <a:latin typeface="system-ui"/>
              </a:rPr>
              <a:t>Böylece ortaya </a:t>
            </a:r>
            <a:r>
              <a:rPr lang="tr-TR" b="1" i="0" dirty="0">
                <a:solidFill>
                  <a:srgbClr val="000000"/>
                </a:solidFill>
                <a:effectLst/>
                <a:latin typeface="system-ui"/>
              </a:rPr>
              <a:t>özel bir şekil </a:t>
            </a:r>
            <a:r>
              <a:rPr lang="tr-TR" b="0" i="0" dirty="0">
                <a:solidFill>
                  <a:srgbClr val="000000"/>
                </a:solidFill>
                <a:effectLst/>
                <a:latin typeface="system-ui"/>
              </a:rPr>
              <a:t>çıkar.</a:t>
            </a:r>
            <a:endParaRPr lang="tr-TR" dirty="0"/>
          </a:p>
        </p:txBody>
      </p:sp>
      <p:sp>
        <p:nvSpPr>
          <p:cNvPr id="3" name="Başlık 2">
            <a:extLst>
              <a:ext uri="{FF2B5EF4-FFF2-40B4-BE49-F238E27FC236}">
                <a16:creationId xmlns:a16="http://schemas.microsoft.com/office/drawing/2014/main" id="{0414F3CA-9B64-4E35-BD3D-FCC13B93A2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76071"/>
          </a:xfrm>
        </p:spPr>
        <p:txBody>
          <a:bodyPr>
            <a:normAutofit fontScale="90000"/>
          </a:bodyPr>
          <a:lstStyle/>
          <a:p>
            <a:r>
              <a:rPr lang="tr-TR" b="1" i="0" dirty="0">
                <a:solidFill>
                  <a:srgbClr val="121212"/>
                </a:solidFill>
                <a:effectLst/>
                <a:latin typeface="system-ui"/>
              </a:rPr>
              <a:t>İşlemciler (CPU) Nasıl Üretilir?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12758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İçerik Yer Tutucusu 6">
            <a:extLst>
              <a:ext uri="{FF2B5EF4-FFF2-40B4-BE49-F238E27FC236}">
                <a16:creationId xmlns:a16="http://schemas.microsoft.com/office/drawing/2014/main" id="{917E1D66-DE7F-4D14-820F-52D0FF3953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824621"/>
            <a:ext cx="8229600" cy="1916747"/>
          </a:xfrm>
        </p:spPr>
      </p:pic>
      <p:sp>
        <p:nvSpPr>
          <p:cNvPr id="3" name="Başlık 2">
            <a:extLst>
              <a:ext uri="{FF2B5EF4-FFF2-40B4-BE49-F238E27FC236}">
                <a16:creationId xmlns:a16="http://schemas.microsoft.com/office/drawing/2014/main" id="{B80C8F03-CB0B-4CAD-A598-B6E929C86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763120C-A1C2-4354-BED9-D28DF47B46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6860" y="37351"/>
            <a:ext cx="6330280" cy="2167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370B2CEE-8536-4688-862D-F28047414A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936" y="2256487"/>
            <a:ext cx="4242048" cy="2468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FB843B69-2E7C-4BED-9808-3FB9D0F329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1382" y="2256487"/>
            <a:ext cx="4498690" cy="2468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10" descr="Wafer Slicing">
            <a:extLst>
              <a:ext uri="{FF2B5EF4-FFF2-40B4-BE49-F238E27FC236}">
                <a16:creationId xmlns:a16="http://schemas.microsoft.com/office/drawing/2014/main" id="{0B6D9189-18E7-4DD6-88C4-6C69CADA363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01391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>
            <a:extLst>
              <a:ext uri="{FF2B5EF4-FFF2-40B4-BE49-F238E27FC236}">
                <a16:creationId xmlns:a16="http://schemas.microsoft.com/office/drawing/2014/main" id="{BFB8976F-54A0-4067-9289-B9DEEC6A06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Başlık 2">
            <a:extLst>
              <a:ext uri="{FF2B5EF4-FFF2-40B4-BE49-F238E27FC236}">
                <a16:creationId xmlns:a16="http://schemas.microsoft.com/office/drawing/2014/main" id="{68A7D3F6-256D-4302-B436-F33981DB4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559232AC-9480-451F-BD51-C865A7D8B8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9363"/>
            <a:ext cx="8686800" cy="3389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1AB844D8-23D3-420B-A581-9A03F9CF4D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429000"/>
            <a:ext cx="8310562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73946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4525963"/>
          </a:xfrm>
        </p:spPr>
        <p:txBody>
          <a:bodyPr>
            <a:normAutofit/>
          </a:bodyPr>
          <a:lstStyle/>
          <a:p>
            <a:r>
              <a:rPr lang="tr-TR" sz="2400" dirty="0" err="1"/>
              <a:t>Moore</a:t>
            </a:r>
            <a:r>
              <a:rPr lang="tr-TR" sz="2400" dirty="0"/>
              <a:t> kanunu (</a:t>
            </a:r>
            <a:r>
              <a:rPr lang="tr-TR" sz="2400" dirty="0" err="1"/>
              <a:t>Gordon</a:t>
            </a:r>
            <a:r>
              <a:rPr lang="tr-TR" sz="2400" dirty="0"/>
              <a:t> </a:t>
            </a:r>
            <a:r>
              <a:rPr lang="tr-TR" sz="2400" dirty="0" err="1"/>
              <a:t>Moore</a:t>
            </a:r>
            <a:r>
              <a:rPr lang="tr-TR" sz="2400" dirty="0"/>
              <a:t>, Intel'in kurucularından): "Bir devre yongasına (</a:t>
            </a:r>
            <a:r>
              <a:rPr lang="tr-TR" sz="2400" i="1" dirty="0" err="1"/>
              <a:t>chip</a:t>
            </a:r>
            <a:r>
              <a:rPr lang="tr-TR" sz="2400" dirty="0"/>
              <a:t>) yerleştirilebilen transistor sayısı her yıl ikiye katlanmaktadır ve bu eğilim yakın gelecekte de devam edecektir". (1965)</a:t>
            </a:r>
          </a:p>
          <a:p>
            <a:endParaRPr lang="tr-TR" sz="2400" dirty="0"/>
          </a:p>
          <a:p>
            <a:r>
              <a:rPr lang="tr-TR" sz="2400" dirty="0"/>
              <a:t>Bu süre 1970’lerden</a:t>
            </a:r>
          </a:p>
          <a:p>
            <a:pPr>
              <a:buNone/>
            </a:pPr>
            <a:r>
              <a:rPr lang="tr-TR" sz="2400" dirty="0"/>
              <a:t>sonra 18 aya çıkarken</a:t>
            </a:r>
          </a:p>
          <a:p>
            <a:pPr>
              <a:buNone/>
            </a:pPr>
            <a:r>
              <a:rPr lang="tr-TR" sz="2400" dirty="0"/>
              <a:t>günümüzde 24 aya</a:t>
            </a:r>
          </a:p>
          <a:p>
            <a:pPr>
              <a:buNone/>
            </a:pPr>
            <a:r>
              <a:rPr lang="tr-TR" sz="2400" dirty="0"/>
              <a:t>uzamıştır.</a:t>
            </a:r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Devrelerin Tümleştirilmesi</a:t>
            </a:r>
          </a:p>
        </p:txBody>
      </p:sp>
      <p:pic>
        <p:nvPicPr>
          <p:cNvPr id="74780" name="Picture 28" descr="D:\Mims\Ders notları\Bahar\2021\Bilgisayar Mimarisi\Ekran Alıntısı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07730" y="2908002"/>
            <a:ext cx="4984750" cy="36893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034074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4645804" y="764704"/>
            <a:ext cx="3958645" cy="4738766"/>
            <a:chOff x="9782" y="399"/>
            <a:chExt cx="3406" cy="4556"/>
          </a:xfrm>
        </p:grpSpPr>
        <p:pic>
          <p:nvPicPr>
            <p:cNvPr id="83977" name="Picture 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9782" y="399"/>
              <a:ext cx="3406" cy="24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3978" name="Picture 10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0274" y="3099"/>
              <a:ext cx="2132" cy="18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8" name="17 Metin kutusu"/>
          <p:cNvSpPr txBox="1"/>
          <p:nvPr/>
        </p:nvSpPr>
        <p:spPr>
          <a:xfrm>
            <a:off x="467544" y="764704"/>
            <a:ext cx="3960440" cy="4719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fontAlgn="base">
              <a:spcBef>
                <a:spcPct val="0"/>
              </a:spcBef>
              <a:spcAft>
                <a:spcPts val="1000"/>
              </a:spcAft>
            </a:pPr>
            <a:r>
              <a:rPr lang="tr-TR" sz="3600" dirty="0">
                <a:latin typeface="Arial" pitchFamily="34" charset="0"/>
                <a:cs typeface="Arial" pitchFamily="34" charset="0"/>
              </a:rPr>
              <a:t>İlk mikroişlemci</a:t>
            </a:r>
            <a:endParaRPr lang="tr-TR" dirty="0">
              <a:latin typeface="Arial" pitchFamily="34" charset="0"/>
              <a:cs typeface="Arial" pitchFamily="34" charset="0"/>
            </a:endParaRPr>
          </a:p>
          <a:p>
            <a:pPr lvl="1" fontAlgn="base">
              <a:spcBef>
                <a:spcPct val="0"/>
              </a:spcBef>
              <a:spcAft>
                <a:spcPts val="1000"/>
              </a:spcAft>
            </a:pPr>
            <a:r>
              <a:rPr lang="tr-TR" sz="2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Intel 4004</a:t>
            </a:r>
          </a:p>
          <a:p>
            <a:pPr lvl="1" fontAlgn="base">
              <a:spcBef>
                <a:spcPct val="0"/>
              </a:spcBef>
              <a:spcAft>
                <a:spcPts val="1000"/>
              </a:spcAft>
            </a:pPr>
            <a:endParaRPr lang="tr-TR" sz="2200" dirty="0">
              <a:latin typeface="Arial" pitchFamily="34" charset="0"/>
              <a:cs typeface="Arial" pitchFamily="34" charset="0"/>
            </a:endParaRPr>
          </a:p>
          <a:p>
            <a:pPr lvl="1" fontAlgn="base">
              <a:spcBef>
                <a:spcPct val="0"/>
              </a:spcBef>
              <a:spcAft>
                <a:spcPts val="1000"/>
              </a:spcAft>
              <a:buFont typeface="Wingdings" pitchFamily="2" charset="2"/>
              <a:buChar char="Ø"/>
            </a:pPr>
            <a:r>
              <a:rPr lang="tr-TR" sz="2200" dirty="0">
                <a:latin typeface="Arial" pitchFamily="34" charset="0"/>
                <a:cs typeface="Arial" pitchFamily="34" charset="0"/>
              </a:rPr>
              <a:t> 1971</a:t>
            </a:r>
          </a:p>
          <a:p>
            <a:pPr lvl="1" fontAlgn="base">
              <a:spcBef>
                <a:spcPct val="0"/>
              </a:spcBef>
              <a:spcAft>
                <a:spcPts val="1000"/>
              </a:spcAft>
              <a:buFont typeface="Wingdings" pitchFamily="2" charset="2"/>
              <a:buChar char="Ø"/>
            </a:pPr>
            <a:r>
              <a:rPr lang="tr-TR" sz="2200" dirty="0">
                <a:latin typeface="Arial" pitchFamily="34" charset="0"/>
                <a:cs typeface="Arial" pitchFamily="34" charset="0"/>
              </a:rPr>
              <a:t> 4-bit veri işleme</a:t>
            </a:r>
          </a:p>
          <a:p>
            <a:pPr lvl="1" fontAlgn="base">
              <a:spcBef>
                <a:spcPct val="0"/>
              </a:spcBef>
              <a:spcAft>
                <a:spcPts val="1000"/>
              </a:spcAft>
              <a:buFont typeface="Wingdings" pitchFamily="2" charset="2"/>
              <a:buChar char="Ø"/>
            </a:pPr>
            <a:r>
              <a:rPr lang="tr-TR" sz="2200" dirty="0">
                <a:latin typeface="Arial" pitchFamily="34" charset="0"/>
                <a:cs typeface="Arial" pitchFamily="34" charset="0"/>
              </a:rPr>
              <a:t> 2300 </a:t>
            </a:r>
            <a:r>
              <a:rPr lang="tr-TR" sz="2200" dirty="0" err="1">
                <a:latin typeface="Arial" pitchFamily="34" charset="0"/>
                <a:cs typeface="Arial" pitchFamily="34" charset="0"/>
              </a:rPr>
              <a:t>transistör</a:t>
            </a:r>
            <a:endParaRPr lang="tr-TR" sz="2200" dirty="0">
              <a:latin typeface="Arial" pitchFamily="34" charset="0"/>
              <a:cs typeface="Arial" pitchFamily="34" charset="0"/>
            </a:endParaRPr>
          </a:p>
          <a:p>
            <a:pPr lvl="1" fontAlgn="base">
              <a:spcBef>
                <a:spcPct val="0"/>
              </a:spcBef>
              <a:spcAft>
                <a:spcPts val="1000"/>
              </a:spcAft>
              <a:buFont typeface="Wingdings" pitchFamily="2" charset="2"/>
              <a:buChar char="Ø"/>
            </a:pPr>
            <a:r>
              <a:rPr lang="tr-TR" sz="2200" dirty="0">
                <a:latin typeface="Arial" pitchFamily="34" charset="0"/>
                <a:cs typeface="Arial" pitchFamily="34" charset="0"/>
              </a:rPr>
              <a:t> Adreslenebilir bellek: 640 </a:t>
            </a:r>
            <a:r>
              <a:rPr lang="tr-TR" sz="2200" dirty="0" err="1">
                <a:latin typeface="Arial" pitchFamily="34" charset="0"/>
                <a:cs typeface="Arial" pitchFamily="34" charset="0"/>
              </a:rPr>
              <a:t>Byte</a:t>
            </a:r>
            <a:endParaRPr lang="tr-TR" sz="2200" dirty="0">
              <a:latin typeface="Arial" pitchFamily="34" charset="0"/>
              <a:cs typeface="Arial" pitchFamily="34" charset="0"/>
            </a:endParaRPr>
          </a:p>
          <a:p>
            <a:pPr lvl="1" fontAlgn="base">
              <a:spcBef>
                <a:spcPct val="0"/>
              </a:spcBef>
              <a:spcAft>
                <a:spcPts val="1000"/>
              </a:spcAft>
              <a:buFont typeface="Wingdings" pitchFamily="2" charset="2"/>
              <a:buChar char="Ø"/>
            </a:pPr>
            <a:r>
              <a:rPr lang="tr-TR" sz="2200" dirty="0">
                <a:latin typeface="Arial" pitchFamily="34" charset="0"/>
                <a:cs typeface="Arial" pitchFamily="34" charset="0"/>
              </a:rPr>
              <a:t> 740 KHz</a:t>
            </a:r>
          </a:p>
          <a:p>
            <a:pPr lvl="1" fontAlgn="base">
              <a:spcBef>
                <a:spcPct val="0"/>
              </a:spcBef>
              <a:spcAft>
                <a:spcPts val="1000"/>
              </a:spcAft>
              <a:buFont typeface="Wingdings" pitchFamily="2" charset="2"/>
              <a:buChar char="Ø"/>
            </a:pPr>
            <a:r>
              <a:rPr lang="tr-TR" sz="2200" dirty="0">
                <a:latin typeface="Arial" pitchFamily="34" charset="0"/>
                <a:cs typeface="Arial" pitchFamily="34" charset="0"/>
              </a:rPr>
              <a:t> 12 V</a:t>
            </a:r>
            <a:endParaRPr lang="tr-TR" sz="2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84994" name="Picture 2" descr="D:\Mims\Ders notları\Bahar\2021\Bilgisayar Mimarisi\Ekran Alıntısı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332656"/>
            <a:ext cx="5328592" cy="57219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86018" name="Picture 2" descr="D:\Mims\Ders notları\Bahar\2021\Bilgisayar Mimarisi\Ekran Alıntısı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04664"/>
            <a:ext cx="7920880" cy="54726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87042" name="Picture 2" descr="D:\Mims\Ders notları\Bahar\2021\Bilgisayar Mimarisi\Ekran Alıntısı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76672"/>
            <a:ext cx="8208912" cy="54175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br>
              <a:rPr lang="tr-TR" dirty="0">
                <a:solidFill>
                  <a:srgbClr val="FF0000"/>
                </a:solidFill>
              </a:rPr>
            </a:br>
            <a:r>
              <a:rPr lang="tr-TR" sz="4900" dirty="0">
                <a:solidFill>
                  <a:srgbClr val="FF0000"/>
                </a:solidFill>
              </a:rPr>
              <a:t>14 </a:t>
            </a:r>
            <a:r>
              <a:rPr lang="tr-TR" sz="4900" dirty="0" err="1">
                <a:solidFill>
                  <a:srgbClr val="FF0000"/>
                </a:solidFill>
              </a:rPr>
              <a:t>nm</a:t>
            </a:r>
            <a:endParaRPr lang="tr-TR" dirty="0">
              <a:solidFill>
                <a:srgbClr val="FF0000"/>
              </a:solidFill>
            </a:endParaRPr>
          </a:p>
        </p:txBody>
      </p:sp>
      <p:pic>
        <p:nvPicPr>
          <p:cNvPr id="37890" name="Picture 2" descr="Intel Core i9-10980XE Extreme Edition Processor - BX8069510980XE - Free  Shipping"/>
          <p:cNvPicPr>
            <a:picLocks noChangeAspect="1" noChangeArrowheads="1"/>
          </p:cNvPicPr>
          <p:nvPr/>
        </p:nvPicPr>
        <p:blipFill>
          <a:blip r:embed="rId2" cstate="print"/>
          <a:srcRect b="10475"/>
          <a:stretch>
            <a:fillRect/>
          </a:stretch>
        </p:blipFill>
        <p:spPr bwMode="auto">
          <a:xfrm>
            <a:off x="2411760" y="324668"/>
            <a:ext cx="4896544" cy="55526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>
            <a:extLst>
              <a:ext uri="{FF2B5EF4-FFF2-40B4-BE49-F238E27FC236}">
                <a16:creationId xmlns:a16="http://schemas.microsoft.com/office/drawing/2014/main" id="{61D103C2-4EC1-AA87-8A1C-46CDD147A5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Başlık 2">
            <a:extLst>
              <a:ext uri="{FF2B5EF4-FFF2-40B4-BE49-F238E27FC236}">
                <a16:creationId xmlns:a16="http://schemas.microsoft.com/office/drawing/2014/main" id="{063C7D3B-D6CA-BFFE-468C-8C9BB1F0F8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400" dirty="0">
                <a:solidFill>
                  <a:srgbClr val="FF0000"/>
                </a:solidFill>
              </a:rPr>
              <a:t>10 nm</a:t>
            </a:r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F7496AA3-63F6-C7D5-121E-703290E738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838" y="1124744"/>
            <a:ext cx="3520745" cy="3520745"/>
          </a:xfrm>
          <a:prstGeom prst="rect">
            <a:avLst/>
          </a:prstGeom>
        </p:spPr>
      </p:pic>
      <p:pic>
        <p:nvPicPr>
          <p:cNvPr id="6" name="Resim 5">
            <a:extLst>
              <a:ext uri="{FF2B5EF4-FFF2-40B4-BE49-F238E27FC236}">
                <a16:creationId xmlns:a16="http://schemas.microsoft.com/office/drawing/2014/main" id="{D571C572-B90A-6B8A-EBC4-499A798BFB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1076" y="1269168"/>
            <a:ext cx="4519052" cy="891617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F33F4A16-58EE-1313-9738-B55AAB82C2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1076" y="2224475"/>
            <a:ext cx="4465707" cy="1996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5102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 descr="metin, ekran görüntüsü, yazılım, web sayfası içeren bir resim&#10;&#10;Yapay zeka tarafından oluşturulan içerik yanlış olabilir.">
            <a:extLst>
              <a:ext uri="{FF2B5EF4-FFF2-40B4-BE49-F238E27FC236}">
                <a16:creationId xmlns:a16="http://schemas.microsoft.com/office/drawing/2014/main" id="{B4AC365B-53D6-400A-92EB-BF087D1496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74637"/>
            <a:ext cx="8229600" cy="6333103"/>
          </a:xfrm>
        </p:spPr>
      </p:pic>
    </p:spTree>
    <p:extLst>
      <p:ext uri="{BB962C8B-B14F-4D97-AF65-F5344CB8AC3E}">
        <p14:creationId xmlns:p14="http://schemas.microsoft.com/office/powerpoint/2010/main" val="26807755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>
            <a:extLst>
              <a:ext uri="{FF2B5EF4-FFF2-40B4-BE49-F238E27FC236}">
                <a16:creationId xmlns:a16="http://schemas.microsoft.com/office/drawing/2014/main" id="{D388B54C-D341-63B9-F6EF-FE9FBF39E0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Başlık 2">
            <a:extLst>
              <a:ext uri="{FF2B5EF4-FFF2-40B4-BE49-F238E27FC236}">
                <a16:creationId xmlns:a16="http://schemas.microsoft.com/office/drawing/2014/main" id="{2434EBDD-A02D-E226-3C49-918BACBFE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CAA666CB-F3AF-C419-42A1-EB07AA1506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3944" y="132292"/>
            <a:ext cx="6862856" cy="64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5829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 descr="metin, ekran görüntüsü, yazılım, web sayfası içeren bir resim&#10;&#10;Yapay zeka tarafından oluşturulan içerik yanlış olabilir.">
            <a:extLst>
              <a:ext uri="{FF2B5EF4-FFF2-40B4-BE49-F238E27FC236}">
                <a16:creationId xmlns:a16="http://schemas.microsoft.com/office/drawing/2014/main" id="{FC6EECCA-3D24-168B-A927-E5F6F6A942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42"/>
          <a:stretch/>
        </p:blipFill>
        <p:spPr>
          <a:xfrm>
            <a:off x="1043608" y="188640"/>
            <a:ext cx="8018904" cy="5890667"/>
          </a:xfrm>
        </p:spPr>
      </p:pic>
    </p:spTree>
    <p:extLst>
      <p:ext uri="{BB962C8B-B14F-4D97-AF65-F5344CB8AC3E}">
        <p14:creationId xmlns:p14="http://schemas.microsoft.com/office/powerpoint/2010/main" val="22447641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400" dirty="0">
                <a:solidFill>
                  <a:srgbClr val="FF0000"/>
                </a:solidFill>
              </a:rPr>
              <a:t>7 </a:t>
            </a:r>
            <a:r>
              <a:rPr lang="tr-TR" sz="4400" dirty="0" err="1">
                <a:solidFill>
                  <a:srgbClr val="FF0000"/>
                </a:solidFill>
              </a:rPr>
              <a:t>nm</a:t>
            </a:r>
            <a:endParaRPr lang="tr-TR" dirty="0"/>
          </a:p>
        </p:txBody>
      </p:sp>
      <p:pic>
        <p:nvPicPr>
          <p:cNvPr id="2050" name="Picture 2" descr="AMD Ryzen Threadripper 3990X geliyor! - ShiftDelete.Ne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24744"/>
            <a:ext cx="8279904" cy="464882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 descr="metin, iş kartı, ekran görüntüsü, marka içeren bir resim&#10;&#10;Açıklama otomatik olarak oluşturuldu">
            <a:extLst>
              <a:ext uri="{FF2B5EF4-FFF2-40B4-BE49-F238E27FC236}">
                <a16:creationId xmlns:a16="http://schemas.microsoft.com/office/drawing/2014/main" id="{3BF6B075-56D5-AF71-3E96-49F8A1029C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234" y="1918096"/>
            <a:ext cx="8049529" cy="4525962"/>
          </a:xfrm>
        </p:spPr>
      </p:pic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4400" dirty="0">
                <a:solidFill>
                  <a:srgbClr val="FF0000"/>
                </a:solidFill>
              </a:rPr>
              <a:t>5 </a:t>
            </a:r>
            <a:r>
              <a:rPr lang="tr-TR" sz="4400" dirty="0" err="1">
                <a:solidFill>
                  <a:srgbClr val="FF0000"/>
                </a:solidFill>
              </a:rPr>
              <a:t>nm</a:t>
            </a:r>
            <a:endParaRPr lang="tr-TR" dirty="0"/>
          </a:p>
        </p:txBody>
      </p:sp>
      <p:pic>
        <p:nvPicPr>
          <p:cNvPr id="7" name="Resim 6" descr="ekran görüntüsü, grafik tasarım, grafik, metin içeren bir resim&#10;&#10;Açıklama otomatik olarak oluşturuldu">
            <a:extLst>
              <a:ext uri="{FF2B5EF4-FFF2-40B4-BE49-F238E27FC236}">
                <a16:creationId xmlns:a16="http://schemas.microsoft.com/office/drawing/2014/main" id="{A122B545-C0F2-F29F-3F07-419E3E65D9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199" y="404664"/>
            <a:ext cx="3657600" cy="143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9325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şlık 2">
            <a:extLst>
              <a:ext uri="{FF2B5EF4-FFF2-40B4-BE49-F238E27FC236}">
                <a16:creationId xmlns:a16="http://schemas.microsoft.com/office/drawing/2014/main" id="{F8D98F36-5FE4-E9D2-AC90-6B77A08802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14" name="İçerik Yer Tutucusu 13" descr="metin, elektronik donanım, bilgisayar bileşeni, bilgisayar donanımı içeren bir resim&#10;&#10;Yapay zeka tarafından oluşturulan içerik yanlış olabilir.">
            <a:extLst>
              <a:ext uri="{FF2B5EF4-FFF2-40B4-BE49-F238E27FC236}">
                <a16:creationId xmlns:a16="http://schemas.microsoft.com/office/drawing/2014/main" id="{6550DC51-7908-3FB2-4A90-3B8E8D8C07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908720"/>
            <a:ext cx="3802434" cy="3802434"/>
          </a:xfrm>
        </p:spPr>
      </p:pic>
      <p:pic>
        <p:nvPicPr>
          <p:cNvPr id="17" name="Resim 16">
            <a:extLst>
              <a:ext uri="{FF2B5EF4-FFF2-40B4-BE49-F238E27FC236}">
                <a16:creationId xmlns:a16="http://schemas.microsoft.com/office/drawing/2014/main" id="{880F349C-7A61-0A98-D7B8-88C0366245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1048" y="266387"/>
            <a:ext cx="4957120" cy="5610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1525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60648"/>
            <a:ext cx="2664296" cy="26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D:\Mims\Ders notları\Bahar\2021\Bilgisayar Mimarisi\Başlıksız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260648"/>
            <a:ext cx="4392488" cy="2618733"/>
          </a:xfrm>
          <a:prstGeom prst="rect">
            <a:avLst/>
          </a:prstGeom>
          <a:noFill/>
        </p:spPr>
      </p:pic>
      <p:pic>
        <p:nvPicPr>
          <p:cNvPr id="38914" name="Picture 2" descr="Apple M1 – Ventence"/>
          <p:cNvPicPr>
            <a:picLocks noChangeAspect="1" noChangeArrowheads="1"/>
          </p:cNvPicPr>
          <p:nvPr/>
        </p:nvPicPr>
        <p:blipFill>
          <a:blip r:embed="rId4" cstate="print"/>
          <a:srcRect l="32484" t="18375" r="32817" b="19939"/>
          <a:stretch>
            <a:fillRect/>
          </a:stretch>
        </p:blipFill>
        <p:spPr bwMode="auto">
          <a:xfrm>
            <a:off x="2843808" y="2996952"/>
            <a:ext cx="3384376" cy="33843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99CD9AB6-2815-938D-713D-73BFA6DC29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8673" y="0"/>
            <a:ext cx="5886654" cy="3310306"/>
          </a:xfrm>
        </p:spPr>
      </p:pic>
      <p:sp>
        <p:nvSpPr>
          <p:cNvPr id="3" name="Başlık 2">
            <a:extLst>
              <a:ext uri="{FF2B5EF4-FFF2-40B4-BE49-F238E27FC236}">
                <a16:creationId xmlns:a16="http://schemas.microsoft.com/office/drawing/2014/main" id="{2BDB70C8-07CE-B339-5B1B-E2D4B84B6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346CC3B0-D733-54A4-70A9-187C85B5CDA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75" r="9169"/>
          <a:stretch/>
        </p:blipFill>
        <p:spPr>
          <a:xfrm>
            <a:off x="1439652" y="3312883"/>
            <a:ext cx="6264696" cy="3545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3696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1740E41B-06F1-D914-8EAF-8C88C79832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8" r="9030"/>
          <a:stretch/>
        </p:blipFill>
        <p:spPr>
          <a:xfrm>
            <a:off x="1763687" y="112725"/>
            <a:ext cx="5832649" cy="3316275"/>
          </a:xfrm>
        </p:spPr>
      </p:pic>
      <p:sp>
        <p:nvSpPr>
          <p:cNvPr id="3" name="Başlık 2">
            <a:extLst>
              <a:ext uri="{FF2B5EF4-FFF2-40B4-BE49-F238E27FC236}">
                <a16:creationId xmlns:a16="http://schemas.microsoft.com/office/drawing/2014/main" id="{A7C45293-BDD9-BF7E-3AC1-01BCEE318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4FEFB9B7-6366-D19E-B9B5-172EF74248A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39" r="9090"/>
          <a:stretch/>
        </p:blipFill>
        <p:spPr>
          <a:xfrm>
            <a:off x="1763687" y="3497101"/>
            <a:ext cx="5832649" cy="331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9629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0E76763D-2B78-EC81-93C1-E4FD7A7B61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71" t="16041" r="12183" b="14445"/>
          <a:stretch/>
        </p:blipFill>
        <p:spPr>
          <a:xfrm>
            <a:off x="143652" y="908720"/>
            <a:ext cx="8856696" cy="4559883"/>
          </a:xfrm>
        </p:spPr>
      </p:pic>
      <p:sp>
        <p:nvSpPr>
          <p:cNvPr id="3" name="Başlık 2">
            <a:extLst>
              <a:ext uri="{FF2B5EF4-FFF2-40B4-BE49-F238E27FC236}">
                <a16:creationId xmlns:a16="http://schemas.microsoft.com/office/drawing/2014/main" id="{6992957A-F91F-D225-49E4-2F93ACFBA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410868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 descr="metin, ekran görüntüsü, multimedya yazılımı, multimedya içeren bir resim&#10;&#10;Açıklama otomatik olarak oluşturuldu">
            <a:extLst>
              <a:ext uri="{FF2B5EF4-FFF2-40B4-BE49-F238E27FC236}">
                <a16:creationId xmlns:a16="http://schemas.microsoft.com/office/drawing/2014/main" id="{4850BF9C-F58F-C304-1E35-E416A9DECF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213" y="1124744"/>
            <a:ext cx="8503574" cy="4783261"/>
          </a:xfrm>
        </p:spPr>
      </p:pic>
      <p:sp>
        <p:nvSpPr>
          <p:cNvPr id="3" name="Başlık 2">
            <a:extLst>
              <a:ext uri="{FF2B5EF4-FFF2-40B4-BE49-F238E27FC236}">
                <a16:creationId xmlns:a16="http://schemas.microsoft.com/office/drawing/2014/main" id="{6557C59F-D560-07FF-B74F-9BA24C3A2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3nm</a:t>
            </a:r>
          </a:p>
        </p:txBody>
      </p:sp>
    </p:spTree>
    <p:extLst>
      <p:ext uri="{BB962C8B-B14F-4D97-AF65-F5344CB8AC3E}">
        <p14:creationId xmlns:p14="http://schemas.microsoft.com/office/powerpoint/2010/main" val="35707208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 descr="ekran görüntüsü, metin, tasarım içeren bir resim&#10;&#10;Açıklama otomatik olarak oluşturuldu">
            <a:extLst>
              <a:ext uri="{FF2B5EF4-FFF2-40B4-BE49-F238E27FC236}">
                <a16:creationId xmlns:a16="http://schemas.microsoft.com/office/drawing/2014/main" id="{97061EAA-A249-9128-C40A-82BA3AB8362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538" y="1268760"/>
            <a:ext cx="8320924" cy="4680520"/>
          </a:xfrm>
        </p:spPr>
      </p:pic>
      <p:sp>
        <p:nvSpPr>
          <p:cNvPr id="3" name="Başlık 2">
            <a:extLst>
              <a:ext uri="{FF2B5EF4-FFF2-40B4-BE49-F238E27FC236}">
                <a16:creationId xmlns:a16="http://schemas.microsoft.com/office/drawing/2014/main" id="{ACEB06DC-DDDB-2113-9CE8-071F40C3E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932171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 descr="metin, ekran görüntüsü, çizgi, diyagram içeren bir resim&#10;&#10;Yapay zeka tarafından oluşturulan içerik yanlış olabilir.">
            <a:extLst>
              <a:ext uri="{FF2B5EF4-FFF2-40B4-BE49-F238E27FC236}">
                <a16:creationId xmlns:a16="http://schemas.microsoft.com/office/drawing/2014/main" id="{F614AC16-09E8-67D2-E394-36185E806C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323" y="1268760"/>
            <a:ext cx="8689353" cy="4004148"/>
          </a:xfrm>
        </p:spPr>
      </p:pic>
      <p:sp>
        <p:nvSpPr>
          <p:cNvPr id="3" name="Başlık 2">
            <a:extLst>
              <a:ext uri="{FF2B5EF4-FFF2-40B4-BE49-F238E27FC236}">
                <a16:creationId xmlns:a16="http://schemas.microsoft.com/office/drawing/2014/main" id="{5C618E04-634B-2CF1-4B85-21B055CB2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</a:rPr>
              <a:t>3nm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807260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İçerik Yer Tutucusu 6" descr="metin, ekran görüntüsü, web sitesi, çevrimiçi reklamcılık içeren bir resim&#10;&#10;Açıklama otomatik olarak oluşturuldu">
            <a:extLst>
              <a:ext uri="{FF2B5EF4-FFF2-40B4-BE49-F238E27FC236}">
                <a16:creationId xmlns:a16="http://schemas.microsoft.com/office/drawing/2014/main" id="{487D5303-4AE6-91A8-FA12-D2BBF5DA66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360" y="1196752"/>
            <a:ext cx="8435280" cy="4744845"/>
          </a:xfrm>
        </p:spPr>
      </p:pic>
      <p:sp>
        <p:nvSpPr>
          <p:cNvPr id="3" name="Başlık 2">
            <a:extLst>
              <a:ext uri="{FF2B5EF4-FFF2-40B4-BE49-F238E27FC236}">
                <a16:creationId xmlns:a16="http://schemas.microsoft.com/office/drawing/2014/main" id="{91AB2364-DC61-79C3-B3A6-3E4A4CA6F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Intel, 2nm ve 1.8nm Teknolojileri</a:t>
            </a:r>
          </a:p>
        </p:txBody>
      </p:sp>
    </p:spTree>
    <p:extLst>
      <p:ext uri="{BB962C8B-B14F-4D97-AF65-F5344CB8AC3E}">
        <p14:creationId xmlns:p14="http://schemas.microsoft.com/office/powerpoint/2010/main" val="4285541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 descr="metin, ekran görüntüsü, yazı tipi, sayı, numara içeren bir resim&#10;&#10;Yapay zeka tarafından oluşturulan içerik yanlış olabilir.">
            <a:extLst>
              <a:ext uri="{FF2B5EF4-FFF2-40B4-BE49-F238E27FC236}">
                <a16:creationId xmlns:a16="http://schemas.microsoft.com/office/drawing/2014/main" id="{6C9CAEE6-1843-9460-F6D7-6C85821AA8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175" r="25861" b="21960"/>
          <a:stretch/>
        </p:blipFill>
        <p:spPr>
          <a:xfrm>
            <a:off x="4788024" y="4062926"/>
            <a:ext cx="3804435" cy="2654320"/>
          </a:xfrm>
        </p:spPr>
      </p:pic>
      <p:pic>
        <p:nvPicPr>
          <p:cNvPr id="9" name="Resim 8" descr="metin, ekran görüntüsü, diyagram, tasarım içeren bir resim&#10;&#10;Yapay zeka tarafından oluşturulan içerik yanlış olabilir.">
            <a:extLst>
              <a:ext uri="{FF2B5EF4-FFF2-40B4-BE49-F238E27FC236}">
                <a16:creationId xmlns:a16="http://schemas.microsoft.com/office/drawing/2014/main" id="{92F59DD9-C73A-74BA-A74B-7F8F7285A5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16632"/>
            <a:ext cx="7620000" cy="391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642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 descr="metin, ekran görüntüsü, yazılım, bilgisayar simgesi içeren bir resim&#10;&#10;Yapay zeka tarafından oluşturulan içerik yanlış olabilir.">
            <a:extLst>
              <a:ext uri="{FF2B5EF4-FFF2-40B4-BE49-F238E27FC236}">
                <a16:creationId xmlns:a16="http://schemas.microsoft.com/office/drawing/2014/main" id="{85669788-744B-8592-42A1-2FF19D7F76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478" b="30388"/>
          <a:stretch/>
        </p:blipFill>
        <p:spPr>
          <a:xfrm>
            <a:off x="1115616" y="44624"/>
            <a:ext cx="7776864" cy="6427816"/>
          </a:xfrm>
        </p:spPr>
      </p:pic>
    </p:spTree>
    <p:extLst>
      <p:ext uri="{BB962C8B-B14F-4D97-AF65-F5344CB8AC3E}">
        <p14:creationId xmlns:p14="http://schemas.microsoft.com/office/powerpoint/2010/main" val="23034169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DBADCA7A-E762-27BD-EF3F-D33446DFDB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238" y="3933056"/>
            <a:ext cx="3809524" cy="2419048"/>
          </a:xfrm>
        </p:spPr>
      </p:pic>
      <p:sp>
        <p:nvSpPr>
          <p:cNvPr id="3" name="Başlık 2">
            <a:extLst>
              <a:ext uri="{FF2B5EF4-FFF2-40B4-BE49-F238E27FC236}">
                <a16:creationId xmlns:a16="http://schemas.microsoft.com/office/drawing/2014/main" id="{66AB6BA0-CB1C-2DAB-EC9B-C9E2F6132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/>
          <a:lstStyle/>
          <a:p>
            <a:r>
              <a:rPr lang="tr-TR" dirty="0"/>
              <a:t>Daha küçük transistörler?</a:t>
            </a:r>
          </a:p>
        </p:txBody>
      </p:sp>
      <p:pic>
        <p:nvPicPr>
          <p:cNvPr id="6" name="İçerik Yer Tutucusu 5">
            <a:extLst>
              <a:ext uri="{FF2B5EF4-FFF2-40B4-BE49-F238E27FC236}">
                <a16:creationId xmlns:a16="http://schemas.microsoft.com/office/drawing/2014/main" id="{95D4A67E-8B7C-DC58-B9EB-66EBAE9ACF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039" y="1088486"/>
            <a:ext cx="7055922" cy="2772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837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76541961-2AB6-AA5E-D817-C72BD79B198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11"/>
          <a:stretch/>
        </p:blipFill>
        <p:spPr>
          <a:xfrm>
            <a:off x="1546820" y="1700808"/>
            <a:ext cx="6050360" cy="2880320"/>
          </a:xfrm>
        </p:spPr>
      </p:pic>
      <p:sp>
        <p:nvSpPr>
          <p:cNvPr id="3" name="Başlık 2">
            <a:extLst>
              <a:ext uri="{FF2B5EF4-FFF2-40B4-BE49-F238E27FC236}">
                <a16:creationId xmlns:a16="http://schemas.microsoft.com/office/drawing/2014/main" id="{6BD9CF1F-8310-D1F8-A127-B80AEB261B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245980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>
            <a:extLst>
              <a:ext uri="{FF2B5EF4-FFF2-40B4-BE49-F238E27FC236}">
                <a16:creationId xmlns:a16="http://schemas.microsoft.com/office/drawing/2014/main" id="{9B0048FD-B753-6905-BF6D-8AAA842043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Başlık 2">
            <a:extLst>
              <a:ext uri="{FF2B5EF4-FFF2-40B4-BE49-F238E27FC236}">
                <a16:creationId xmlns:a16="http://schemas.microsoft.com/office/drawing/2014/main" id="{BE5FA966-B457-CBDD-3209-9BF67DFF3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7FC4F254-3A12-0D88-873C-6CF6BF4FD1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938" y="0"/>
            <a:ext cx="54561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42737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alabalık">
  <a:themeElements>
    <a:clrScheme name="Kalabalık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Kalabalık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Kalabalık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14113</TotalTime>
  <Words>470</Words>
  <Application>Microsoft Office PowerPoint</Application>
  <PresentationFormat>Ekran Gösterisi (4:3)</PresentationFormat>
  <Paragraphs>37</Paragraphs>
  <Slides>32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7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32</vt:i4>
      </vt:variant>
    </vt:vector>
  </HeadingPairs>
  <TitlesOfParts>
    <vt:vector size="40" baseType="lpstr">
      <vt:lpstr>Arial</vt:lpstr>
      <vt:lpstr>Lucida Sans Unicode</vt:lpstr>
      <vt:lpstr>system-ui</vt:lpstr>
      <vt:lpstr>Verdana</vt:lpstr>
      <vt:lpstr>Wingdings</vt:lpstr>
      <vt:lpstr>Wingdings 2</vt:lpstr>
      <vt:lpstr>Wingdings 3</vt:lpstr>
      <vt:lpstr>Kalabalık</vt:lpstr>
      <vt:lpstr>Merkezi İşlem Birimi (MİB) Central Process Unit (CPU)</vt:lpstr>
      <vt:lpstr>PowerPoint Sunusu</vt:lpstr>
      <vt:lpstr>İşlemciler (CPU) Nasıl Üretilir?</vt:lpstr>
      <vt:lpstr>İşlemciler (CPU) Nasıl Üretilir?</vt:lpstr>
      <vt:lpstr>PowerPoint Sunusu</vt:lpstr>
      <vt:lpstr>PowerPoint Sunusu</vt:lpstr>
      <vt:lpstr>Devrelerin Tümleştirilmesi</vt:lpstr>
      <vt:lpstr>PowerPoint Sunusu</vt:lpstr>
      <vt:lpstr>PowerPoint Sunusu</vt:lpstr>
      <vt:lpstr>PowerPoint Sunusu</vt:lpstr>
      <vt:lpstr>PowerPoint Sunusu</vt:lpstr>
      <vt:lpstr> 14 nm</vt:lpstr>
      <vt:lpstr>10 nm</vt:lpstr>
      <vt:lpstr>PowerPoint Sunusu</vt:lpstr>
      <vt:lpstr>PowerPoint Sunusu</vt:lpstr>
      <vt:lpstr>PowerPoint Sunusu</vt:lpstr>
      <vt:lpstr>7 nm</vt:lpstr>
      <vt:lpstr>5 nm</vt:lpstr>
      <vt:lpstr>PowerPoint Sunusu</vt:lpstr>
      <vt:lpstr>PowerPoint Sunusu</vt:lpstr>
      <vt:lpstr>PowerPoint Sunusu</vt:lpstr>
      <vt:lpstr>PowerPoint Sunusu</vt:lpstr>
      <vt:lpstr>PowerPoint Sunusu</vt:lpstr>
      <vt:lpstr>3nm</vt:lpstr>
      <vt:lpstr>PowerPoint Sunusu</vt:lpstr>
      <vt:lpstr>3nm</vt:lpstr>
      <vt:lpstr>Intel, 2nm ve 1.8nm Teknolojileri</vt:lpstr>
      <vt:lpstr>PowerPoint Sunusu</vt:lpstr>
      <vt:lpstr>PowerPoint Sunusu</vt:lpstr>
      <vt:lpstr>Daha küçük transistörler?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Bilgisayar Mimarisi</dc:title>
  <dc:creator>ihsan</dc:creator>
  <cp:lastModifiedBy>İhsan Pençe</cp:lastModifiedBy>
  <cp:revision>451</cp:revision>
  <dcterms:created xsi:type="dcterms:W3CDTF">2021-02-14T11:19:24Z</dcterms:created>
  <dcterms:modified xsi:type="dcterms:W3CDTF">2025-02-10T20:45:57Z</dcterms:modified>
</cp:coreProperties>
</file>