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6"/>
  </p:notesMasterIdLst>
  <p:sldIdLst>
    <p:sldId id="402" r:id="rId2"/>
    <p:sldId id="413" r:id="rId3"/>
    <p:sldId id="405" r:id="rId4"/>
    <p:sldId id="412" r:id="rId5"/>
    <p:sldId id="411" r:id="rId6"/>
    <p:sldId id="410" r:id="rId7"/>
    <p:sldId id="455" r:id="rId8"/>
    <p:sldId id="409" r:id="rId9"/>
    <p:sldId id="408" r:id="rId10"/>
    <p:sldId id="456" r:id="rId11"/>
    <p:sldId id="454" r:id="rId12"/>
    <p:sldId id="458" r:id="rId13"/>
    <p:sldId id="418" r:id="rId14"/>
    <p:sldId id="417" r:id="rId15"/>
    <p:sldId id="415" r:id="rId16"/>
    <p:sldId id="414" r:id="rId17"/>
    <p:sldId id="442" r:id="rId18"/>
    <p:sldId id="443" r:id="rId19"/>
    <p:sldId id="444" r:id="rId20"/>
    <p:sldId id="445" r:id="rId21"/>
    <p:sldId id="446" r:id="rId22"/>
    <p:sldId id="447" r:id="rId23"/>
    <p:sldId id="448" r:id="rId24"/>
    <p:sldId id="449" r:id="rId25"/>
    <p:sldId id="450" r:id="rId26"/>
    <p:sldId id="451" r:id="rId27"/>
    <p:sldId id="452" r:id="rId28"/>
    <p:sldId id="428" r:id="rId29"/>
    <p:sldId id="457" r:id="rId30"/>
    <p:sldId id="426" r:id="rId31"/>
    <p:sldId id="425" r:id="rId32"/>
    <p:sldId id="424" r:id="rId33"/>
    <p:sldId id="423" r:id="rId34"/>
    <p:sldId id="420" r:id="rId35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F6748-697C-AD4C-7D2F-04AED9CFA10C}" v="30" dt="2019-09-17T05:32:02.466"/>
    <p1510:client id="{22855F21-B491-55B5-5F2F-E3309A20B7AD}" v="731" dt="2019-09-17T06:40:38.305"/>
    <p1510:client id="{3FA7DAE7-0FAC-18F1-A2F6-D35155D22475}" v="749" dt="2019-09-12T13:17:39.578"/>
    <p1510:client id="{58600F3E-8BF4-0202-9594-D270AC9E09E9}" v="140" dt="2019-09-15T18:43:33.900"/>
    <p1510:client id="{994351BF-6DEC-F6B7-950F-C2B3963B62EF}" v="409" dt="2019-09-12T15:51:42.013"/>
    <p1510:client id="{A6EE54C0-5397-A97C-8CB4-7E0C244D262E}" v="269" dt="2019-09-17T08:16:53.970"/>
    <p1510:client id="{B819E332-1F93-D774-39BF-CD73EE727C52}" v="134" dt="2019-09-15T12:23:45.066"/>
    <p1510:client id="{DD1C7510-05DD-A200-ED86-68FB7CAB14EE}" v="314" dt="2019-09-19T12:07:35.001"/>
    <p1510:client id="{FF5014BA-26B6-3253-D661-CC98EAA1E32A}" v="112" dt="2019-09-11T13:40:03.3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FF5014BA-26B6-3253-D661-CC98EAA1E32A}"/>
    <pc:docChg chg="addSld delSld modSld">
      <pc:chgData name="İhsan Pençe" userId="S::ihsanpence@mehmetakif.edu.tr::2188b72f-395e-4735-86c6-9b1407aec0e3" providerId="AD" clId="Web-{FF5014BA-26B6-3253-D661-CC98EAA1E32A}" dt="2019-09-11T13:40:03.311" v="107"/>
      <pc:docMkLst>
        <pc:docMk/>
      </pc:docMkLst>
      <pc:sldChg chg="del">
        <pc:chgData name="İhsan Pençe" userId="S::ihsanpence@mehmetakif.edu.tr::2188b72f-395e-4735-86c6-9b1407aec0e3" providerId="AD" clId="Web-{FF5014BA-26B6-3253-D661-CC98EAA1E32A}" dt="2019-09-11T13:40:03.311" v="105"/>
        <pc:sldMkLst>
          <pc:docMk/>
          <pc:sldMk cId="0" sldId="360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311" v="106"/>
        <pc:sldMkLst>
          <pc:docMk/>
          <pc:sldMk cId="0" sldId="361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6"/>
        <pc:sldMkLst>
          <pc:docMk/>
          <pc:sldMk cId="0" sldId="36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5"/>
        <pc:sldMkLst>
          <pc:docMk/>
          <pc:sldMk cId="0" sldId="36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4"/>
        <pc:sldMkLst>
          <pc:docMk/>
          <pc:sldMk cId="0" sldId="36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3"/>
        <pc:sldMkLst>
          <pc:docMk/>
          <pc:sldMk cId="0" sldId="36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2"/>
        <pc:sldMkLst>
          <pc:docMk/>
          <pc:sldMk cId="0" sldId="36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1"/>
        <pc:sldMkLst>
          <pc:docMk/>
          <pc:sldMk cId="0" sldId="36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0"/>
        <pc:sldMkLst>
          <pc:docMk/>
          <pc:sldMk cId="0" sldId="36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89"/>
        <pc:sldMkLst>
          <pc:docMk/>
          <pc:sldMk cId="0" sldId="37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311" v="107"/>
        <pc:sldMkLst>
          <pc:docMk/>
          <pc:sldMk cId="0" sldId="37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4"/>
        <pc:sldMkLst>
          <pc:docMk/>
          <pc:sldMk cId="0" sldId="38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3"/>
        <pc:sldMkLst>
          <pc:docMk/>
          <pc:sldMk cId="0" sldId="38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2"/>
        <pc:sldMkLst>
          <pc:docMk/>
          <pc:sldMk cId="0" sldId="38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1"/>
        <pc:sldMkLst>
          <pc:docMk/>
          <pc:sldMk cId="0" sldId="38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0"/>
        <pc:sldMkLst>
          <pc:docMk/>
          <pc:sldMk cId="0" sldId="38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9"/>
        <pc:sldMkLst>
          <pc:docMk/>
          <pc:sldMk cId="0" sldId="38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8"/>
        <pc:sldMkLst>
          <pc:docMk/>
          <pc:sldMk cId="0" sldId="38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7"/>
        <pc:sldMkLst>
          <pc:docMk/>
          <pc:sldMk cId="0" sldId="389"/>
        </pc:sldMkLst>
      </pc:sldChg>
      <pc:sldChg chg="addSp delSp modSp">
        <pc:chgData name="İhsan Pençe" userId="S::ihsanpence@mehmetakif.edu.tr::2188b72f-395e-4735-86c6-9b1407aec0e3" providerId="AD" clId="Web-{FF5014BA-26B6-3253-D661-CC98EAA1E32A}" dt="2019-09-11T13:39:14.045" v="80" actId="1076"/>
        <pc:sldMkLst>
          <pc:docMk/>
          <pc:sldMk cId="0" sldId="393"/>
        </pc:sldMkLst>
        <pc:spChg chg="mod">
          <ac:chgData name="İhsan Pençe" userId="S::ihsanpence@mehmetakif.edu.tr::2188b72f-395e-4735-86c6-9b1407aec0e3" providerId="AD" clId="Web-{FF5014BA-26B6-3253-D661-CC98EAA1E32A}" dt="2019-09-11T13:24:06.961" v="30" actId="20577"/>
          <ac:spMkLst>
            <pc:docMk/>
            <pc:sldMk cId="0" sldId="393"/>
            <ac:spMk id="2050" creationId="{37504AEC-D56C-4380-ACD5-AAEC757F877F}"/>
          </ac:spMkLst>
        </pc:spChg>
        <pc:spChg chg="mod">
          <ac:chgData name="İhsan Pençe" userId="S::ihsanpence@mehmetakif.edu.tr::2188b72f-395e-4735-86c6-9b1407aec0e3" providerId="AD" clId="Web-{FF5014BA-26B6-3253-D661-CC98EAA1E32A}" dt="2019-09-11T13:24:22.008" v="49" actId="20577"/>
          <ac:spMkLst>
            <pc:docMk/>
            <pc:sldMk cId="0" sldId="393"/>
            <ac:spMk id="5123" creationId="{89AC1481-EE31-478A-A5DE-F87E1A051309}"/>
          </ac:spMkLst>
        </pc:spChg>
        <pc:picChg chg="add mod">
          <ac:chgData name="İhsan Pençe" userId="S::ihsanpence@mehmetakif.edu.tr::2188b72f-395e-4735-86c6-9b1407aec0e3" providerId="AD" clId="Web-{FF5014BA-26B6-3253-D661-CC98EAA1E32A}" dt="2019-09-11T13:38:39.748" v="76" actId="1076"/>
          <ac:picMkLst>
            <pc:docMk/>
            <pc:sldMk cId="0" sldId="393"/>
            <ac:picMk id="2" creationId="{E135D07D-F342-4262-826C-684B309AA1CB}"/>
          </ac:picMkLst>
        </pc:picChg>
        <pc:picChg chg="add mod">
          <ac:chgData name="İhsan Pençe" userId="S::ihsanpence@mehmetakif.edu.tr::2188b72f-395e-4735-86c6-9b1407aec0e3" providerId="AD" clId="Web-{FF5014BA-26B6-3253-D661-CC98EAA1E32A}" dt="2019-09-11T13:39:14.045" v="80" actId="1076"/>
          <ac:picMkLst>
            <pc:docMk/>
            <pc:sldMk cId="0" sldId="393"/>
            <ac:picMk id="4" creationId="{0F65B6B5-F2E6-4FE6-88D2-017DA8129492}"/>
          </ac:picMkLst>
        </pc:picChg>
        <pc:picChg chg="add mod">
          <ac:chgData name="İhsan Pençe" userId="S::ihsanpence@mehmetakif.edu.tr::2188b72f-395e-4735-86c6-9b1407aec0e3" providerId="AD" clId="Web-{FF5014BA-26B6-3253-D661-CC98EAA1E32A}" dt="2019-09-11T13:39:09.935" v="79" actId="1076"/>
          <ac:picMkLst>
            <pc:docMk/>
            <pc:sldMk cId="0" sldId="393"/>
            <ac:picMk id="6" creationId="{98DAA11D-3D28-4C4C-8806-109E9E8FF715}"/>
          </ac:picMkLst>
        </pc:picChg>
        <pc:picChg chg="add del mod">
          <ac:chgData name="İhsan Pençe" userId="S::ihsanpence@mehmetakif.edu.tr::2188b72f-395e-4735-86c6-9b1407aec0e3" providerId="AD" clId="Web-{FF5014BA-26B6-3253-D661-CC98EAA1E32A}" dt="2019-09-11T13:36:26.934" v="68"/>
          <ac:picMkLst>
            <pc:docMk/>
            <pc:sldMk cId="0" sldId="393"/>
            <ac:picMk id="8" creationId="{7A353E35-D6E0-4F5B-A848-82FF5148C028}"/>
          </ac:picMkLst>
        </pc:picChg>
        <pc:picChg chg="del">
          <ac:chgData name="İhsan Pençe" userId="S::ihsanpence@mehmetakif.edu.tr::2188b72f-395e-4735-86c6-9b1407aec0e3" providerId="AD" clId="Web-{FF5014BA-26B6-3253-D661-CC98EAA1E32A}" dt="2019-09-11T13:35:07.621" v="54"/>
          <ac:picMkLst>
            <pc:docMk/>
            <pc:sldMk cId="0" sldId="393"/>
            <ac:picMk id="5124" creationId="{78CF2A1F-B190-4FAD-B9F0-51191D3895E2}"/>
          </ac:picMkLst>
        </pc:picChg>
        <pc:picChg chg="del">
          <ac:chgData name="İhsan Pençe" userId="S::ihsanpence@mehmetakif.edu.tr::2188b72f-395e-4735-86c6-9b1407aec0e3" providerId="AD" clId="Web-{FF5014BA-26B6-3253-D661-CC98EAA1E32A}" dt="2019-09-11T13:35:11.387" v="58"/>
          <ac:picMkLst>
            <pc:docMk/>
            <pc:sldMk cId="0" sldId="393"/>
            <ac:picMk id="5125" creationId="{AE333198-2D5D-4E40-9E57-B54EDB90B35D}"/>
          </ac:picMkLst>
        </pc:picChg>
        <pc:picChg chg="del">
          <ac:chgData name="İhsan Pençe" userId="S::ihsanpence@mehmetakif.edu.tr::2188b72f-395e-4735-86c6-9b1407aec0e3" providerId="AD" clId="Web-{FF5014BA-26B6-3253-D661-CC98EAA1E32A}" dt="2019-09-11T13:35:11.387" v="57"/>
          <ac:picMkLst>
            <pc:docMk/>
            <pc:sldMk cId="0" sldId="393"/>
            <ac:picMk id="5126" creationId="{BA0F447C-B5AA-41F3-A901-BDBEBDAF6BAC}"/>
          </ac:picMkLst>
        </pc:picChg>
        <pc:picChg chg="del">
          <ac:chgData name="İhsan Pençe" userId="S::ihsanpence@mehmetakif.edu.tr::2188b72f-395e-4735-86c6-9b1407aec0e3" providerId="AD" clId="Web-{FF5014BA-26B6-3253-D661-CC98EAA1E32A}" dt="2019-09-11T13:35:11.387" v="56"/>
          <ac:picMkLst>
            <pc:docMk/>
            <pc:sldMk cId="0" sldId="393"/>
            <ac:picMk id="5127" creationId="{2919CF17-7530-46A6-9153-7F4A7ECFB306}"/>
          </ac:picMkLst>
        </pc:picChg>
        <pc:picChg chg="del">
          <ac:chgData name="İhsan Pençe" userId="S::ihsanpence@mehmetakif.edu.tr::2188b72f-395e-4735-86c6-9b1407aec0e3" providerId="AD" clId="Web-{FF5014BA-26B6-3253-D661-CC98EAA1E32A}" dt="2019-09-11T13:35:11.387" v="55"/>
          <ac:picMkLst>
            <pc:docMk/>
            <pc:sldMk cId="0" sldId="393"/>
            <ac:picMk id="5128" creationId="{531DC0C5-E2E3-4C8B-8341-2219F24FE14A}"/>
          </ac:picMkLst>
        </pc:picChg>
      </pc:sldChg>
      <pc:sldChg chg="del">
        <pc:chgData name="İhsan Pençe" userId="S::ihsanpence@mehmetakif.edu.tr::2188b72f-395e-4735-86c6-9b1407aec0e3" providerId="AD" clId="Web-{FF5014BA-26B6-3253-D661-CC98EAA1E32A}" dt="2019-09-11T13:40:03.280" v="88"/>
        <pc:sldMkLst>
          <pc:docMk/>
          <pc:sldMk cId="0" sldId="39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7"/>
        <pc:sldMkLst>
          <pc:docMk/>
          <pc:sldMk cId="0" sldId="39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6"/>
        <pc:sldMkLst>
          <pc:docMk/>
          <pc:sldMk cId="0" sldId="39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5"/>
        <pc:sldMkLst>
          <pc:docMk/>
          <pc:sldMk cId="0" sldId="39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4"/>
        <pc:sldMkLst>
          <pc:docMk/>
          <pc:sldMk cId="0" sldId="39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3"/>
        <pc:sldMkLst>
          <pc:docMk/>
          <pc:sldMk cId="0" sldId="399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2"/>
        <pc:sldMkLst>
          <pc:docMk/>
          <pc:sldMk cId="0" sldId="400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1"/>
        <pc:sldMkLst>
          <pc:docMk/>
          <pc:sldMk cId="0" sldId="401"/>
        </pc:sldMkLst>
      </pc:sldChg>
      <pc:sldChg chg="delSp add">
        <pc:chgData name="İhsan Pençe" userId="S::ihsanpence@mehmetakif.edu.tr::2188b72f-395e-4735-86c6-9b1407aec0e3" providerId="AD" clId="Web-{FF5014BA-26B6-3253-D661-CC98EAA1E32A}" dt="2019-09-11T13:28:29.916" v="51"/>
        <pc:sldMkLst>
          <pc:docMk/>
          <pc:sldMk cId="3804022175" sldId="402"/>
        </pc:sldMkLst>
        <pc:graphicFrameChg chg="del">
          <ac:chgData name="İhsan Pençe" userId="S::ihsanpence@mehmetakif.edu.tr::2188b72f-395e-4735-86c6-9b1407aec0e3" providerId="AD" clId="Web-{FF5014BA-26B6-3253-D661-CC98EAA1E32A}" dt="2019-09-11T13:28:29.916" v="51"/>
          <ac:graphicFrameMkLst>
            <pc:docMk/>
            <pc:sldMk cId="3804022175" sldId="402"/>
            <ac:graphicFrameMk id="2050" creationId="{D16CE38B-8D2E-41BE-9077-1CC39B1D500F}"/>
          </ac:graphicFrameMkLst>
        </pc:graphicFrameChg>
      </pc:sldChg>
    </pc:docChg>
  </pc:docChgLst>
  <pc:docChgLst>
    <pc:chgData name="İhsan Pençe" userId="S::ihsanpence@mehmetakif.edu.tr::2188b72f-395e-4735-86c6-9b1407aec0e3" providerId="AD" clId="Web-{DD1C7510-05DD-A200-ED86-68FB7CAB14EE}"/>
    <pc:docChg chg="delSld modSld">
      <pc:chgData name="İhsan Pençe" userId="S::ihsanpence@mehmetakif.edu.tr::2188b72f-395e-4735-86c6-9b1407aec0e3" providerId="AD" clId="Web-{DD1C7510-05DD-A200-ED86-68FB7CAB14EE}" dt="2019-09-19T12:07:35.001" v="259"/>
      <pc:docMkLst>
        <pc:docMk/>
      </pc:docMkLst>
      <pc:sldChg chg="del">
        <pc:chgData name="İhsan Pençe" userId="S::ihsanpence@mehmetakif.edu.tr::2188b72f-395e-4735-86c6-9b1407aec0e3" providerId="AD" clId="Web-{DD1C7510-05DD-A200-ED86-68FB7CAB14EE}" dt="2019-09-19T12:07:21.251" v="246"/>
        <pc:sldMkLst>
          <pc:docMk/>
          <pc:sldMk cId="1009502269" sldId="406"/>
        </pc:sldMkLst>
      </pc:sldChg>
      <pc:sldChg chg="del">
        <pc:chgData name="İhsan Pençe" userId="S::ihsanpence@mehmetakif.edu.tr::2188b72f-395e-4735-86c6-9b1407aec0e3" providerId="AD" clId="Web-{DD1C7510-05DD-A200-ED86-68FB7CAB14EE}" dt="2019-09-19T11:52:10.982" v="60"/>
        <pc:sldMkLst>
          <pc:docMk/>
          <pc:sldMk cId="3020601632" sldId="416"/>
        </pc:sldMkLst>
      </pc:sldChg>
      <pc:sldChg chg="modSp">
        <pc:chgData name="İhsan Pençe" userId="S::ihsanpence@mehmetakif.edu.tr::2188b72f-395e-4735-86c6-9b1407aec0e3" providerId="AD" clId="Web-{DD1C7510-05DD-A200-ED86-68FB7CAB14EE}" dt="2019-09-19T11:51:37.013" v="59" actId="20577"/>
        <pc:sldMkLst>
          <pc:docMk/>
          <pc:sldMk cId="3961432889" sldId="417"/>
        </pc:sldMkLst>
        <pc:spChg chg="mod">
          <ac:chgData name="İhsan Pençe" userId="S::ihsanpence@mehmetakif.edu.tr::2188b72f-395e-4735-86c6-9b1407aec0e3" providerId="AD" clId="Web-{DD1C7510-05DD-A200-ED86-68FB7CAB14EE}" dt="2019-09-19T11:50:44.201" v="51" actId="1076"/>
          <ac:spMkLst>
            <pc:docMk/>
            <pc:sldMk cId="3961432889" sldId="417"/>
            <ac:spMk id="31746" creationId="{58ADF624-07BC-4166-BCDB-07830CBC8389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51:37.013" v="59" actId="20577"/>
          <ac:spMkLst>
            <pc:docMk/>
            <pc:sldMk cId="3961432889" sldId="417"/>
            <ac:spMk id="31747" creationId="{BF012849-2B5D-45CA-AD4C-E0154A167EDD}"/>
          </ac:spMkLst>
        </pc:spChg>
      </pc:sldChg>
      <pc:sldChg chg="addSp modSp">
        <pc:chgData name="İhsan Pençe" userId="S::ihsanpence@mehmetakif.edu.tr::2188b72f-395e-4735-86c6-9b1407aec0e3" providerId="AD" clId="Web-{DD1C7510-05DD-A200-ED86-68FB7CAB14EE}" dt="2019-09-19T11:50:15.435" v="49" actId="1076"/>
        <pc:sldMkLst>
          <pc:docMk/>
          <pc:sldMk cId="803953830" sldId="418"/>
        </pc:sldMkLst>
        <pc:spChg chg="add mod">
          <ac:chgData name="İhsan Pençe" userId="S::ihsanpence@mehmetakif.edu.tr::2188b72f-395e-4735-86c6-9b1407aec0e3" providerId="AD" clId="Web-{DD1C7510-05DD-A200-ED86-68FB7CAB14EE}" dt="2019-09-19T11:50:15.435" v="49" actId="1076"/>
          <ac:spMkLst>
            <pc:docMk/>
            <pc:sldMk cId="803953830" sldId="418"/>
            <ac:spMk id="2" creationId="{D769A5C9-CE40-4C78-8C7F-65B2CDA213D9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15.810" v="14" actId="1076"/>
          <ac:spMkLst>
            <pc:docMk/>
            <pc:sldMk cId="803953830" sldId="418"/>
            <ac:spMk id="18435" creationId="{7DD4BAE8-12B1-41E0-9925-1D9C94FFF41F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857" v="1" actId="1076"/>
          <ac:spMkLst>
            <pc:docMk/>
            <pc:sldMk cId="803953830" sldId="418"/>
            <ac:spMk id="18436" creationId="{124649EE-6F7A-4E78-8983-8350397028A8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888" v="2" actId="1076"/>
          <ac:spMkLst>
            <pc:docMk/>
            <pc:sldMk cId="803953830" sldId="418"/>
            <ac:spMk id="18437" creationId="{37FE20C0-C131-43AC-BC21-E69184772145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04" v="3" actId="1076"/>
          <ac:spMkLst>
            <pc:docMk/>
            <pc:sldMk cId="803953830" sldId="418"/>
            <ac:spMk id="18438" creationId="{84A1853F-78C0-4D28-82E8-9A13F4670D2F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19" v="4" actId="1076"/>
          <ac:spMkLst>
            <pc:docMk/>
            <pc:sldMk cId="803953830" sldId="418"/>
            <ac:spMk id="18439" creationId="{AC5F218A-74AF-4F87-9010-1674759D0BAD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35" v="5" actId="1076"/>
          <ac:spMkLst>
            <pc:docMk/>
            <pc:sldMk cId="803953830" sldId="418"/>
            <ac:spMk id="18440" creationId="{0F00CD24-40FE-4D8F-A3A3-3AECA73A6591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50" v="6" actId="1076"/>
          <ac:spMkLst>
            <pc:docMk/>
            <pc:sldMk cId="803953830" sldId="418"/>
            <ac:spMk id="18441" creationId="{CE4BA594-B918-4271-8539-36B589A8FBAF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50" v="7" actId="1076"/>
          <ac:spMkLst>
            <pc:docMk/>
            <pc:sldMk cId="803953830" sldId="418"/>
            <ac:spMk id="18442" creationId="{7E6A53EE-D9C0-46A2-9F18-246BD76D3931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66" v="8" actId="1076"/>
          <ac:spMkLst>
            <pc:docMk/>
            <pc:sldMk cId="803953830" sldId="418"/>
            <ac:spMk id="18443" creationId="{831C85FB-900C-4CD3-98C1-B5FBBB4E1E00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82" v="9" actId="1076"/>
          <ac:spMkLst>
            <pc:docMk/>
            <pc:sldMk cId="803953830" sldId="418"/>
            <ac:spMk id="18444" creationId="{CFBE8161-534E-4F66-BDEB-357B57E9AC09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1.997" v="10" actId="1076"/>
          <ac:spMkLst>
            <pc:docMk/>
            <pc:sldMk cId="803953830" sldId="418"/>
            <ac:spMk id="18445" creationId="{4D267C9D-1D90-4EA9-B4C0-07D73F7329FA}"/>
          </ac:spMkLst>
        </pc:spChg>
        <pc:spChg chg="mod">
          <ac:chgData name="İhsan Pençe" userId="S::ihsanpence@mehmetakif.edu.tr::2188b72f-395e-4735-86c6-9b1407aec0e3" providerId="AD" clId="Web-{DD1C7510-05DD-A200-ED86-68FB7CAB14EE}" dt="2019-09-19T11:49:02.013" v="11" actId="1076"/>
          <ac:spMkLst>
            <pc:docMk/>
            <pc:sldMk cId="803953830" sldId="418"/>
            <ac:spMk id="18446" creationId="{21B671D4-625B-416F-8E6F-321EBB1BB625}"/>
          </ac:spMkLst>
        </pc:spChg>
      </pc:sldChg>
      <pc:sldChg chg="del">
        <pc:chgData name="İhsan Pençe" userId="S::ihsanpence@mehmetakif.edu.tr::2188b72f-395e-4735-86c6-9b1407aec0e3" providerId="AD" clId="Web-{DD1C7510-05DD-A200-ED86-68FB7CAB14EE}" dt="2019-09-19T11:45:54.278" v="0"/>
        <pc:sldMkLst>
          <pc:docMk/>
          <pc:sldMk cId="2523595618" sldId="41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4:46.485" v="245"/>
        <pc:sldMkLst>
          <pc:docMk/>
          <pc:sldMk cId="3972415894" sldId="421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4:43.813" v="244"/>
        <pc:sldMkLst>
          <pc:docMk/>
          <pc:sldMk cId="3214604677" sldId="422"/>
        </pc:sldMkLst>
      </pc:sldChg>
      <pc:sldChg chg="modSp">
        <pc:chgData name="İhsan Pençe" userId="S::ihsanpence@mehmetakif.edu.tr::2188b72f-395e-4735-86c6-9b1407aec0e3" providerId="AD" clId="Web-{DD1C7510-05DD-A200-ED86-68FB7CAB14EE}" dt="2019-09-19T12:04:28.641" v="243" actId="20577"/>
        <pc:sldMkLst>
          <pc:docMk/>
          <pc:sldMk cId="3031053592" sldId="423"/>
        </pc:sldMkLst>
        <pc:spChg chg="mod">
          <ac:chgData name="İhsan Pençe" userId="S::ihsanpence@mehmetakif.edu.tr::2188b72f-395e-4735-86c6-9b1407aec0e3" providerId="AD" clId="Web-{DD1C7510-05DD-A200-ED86-68FB7CAB14EE}" dt="2019-09-19T12:04:28.641" v="243" actId="20577"/>
          <ac:spMkLst>
            <pc:docMk/>
            <pc:sldMk cId="3031053592" sldId="423"/>
            <ac:spMk id="26627" creationId="{92AB7892-96FF-439D-9C32-3745158F9731}"/>
          </ac:spMkLst>
        </pc:spChg>
      </pc:sldChg>
      <pc:sldChg chg="modSp">
        <pc:chgData name="İhsan Pençe" userId="S::ihsanpence@mehmetakif.edu.tr::2188b72f-395e-4735-86c6-9b1407aec0e3" providerId="AD" clId="Web-{DD1C7510-05DD-A200-ED86-68FB7CAB14EE}" dt="2019-09-19T12:03:18.063" v="237" actId="20577"/>
        <pc:sldMkLst>
          <pc:docMk/>
          <pc:sldMk cId="4265667304" sldId="426"/>
        </pc:sldMkLst>
        <pc:spChg chg="mod">
          <ac:chgData name="İhsan Pençe" userId="S::ihsanpence@mehmetakif.edu.tr::2188b72f-395e-4735-86c6-9b1407aec0e3" providerId="AD" clId="Web-{DD1C7510-05DD-A200-ED86-68FB7CAB14EE}" dt="2019-09-19T12:03:18.063" v="237" actId="20577"/>
          <ac:spMkLst>
            <pc:docMk/>
            <pc:sldMk cId="4265667304" sldId="426"/>
            <ac:spMk id="23556" creationId="{C647FDB2-DA32-46E8-A2BD-6FD08C86837F}"/>
          </ac:spMkLst>
        </pc:spChg>
      </pc:sldChg>
      <pc:sldChg chg="del">
        <pc:chgData name="İhsan Pençe" userId="S::ihsanpence@mehmetakif.edu.tr::2188b72f-395e-4735-86c6-9b1407aec0e3" providerId="AD" clId="Web-{DD1C7510-05DD-A200-ED86-68FB7CAB14EE}" dt="2019-09-19T12:07:23.079" v="247"/>
        <pc:sldMkLst>
          <pc:docMk/>
          <pc:sldMk cId="3959642260" sldId="42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6.376" v="251"/>
        <pc:sldMkLst>
          <pc:docMk/>
          <pc:sldMk cId="1635764182" sldId="430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1.064" v="257"/>
        <pc:sldMkLst>
          <pc:docMk/>
          <pc:sldMk cId="2348935558" sldId="431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3.642" v="258"/>
        <pc:sldMkLst>
          <pc:docMk/>
          <pc:sldMk cId="2067406249" sldId="432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5.001" v="259"/>
        <pc:sldMkLst>
          <pc:docMk/>
          <pc:sldMk cId="2466816765" sldId="433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6.908" v="252"/>
        <pc:sldMkLst>
          <pc:docMk/>
          <pc:sldMk cId="534471324" sldId="434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4.048" v="248"/>
        <pc:sldMkLst>
          <pc:docMk/>
          <pc:sldMk cId="3720959596" sldId="435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4.970" v="249"/>
        <pc:sldMkLst>
          <pc:docMk/>
          <pc:sldMk cId="1141961747" sldId="436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5.689" v="250"/>
        <pc:sldMkLst>
          <pc:docMk/>
          <pc:sldMk cId="3916709183" sldId="437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7.470" v="253"/>
        <pc:sldMkLst>
          <pc:docMk/>
          <pc:sldMk cId="344036572" sldId="438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7.939" v="254"/>
        <pc:sldMkLst>
          <pc:docMk/>
          <pc:sldMk cId="1626135647" sldId="43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8.532" v="255"/>
        <pc:sldMkLst>
          <pc:docMk/>
          <pc:sldMk cId="3867367468" sldId="440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9.439" v="256"/>
        <pc:sldMkLst>
          <pc:docMk/>
          <pc:sldMk cId="4098440789" sldId="441"/>
        </pc:sldMkLst>
      </pc:sldChg>
      <pc:sldChg chg="addSp modSp">
        <pc:chgData name="İhsan Pençe" userId="S::ihsanpence@mehmetakif.edu.tr::2188b72f-395e-4735-86c6-9b1407aec0e3" providerId="AD" clId="Web-{DD1C7510-05DD-A200-ED86-68FB7CAB14EE}" dt="2019-09-19T12:02:07.578" v="234"/>
        <pc:sldMkLst>
          <pc:docMk/>
          <pc:sldMk cId="1475720081" sldId="449"/>
        </pc:sldMkLst>
        <pc:spChg chg="mod">
          <ac:chgData name="İhsan Pençe" userId="S::ihsanpence@mehmetakif.edu.tr::2188b72f-395e-4735-86c6-9b1407aec0e3" providerId="AD" clId="Web-{DD1C7510-05DD-A200-ED86-68FB7CAB14EE}" dt="2019-09-19T12:01:07.062" v="224" actId="20577"/>
          <ac:spMkLst>
            <pc:docMk/>
            <pc:sldMk cId="1475720081" sldId="449"/>
            <ac:spMk id="3" creationId="{1B87DF8D-B783-4CE8-AAF0-FE8B7C15A9D4}"/>
          </ac:spMkLst>
        </pc:spChg>
        <pc:graphicFrameChg chg="add mod modGraphic">
          <ac:chgData name="İhsan Pençe" userId="S::ihsanpence@mehmetakif.edu.tr::2188b72f-395e-4735-86c6-9b1407aec0e3" providerId="AD" clId="Web-{DD1C7510-05DD-A200-ED86-68FB7CAB14EE}" dt="2019-09-19T12:02:07.578" v="234"/>
          <ac:graphicFrameMkLst>
            <pc:docMk/>
            <pc:sldMk cId="1475720081" sldId="449"/>
            <ac:graphicFrameMk id="4" creationId="{4594E39C-A54D-465F-98A2-758DB4847999}"/>
          </ac:graphicFrameMkLst>
        </pc:graphicFrameChg>
      </pc:sldChg>
    </pc:docChg>
  </pc:docChgLst>
  <pc:docChgLst>
    <pc:chgData name="İhsan Pençe" userId="S::ihsanpence@mehmetakif.edu.tr::2188b72f-395e-4735-86c6-9b1407aec0e3" providerId="AD" clId="Web-{58600F3E-8BF4-0202-9594-D270AC9E09E9}"/>
    <pc:docChg chg="addSld delSld modSld">
      <pc:chgData name="İhsan Pençe" userId="S::ihsanpence@mehmetakif.edu.tr::2188b72f-395e-4735-86c6-9b1407aec0e3" providerId="AD" clId="Web-{58600F3E-8BF4-0202-9594-D270AC9E09E9}" dt="2019-09-15T18:43:33.900" v="135" actId="1076"/>
      <pc:docMkLst>
        <pc:docMk/>
      </pc:docMkLst>
      <pc:sldChg chg="addSp modSp">
        <pc:chgData name="İhsan Pençe" userId="S::ihsanpence@mehmetakif.edu.tr::2188b72f-395e-4735-86c6-9b1407aec0e3" providerId="AD" clId="Web-{58600F3E-8BF4-0202-9594-D270AC9E09E9}" dt="2019-09-15T18:43:33.900" v="135" actId="1076"/>
        <pc:sldMkLst>
          <pc:docMk/>
          <pc:sldMk cId="4137447152" sldId="428"/>
        </pc:sldMkLst>
        <pc:spChg chg="add mod">
          <ac:chgData name="İhsan Pençe" userId="S::ihsanpence@mehmetakif.edu.tr::2188b72f-395e-4735-86c6-9b1407aec0e3" providerId="AD" clId="Web-{58600F3E-8BF4-0202-9594-D270AC9E09E9}" dt="2019-09-15T18:43:33.900" v="135" actId="1076"/>
          <ac:spMkLst>
            <pc:docMk/>
            <pc:sldMk cId="4137447152" sldId="428"/>
            <ac:spMk id="2" creationId="{F8C509E8-EFD2-42F4-86BB-631710E58AB1}"/>
          </ac:spMkLst>
        </pc:spChg>
        <pc:spChg chg="mod">
          <ac:chgData name="İhsan Pençe" userId="S::ihsanpence@mehmetakif.edu.tr::2188b72f-395e-4735-86c6-9b1407aec0e3" providerId="AD" clId="Web-{58600F3E-8BF4-0202-9594-D270AC9E09E9}" dt="2019-09-15T18:43:12.416" v="127" actId="20577"/>
          <ac:spMkLst>
            <pc:docMk/>
            <pc:sldMk cId="4137447152" sldId="428"/>
            <ac:spMk id="13314" creationId="{86DC81A0-9DFF-4FF6-A3F8-5CC7A8F22EB8}"/>
          </ac:spMkLst>
        </pc:spChg>
      </pc:sldChg>
      <pc:sldChg chg="modSp new">
        <pc:chgData name="İhsan Pençe" userId="S::ihsanpence@mehmetakif.edu.tr::2188b72f-395e-4735-86c6-9b1407aec0e3" providerId="AD" clId="Web-{58600F3E-8BF4-0202-9594-D270AC9E09E9}" dt="2019-09-15T18:32:39.331" v="17" actId="20577"/>
        <pc:sldMkLst>
          <pc:docMk/>
          <pc:sldMk cId="3113550964" sldId="448"/>
        </pc:sldMkLst>
        <pc:spChg chg="mod">
          <ac:chgData name="İhsan Pençe" userId="S::ihsanpence@mehmetakif.edu.tr::2188b72f-395e-4735-86c6-9b1407aec0e3" providerId="AD" clId="Web-{58600F3E-8BF4-0202-9594-D270AC9E09E9}" dt="2019-09-15T18:28:54.423" v="5"/>
          <ac:spMkLst>
            <pc:docMk/>
            <pc:sldMk cId="3113550964" sldId="448"/>
            <ac:spMk id="2" creationId="{868976DF-76FF-49CB-9961-DEBD11E5FAEA}"/>
          </ac:spMkLst>
        </pc:spChg>
        <pc:spChg chg="mod">
          <ac:chgData name="İhsan Pençe" userId="S::ihsanpence@mehmetakif.edu.tr::2188b72f-395e-4735-86c6-9b1407aec0e3" providerId="AD" clId="Web-{58600F3E-8BF4-0202-9594-D270AC9E09E9}" dt="2019-09-15T18:32:39.331" v="17" actId="20577"/>
          <ac:spMkLst>
            <pc:docMk/>
            <pc:sldMk cId="3113550964" sldId="448"/>
            <ac:spMk id="3" creationId="{9D5A4744-B3FD-4F07-A43E-EC9AACCD21E9}"/>
          </ac:spMkLst>
        </pc:spChg>
      </pc:sldChg>
      <pc:sldChg chg="new del">
        <pc:chgData name="İhsan Pençe" userId="S::ihsanpence@mehmetakif.edu.tr::2188b72f-395e-4735-86c6-9b1407aec0e3" providerId="AD" clId="Web-{58600F3E-8BF4-0202-9594-D270AC9E09E9}" dt="2019-09-15T18:33:39.066" v="19"/>
        <pc:sldMkLst>
          <pc:docMk/>
          <pc:sldMk cId="621203581" sldId="449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5:01.972" v="43" actId="20577"/>
        <pc:sldMkLst>
          <pc:docMk/>
          <pc:sldMk cId="1475720081" sldId="449"/>
        </pc:sldMkLst>
        <pc:spChg chg="mod">
          <ac:chgData name="İhsan Pençe" userId="S::ihsanpence@mehmetakif.edu.tr::2188b72f-395e-4735-86c6-9b1407aec0e3" providerId="AD" clId="Web-{58600F3E-8BF4-0202-9594-D270AC9E09E9}" dt="2019-09-15T18:35:01.972" v="43" actId="20577"/>
          <ac:spMkLst>
            <pc:docMk/>
            <pc:sldMk cId="1475720081" sldId="449"/>
            <ac:spMk id="3" creationId="{1B87DF8D-B783-4CE8-AAF0-FE8B7C15A9D4}"/>
          </ac:spMkLst>
        </pc:spChg>
      </pc:sldChg>
      <pc:sldChg chg="modSp new">
        <pc:chgData name="İhsan Pençe" userId="S::ihsanpence@mehmetakif.edu.tr::2188b72f-395e-4735-86c6-9b1407aec0e3" providerId="AD" clId="Web-{58600F3E-8BF4-0202-9594-D270AC9E09E9}" dt="2019-09-15T18:37:24.117" v="47" actId="20577"/>
        <pc:sldMkLst>
          <pc:docMk/>
          <pc:sldMk cId="2851430792" sldId="450"/>
        </pc:sldMkLst>
        <pc:spChg chg="mod">
          <ac:chgData name="İhsan Pençe" userId="S::ihsanpence@mehmetakif.edu.tr::2188b72f-395e-4735-86c6-9b1407aec0e3" providerId="AD" clId="Web-{58600F3E-8BF4-0202-9594-D270AC9E09E9}" dt="2019-09-15T18:37:24.117" v="47" actId="20577"/>
          <ac:spMkLst>
            <pc:docMk/>
            <pc:sldMk cId="2851430792" sldId="450"/>
            <ac:spMk id="3" creationId="{3FF7D6E1-ECAA-44AB-B499-2E02D4C4C030}"/>
          </ac:spMkLst>
        </pc:spChg>
      </pc:sldChg>
      <pc:sldChg chg="delSp modSp new">
        <pc:chgData name="İhsan Pençe" userId="S::ihsanpence@mehmetakif.edu.tr::2188b72f-395e-4735-86c6-9b1407aec0e3" providerId="AD" clId="Web-{58600F3E-8BF4-0202-9594-D270AC9E09E9}" dt="2019-09-15T18:39:38.414" v="65" actId="20577"/>
        <pc:sldMkLst>
          <pc:docMk/>
          <pc:sldMk cId="2700652863" sldId="451"/>
        </pc:sldMkLst>
        <pc:spChg chg="del">
          <ac:chgData name="İhsan Pençe" userId="S::ihsanpence@mehmetakif.edu.tr::2188b72f-395e-4735-86c6-9b1407aec0e3" providerId="AD" clId="Web-{58600F3E-8BF4-0202-9594-D270AC9E09E9}" dt="2019-09-15T18:38:29.789" v="54"/>
          <ac:spMkLst>
            <pc:docMk/>
            <pc:sldMk cId="2700652863" sldId="451"/>
            <ac:spMk id="2" creationId="{1A087D98-2240-4C76-A5D2-F84CD2E2F064}"/>
          </ac:spMkLst>
        </pc:spChg>
        <pc:spChg chg="mod">
          <ac:chgData name="İhsan Pençe" userId="S::ihsanpence@mehmetakif.edu.tr::2188b72f-395e-4735-86c6-9b1407aec0e3" providerId="AD" clId="Web-{58600F3E-8BF4-0202-9594-D270AC9E09E9}" dt="2019-09-15T18:39:38.414" v="65" actId="20577"/>
          <ac:spMkLst>
            <pc:docMk/>
            <pc:sldMk cId="2700652863" sldId="451"/>
            <ac:spMk id="3" creationId="{9C04761F-9B86-463A-AAF7-4AC2BC7E7C67}"/>
          </ac:spMkLst>
        </pc:spChg>
      </pc:sldChg>
      <pc:sldChg chg="delSp modSp new">
        <pc:chgData name="İhsan Pençe" userId="S::ihsanpence@mehmetakif.edu.tr::2188b72f-395e-4735-86c6-9b1407aec0e3" providerId="AD" clId="Web-{58600F3E-8BF4-0202-9594-D270AC9E09E9}" dt="2019-09-15T18:41:20.196" v="87" actId="20577"/>
        <pc:sldMkLst>
          <pc:docMk/>
          <pc:sldMk cId="3337582297" sldId="452"/>
        </pc:sldMkLst>
        <pc:spChg chg="del">
          <ac:chgData name="İhsan Pençe" userId="S::ihsanpence@mehmetakif.edu.tr::2188b72f-395e-4735-86c6-9b1407aec0e3" providerId="AD" clId="Web-{58600F3E-8BF4-0202-9594-D270AC9E09E9}" dt="2019-09-15T18:39:56.321" v="67"/>
          <ac:spMkLst>
            <pc:docMk/>
            <pc:sldMk cId="3337582297" sldId="452"/>
            <ac:spMk id="2" creationId="{1F04FEDF-298F-4F61-92A1-199D3D8CA6E8}"/>
          </ac:spMkLst>
        </pc:spChg>
        <pc:spChg chg="mod">
          <ac:chgData name="İhsan Pençe" userId="S::ihsanpence@mehmetakif.edu.tr::2188b72f-395e-4735-86c6-9b1407aec0e3" providerId="AD" clId="Web-{58600F3E-8BF4-0202-9594-D270AC9E09E9}" dt="2019-09-15T18:41:20.196" v="87" actId="20577"/>
          <ac:spMkLst>
            <pc:docMk/>
            <pc:sldMk cId="3337582297" sldId="452"/>
            <ac:spMk id="3" creationId="{D780465D-C8A0-412E-B027-6B81C527EC31}"/>
          </ac:spMkLst>
        </pc:spChg>
      </pc:sldChg>
    </pc:docChg>
  </pc:docChgLst>
  <pc:docChgLst>
    <pc:chgData name="İhsan Pençe" userId="S::ihsanpence@mehmetakif.edu.tr::2188b72f-395e-4735-86c6-9b1407aec0e3" providerId="AD" clId="Web-{994351BF-6DEC-F6B7-950F-C2B3963B62EF}"/>
    <pc:docChg chg="addSld modSld sldOrd">
      <pc:chgData name="İhsan Pençe" userId="S::ihsanpence@mehmetakif.edu.tr::2188b72f-395e-4735-86c6-9b1407aec0e3" providerId="AD" clId="Web-{994351BF-6DEC-F6B7-950F-C2B3963B62EF}" dt="2019-09-12T15:51:38.279" v="390" actId="14100"/>
      <pc:docMkLst>
        <pc:docMk/>
      </pc:docMkLst>
      <pc:sldChg chg="addSp modSp">
        <pc:chgData name="İhsan Pençe" userId="S::ihsanpence@mehmetakif.edu.tr::2188b72f-395e-4735-86c6-9b1407aec0e3" providerId="AD" clId="Web-{994351BF-6DEC-F6B7-950F-C2B3963B62EF}" dt="2019-09-12T14:40:18.331" v="19" actId="20577"/>
        <pc:sldMkLst>
          <pc:docMk/>
          <pc:sldMk cId="1141961747" sldId="436"/>
        </pc:sldMkLst>
        <pc:spChg chg="add mod">
          <ac:chgData name="İhsan Pençe" userId="S::ihsanpence@mehmetakif.edu.tr::2188b72f-395e-4735-86c6-9b1407aec0e3" providerId="AD" clId="Web-{994351BF-6DEC-F6B7-950F-C2B3963B62EF}" dt="2019-09-12T14:40:18.331" v="19" actId="20577"/>
          <ac:spMkLst>
            <pc:docMk/>
            <pc:sldMk cId="1141961747" sldId="436"/>
            <ac:spMk id="2" creationId="{4B0612EB-53B3-4070-97D7-43C7F53EABCC}"/>
          </ac:spMkLst>
        </pc:spChg>
      </pc:sldChg>
      <pc:sldChg chg="addSp modSp new">
        <pc:chgData name="İhsan Pençe" userId="S::ihsanpence@mehmetakif.edu.tr::2188b72f-395e-4735-86c6-9b1407aec0e3" providerId="AD" clId="Web-{994351BF-6DEC-F6B7-950F-C2B3963B62EF}" dt="2019-09-12T14:58:43.060" v="113" actId="20577"/>
        <pc:sldMkLst>
          <pc:docMk/>
          <pc:sldMk cId="3916709183" sldId="437"/>
        </pc:sldMkLst>
        <pc:spChg chg="mod">
          <ac:chgData name="İhsan Pençe" userId="S::ihsanpence@mehmetakif.edu.tr::2188b72f-395e-4735-86c6-9b1407aec0e3" providerId="AD" clId="Web-{994351BF-6DEC-F6B7-950F-C2B3963B62EF}" dt="2019-09-12T14:58:43.060" v="113" actId="20577"/>
          <ac:spMkLst>
            <pc:docMk/>
            <pc:sldMk cId="3916709183" sldId="437"/>
            <ac:spMk id="2" creationId="{78014013-161F-4F55-BF47-5E31278946C6}"/>
          </ac:spMkLst>
        </pc:spChg>
        <pc:spChg chg="mod">
          <ac:chgData name="İhsan Pençe" userId="S::ihsanpence@mehmetakif.edu.tr::2188b72f-395e-4735-86c6-9b1407aec0e3" providerId="AD" clId="Web-{994351BF-6DEC-F6B7-950F-C2B3963B62EF}" dt="2019-09-12T14:56:28.949" v="105" actId="20577"/>
          <ac:spMkLst>
            <pc:docMk/>
            <pc:sldMk cId="3916709183" sldId="437"/>
            <ac:spMk id="3" creationId="{1D2F4DA2-C370-406A-B1C8-043AC32197D1}"/>
          </ac:spMkLst>
        </pc:spChg>
        <pc:picChg chg="add mod">
          <ac:chgData name="İhsan Pençe" userId="S::ihsanpence@mehmetakif.edu.tr::2188b72f-395e-4735-86c6-9b1407aec0e3" providerId="AD" clId="Web-{994351BF-6DEC-F6B7-950F-C2B3963B62EF}" dt="2019-09-12T14:56:41.246" v="106" actId="1076"/>
          <ac:picMkLst>
            <pc:docMk/>
            <pc:sldMk cId="3916709183" sldId="437"/>
            <ac:picMk id="4" creationId="{0F77B14B-396E-40DD-94C6-47C8BF8671D0}"/>
          </ac:picMkLst>
        </pc:picChg>
      </pc:sldChg>
      <pc:sldChg chg="addSp modSp new">
        <pc:chgData name="İhsan Pençe" userId="S::ihsanpence@mehmetakif.edu.tr::2188b72f-395e-4735-86c6-9b1407aec0e3" providerId="AD" clId="Web-{994351BF-6DEC-F6B7-950F-C2B3963B62EF}" dt="2019-09-12T15:14:19.240" v="128" actId="1076"/>
        <pc:sldMkLst>
          <pc:docMk/>
          <pc:sldMk cId="344036572" sldId="438"/>
        </pc:sldMkLst>
        <pc:spChg chg="mod">
          <ac:chgData name="İhsan Pençe" userId="S::ihsanpence@mehmetakif.edu.tr::2188b72f-395e-4735-86c6-9b1407aec0e3" providerId="AD" clId="Web-{994351BF-6DEC-F6B7-950F-C2B3963B62EF}" dt="2019-09-12T15:14:10.053" v="125" actId="1076"/>
          <ac:spMkLst>
            <pc:docMk/>
            <pc:sldMk cId="344036572" sldId="438"/>
            <ac:spMk id="2" creationId="{022EACDB-4853-4817-8D5C-04A20B3EB427}"/>
          </ac:spMkLst>
        </pc:spChg>
        <pc:spChg chg="mod">
          <ac:chgData name="İhsan Pençe" userId="S::ihsanpence@mehmetakif.edu.tr::2188b72f-395e-4735-86c6-9b1407aec0e3" providerId="AD" clId="Web-{994351BF-6DEC-F6B7-950F-C2B3963B62EF}" dt="2019-09-12T15:14:12.443" v="126" actId="14100"/>
          <ac:spMkLst>
            <pc:docMk/>
            <pc:sldMk cId="344036572" sldId="438"/>
            <ac:spMk id="3" creationId="{2398E7E5-609B-484E-AAC7-66311F9CA4F1}"/>
          </ac:spMkLst>
        </pc:spChg>
        <pc:picChg chg="add mod">
          <ac:chgData name="İhsan Pençe" userId="S::ihsanpence@mehmetakif.edu.tr::2188b72f-395e-4735-86c6-9b1407aec0e3" providerId="AD" clId="Web-{994351BF-6DEC-F6B7-950F-C2B3963B62EF}" dt="2019-09-12T15:14:19.240" v="128" actId="1076"/>
          <ac:picMkLst>
            <pc:docMk/>
            <pc:sldMk cId="344036572" sldId="438"/>
            <ac:picMk id="4" creationId="{5828FEA7-CCEC-4E9C-973C-ACABE71AB8CD}"/>
          </ac:picMkLst>
        </pc:picChg>
      </pc:sldChg>
      <pc:sldChg chg="addSp delSp modSp new">
        <pc:chgData name="İhsan Pençe" userId="S::ihsanpence@mehmetakif.edu.tr::2188b72f-395e-4735-86c6-9b1407aec0e3" providerId="AD" clId="Web-{994351BF-6DEC-F6B7-950F-C2B3963B62EF}" dt="2019-09-12T15:17:28.695" v="145" actId="1076"/>
        <pc:sldMkLst>
          <pc:docMk/>
          <pc:sldMk cId="1626135647" sldId="439"/>
        </pc:sldMkLst>
        <pc:spChg chg="del">
          <ac:chgData name="İhsan Pençe" userId="S::ihsanpence@mehmetakif.edu.tr::2188b72f-395e-4735-86c6-9b1407aec0e3" providerId="AD" clId="Web-{994351BF-6DEC-F6B7-950F-C2B3963B62EF}" dt="2019-09-12T15:16:29.413" v="133"/>
          <ac:spMkLst>
            <pc:docMk/>
            <pc:sldMk cId="1626135647" sldId="439"/>
            <ac:spMk id="2" creationId="{471E5357-E4B4-4DF7-AEA5-D904832EAA2C}"/>
          </ac:spMkLst>
        </pc:spChg>
        <pc:spChg chg="mod">
          <ac:chgData name="İhsan Pençe" userId="S::ihsanpence@mehmetakif.edu.tr::2188b72f-395e-4735-86c6-9b1407aec0e3" providerId="AD" clId="Web-{994351BF-6DEC-F6B7-950F-C2B3963B62EF}" dt="2019-09-12T15:17:21.679" v="143" actId="20577"/>
          <ac:spMkLst>
            <pc:docMk/>
            <pc:sldMk cId="1626135647" sldId="439"/>
            <ac:spMk id="3" creationId="{559F6AD1-035E-4F1C-B679-E842BFD28DB1}"/>
          </ac:spMkLst>
        </pc:spChg>
        <pc:picChg chg="add mod">
          <ac:chgData name="İhsan Pençe" userId="S::ihsanpence@mehmetakif.edu.tr::2188b72f-395e-4735-86c6-9b1407aec0e3" providerId="AD" clId="Web-{994351BF-6DEC-F6B7-950F-C2B3963B62EF}" dt="2019-09-12T15:17:28.695" v="145" actId="1076"/>
          <ac:picMkLst>
            <pc:docMk/>
            <pc:sldMk cId="1626135647" sldId="439"/>
            <ac:picMk id="4" creationId="{FC684EAE-C0F6-438A-AF12-0CE686AC7AEC}"/>
          </ac:picMkLst>
        </pc:picChg>
      </pc:sldChg>
      <pc:sldChg chg="delSp modSp new">
        <pc:chgData name="İhsan Pençe" userId="S::ihsanpence@mehmetakif.edu.tr::2188b72f-395e-4735-86c6-9b1407aec0e3" providerId="AD" clId="Web-{994351BF-6DEC-F6B7-950F-C2B3963B62EF}" dt="2019-09-12T15:22:15.245" v="190" actId="20577"/>
        <pc:sldMkLst>
          <pc:docMk/>
          <pc:sldMk cId="3867367468" sldId="440"/>
        </pc:sldMkLst>
        <pc:spChg chg="del">
          <ac:chgData name="İhsan Pençe" userId="S::ihsanpence@mehmetakif.edu.tr::2188b72f-395e-4735-86c6-9b1407aec0e3" providerId="AD" clId="Web-{994351BF-6DEC-F6B7-950F-C2B3963B62EF}" dt="2019-09-12T15:17:47.742" v="147"/>
          <ac:spMkLst>
            <pc:docMk/>
            <pc:sldMk cId="3867367468" sldId="440"/>
            <ac:spMk id="2" creationId="{23ED8B42-0DDF-49DE-B2B6-B575C45EC439}"/>
          </ac:spMkLst>
        </pc:spChg>
        <pc:spChg chg="mod">
          <ac:chgData name="İhsan Pençe" userId="S::ihsanpence@mehmetakif.edu.tr::2188b72f-395e-4735-86c6-9b1407aec0e3" providerId="AD" clId="Web-{994351BF-6DEC-F6B7-950F-C2B3963B62EF}" dt="2019-09-12T15:22:15.245" v="190" actId="20577"/>
          <ac:spMkLst>
            <pc:docMk/>
            <pc:sldMk cId="3867367468" sldId="440"/>
            <ac:spMk id="3" creationId="{B1401825-947D-4967-8D84-9580A2483BF8}"/>
          </ac:spMkLst>
        </pc:spChg>
      </pc:sldChg>
      <pc:sldChg chg="delSp modSp new ord">
        <pc:chgData name="İhsan Pençe" userId="S::ihsanpence@mehmetakif.edu.tr::2188b72f-395e-4735-86c6-9b1407aec0e3" providerId="AD" clId="Web-{994351BF-6DEC-F6B7-950F-C2B3963B62EF}" dt="2019-09-12T15:23:30.276" v="211" actId="14100"/>
        <pc:sldMkLst>
          <pc:docMk/>
          <pc:sldMk cId="4098440789" sldId="441"/>
        </pc:sldMkLst>
        <pc:spChg chg="del">
          <ac:chgData name="İhsan Pençe" userId="S::ihsanpence@mehmetakif.edu.tr::2188b72f-395e-4735-86c6-9b1407aec0e3" providerId="AD" clId="Web-{994351BF-6DEC-F6B7-950F-C2B3963B62EF}" dt="2019-09-12T15:20:49.869" v="186"/>
          <ac:spMkLst>
            <pc:docMk/>
            <pc:sldMk cId="4098440789" sldId="441"/>
            <ac:spMk id="2" creationId="{17CC3878-748B-4357-9195-2798AC92B987}"/>
          </ac:spMkLst>
        </pc:spChg>
        <pc:spChg chg="mod">
          <ac:chgData name="İhsan Pençe" userId="S::ihsanpence@mehmetakif.edu.tr::2188b72f-395e-4735-86c6-9b1407aec0e3" providerId="AD" clId="Web-{994351BF-6DEC-F6B7-950F-C2B3963B62EF}" dt="2019-09-12T15:23:30.276" v="211" actId="14100"/>
          <ac:spMkLst>
            <pc:docMk/>
            <pc:sldMk cId="4098440789" sldId="441"/>
            <ac:spMk id="3" creationId="{556A9E70-C355-468B-B1A3-1A7BEAF01745}"/>
          </ac:spMkLst>
        </pc:spChg>
      </pc:sldChg>
      <pc:sldChg chg="modSp new">
        <pc:chgData name="İhsan Pençe" userId="S::ihsanpence@mehmetakif.edu.tr::2188b72f-395e-4735-86c6-9b1407aec0e3" providerId="AD" clId="Web-{994351BF-6DEC-F6B7-950F-C2B3963B62EF}" dt="2019-09-12T15:31:17.968" v="228" actId="20577"/>
        <pc:sldMkLst>
          <pc:docMk/>
          <pc:sldMk cId="3557501489" sldId="442"/>
        </pc:sldMkLst>
        <pc:spChg chg="mod">
          <ac:chgData name="İhsan Pençe" userId="S::ihsanpence@mehmetakif.edu.tr::2188b72f-395e-4735-86c6-9b1407aec0e3" providerId="AD" clId="Web-{994351BF-6DEC-F6B7-950F-C2B3963B62EF}" dt="2019-09-12T15:30:59.671" v="226" actId="20577"/>
          <ac:spMkLst>
            <pc:docMk/>
            <pc:sldMk cId="3557501489" sldId="442"/>
            <ac:spMk id="2" creationId="{226DC7FA-8F94-4178-A411-0F73B7795E68}"/>
          </ac:spMkLst>
        </pc:spChg>
        <pc:spChg chg="mod">
          <ac:chgData name="İhsan Pençe" userId="S::ihsanpence@mehmetakif.edu.tr::2188b72f-395e-4735-86c6-9b1407aec0e3" providerId="AD" clId="Web-{994351BF-6DEC-F6B7-950F-C2B3963B62EF}" dt="2019-09-12T15:31:17.968" v="228" actId="20577"/>
          <ac:spMkLst>
            <pc:docMk/>
            <pc:sldMk cId="3557501489" sldId="442"/>
            <ac:spMk id="3" creationId="{B42659FE-0B07-411B-91C8-06685683C3EF}"/>
          </ac:spMkLst>
        </pc:spChg>
      </pc:sldChg>
      <pc:sldChg chg="addSp delSp modSp add replId">
        <pc:chgData name="İhsan Pençe" userId="S::ihsanpence@mehmetakif.edu.tr::2188b72f-395e-4735-86c6-9b1407aec0e3" providerId="AD" clId="Web-{994351BF-6DEC-F6B7-950F-C2B3963B62EF}" dt="2019-09-12T15:36:37.411" v="244" actId="14100"/>
        <pc:sldMkLst>
          <pc:docMk/>
          <pc:sldMk cId="2447912838" sldId="443"/>
        </pc:sldMkLst>
        <pc:spChg chg="mod">
          <ac:chgData name="İhsan Pençe" userId="S::ihsanpence@mehmetakif.edu.tr::2188b72f-395e-4735-86c6-9b1407aec0e3" providerId="AD" clId="Web-{994351BF-6DEC-F6B7-950F-C2B3963B62EF}" dt="2019-09-12T15:35:46.286" v="237" actId="14100"/>
          <ac:spMkLst>
            <pc:docMk/>
            <pc:sldMk cId="2447912838" sldId="443"/>
            <ac:spMk id="2" creationId="{226DC7FA-8F94-4178-A411-0F73B7795E68}"/>
          </ac:spMkLst>
        </pc:spChg>
        <pc:spChg chg="del mod">
          <ac:chgData name="İhsan Pençe" userId="S::ihsanpence@mehmetakif.edu.tr::2188b72f-395e-4735-86c6-9b1407aec0e3" providerId="AD" clId="Web-{994351BF-6DEC-F6B7-950F-C2B3963B62EF}" dt="2019-09-12T15:33:03.799" v="231"/>
          <ac:spMkLst>
            <pc:docMk/>
            <pc:sldMk cId="2447912838" sldId="443"/>
            <ac:spMk id="3" creationId="{B42659FE-0B07-411B-91C8-06685683C3EF}"/>
          </ac:spMkLst>
        </pc:spChg>
        <pc:spChg chg="add mod">
          <ac:chgData name="İhsan Pençe" userId="S::ihsanpence@mehmetakif.edu.tr::2188b72f-395e-4735-86c6-9b1407aec0e3" providerId="AD" clId="Web-{994351BF-6DEC-F6B7-950F-C2B3963B62EF}" dt="2019-09-12T15:35:33.786" v="234" actId="20577"/>
          <ac:spMkLst>
            <pc:docMk/>
            <pc:sldMk cId="2447912838" sldId="443"/>
            <ac:spMk id="4" creationId="{736ED7B3-EE08-4FED-917F-70C375488151}"/>
          </ac:spMkLst>
        </pc:spChg>
        <pc:picChg chg="add mod">
          <ac:chgData name="İhsan Pençe" userId="S::ihsanpence@mehmetakif.edu.tr::2188b72f-395e-4735-86c6-9b1407aec0e3" providerId="AD" clId="Web-{994351BF-6DEC-F6B7-950F-C2B3963B62EF}" dt="2019-09-12T15:36:37.411" v="244" actId="14100"/>
          <ac:picMkLst>
            <pc:docMk/>
            <pc:sldMk cId="2447912838" sldId="443"/>
            <ac:picMk id="5" creationId="{6036051D-EEE2-4492-831C-0853B6518EC2}"/>
          </ac:picMkLst>
        </pc:picChg>
      </pc:sldChg>
      <pc:sldChg chg="addSp delSp modSp add replId">
        <pc:chgData name="İhsan Pençe" userId="S::ihsanpence@mehmetakif.edu.tr::2188b72f-395e-4735-86c6-9b1407aec0e3" providerId="AD" clId="Web-{994351BF-6DEC-F6B7-950F-C2B3963B62EF}" dt="2019-09-12T15:40:21.194" v="278" actId="1076"/>
        <pc:sldMkLst>
          <pc:docMk/>
          <pc:sldMk cId="4048731009" sldId="444"/>
        </pc:sldMkLst>
        <pc:spChg chg="add del mod">
          <ac:chgData name="İhsan Pençe" userId="S::ihsanpence@mehmetakif.edu.tr::2188b72f-395e-4735-86c6-9b1407aec0e3" providerId="AD" clId="Web-{994351BF-6DEC-F6B7-950F-C2B3963B62EF}" dt="2019-09-12T15:39:12.116" v="273"/>
          <ac:spMkLst>
            <pc:docMk/>
            <pc:sldMk cId="4048731009" sldId="444"/>
            <ac:spMk id="3" creationId="{8DE95547-C009-43F7-B076-CF692DF22F23}"/>
          </ac:spMkLst>
        </pc:spChg>
        <pc:graphicFrameChg chg="add del mod modGraphic">
          <ac:chgData name="İhsan Pençe" userId="S::ihsanpence@mehmetakif.edu.tr::2188b72f-395e-4735-86c6-9b1407aec0e3" providerId="AD" clId="Web-{994351BF-6DEC-F6B7-950F-C2B3963B62EF}" dt="2019-09-12T15:38:59.819" v="272"/>
          <ac:graphicFrameMkLst>
            <pc:docMk/>
            <pc:sldMk cId="4048731009" sldId="444"/>
            <ac:graphicFrameMk id="6" creationId="{0A47B0B7-E3F2-40AC-ADD6-C94F8DBD8410}"/>
          </ac:graphicFrameMkLst>
        </pc:graphicFrameChg>
        <pc:picChg chg="del">
          <ac:chgData name="İhsan Pençe" userId="S::ihsanpence@mehmetakif.edu.tr::2188b72f-395e-4735-86c6-9b1407aec0e3" providerId="AD" clId="Web-{994351BF-6DEC-F6B7-950F-C2B3963B62EF}" dt="2019-09-12T15:36:59.552" v="246"/>
          <ac:picMkLst>
            <pc:docMk/>
            <pc:sldMk cId="4048731009" sldId="444"/>
            <ac:picMk id="5" creationId="{6036051D-EEE2-4492-831C-0853B6518EC2}"/>
          </ac:picMkLst>
        </pc:picChg>
        <pc:picChg chg="add mod">
          <ac:chgData name="İhsan Pençe" userId="S::ihsanpence@mehmetakif.edu.tr::2188b72f-395e-4735-86c6-9b1407aec0e3" providerId="AD" clId="Web-{994351BF-6DEC-F6B7-950F-C2B3963B62EF}" dt="2019-09-12T15:40:21.194" v="278" actId="1076"/>
          <ac:picMkLst>
            <pc:docMk/>
            <pc:sldMk cId="4048731009" sldId="444"/>
            <ac:picMk id="8" creationId="{494A3464-1CDD-42DA-994E-5ADE77005578}"/>
          </ac:picMkLst>
        </pc:picChg>
      </pc:sldChg>
      <pc:sldChg chg="delSp modSp add replId">
        <pc:chgData name="İhsan Pençe" userId="S::ihsanpence@mehmetakif.edu.tr::2188b72f-395e-4735-86c6-9b1407aec0e3" providerId="AD" clId="Web-{994351BF-6DEC-F6B7-950F-C2B3963B62EF}" dt="2019-09-12T15:43:20.649" v="337" actId="20577"/>
        <pc:sldMkLst>
          <pc:docMk/>
          <pc:sldMk cId="1412379999" sldId="445"/>
        </pc:sldMkLst>
        <pc:spChg chg="mod">
          <ac:chgData name="İhsan Pençe" userId="S::ihsanpence@mehmetakif.edu.tr::2188b72f-395e-4735-86c6-9b1407aec0e3" providerId="AD" clId="Web-{994351BF-6DEC-F6B7-950F-C2B3963B62EF}" dt="2019-09-12T15:43:20.649" v="337" actId="20577"/>
          <ac:spMkLst>
            <pc:docMk/>
            <pc:sldMk cId="1412379999" sldId="445"/>
            <ac:spMk id="4" creationId="{736ED7B3-EE08-4FED-917F-70C375488151}"/>
          </ac:spMkLst>
        </pc:spChg>
        <pc:picChg chg="del">
          <ac:chgData name="İhsan Pençe" userId="S::ihsanpence@mehmetakif.edu.tr::2188b72f-395e-4735-86c6-9b1407aec0e3" providerId="AD" clId="Web-{994351BF-6DEC-F6B7-950F-C2B3963B62EF}" dt="2019-09-12T15:41:09.398" v="280"/>
          <ac:picMkLst>
            <pc:docMk/>
            <pc:sldMk cId="1412379999" sldId="445"/>
            <ac:picMk id="8" creationId="{494A3464-1CDD-42DA-994E-5ADE77005578}"/>
          </ac:picMkLst>
        </pc:picChg>
      </pc:sldChg>
      <pc:sldChg chg="modSp add replId">
        <pc:chgData name="İhsan Pençe" userId="S::ihsanpence@mehmetakif.edu.tr::2188b72f-395e-4735-86c6-9b1407aec0e3" providerId="AD" clId="Web-{994351BF-6DEC-F6B7-950F-C2B3963B62EF}" dt="2019-09-12T15:45:13.603" v="372" actId="14100"/>
        <pc:sldMkLst>
          <pc:docMk/>
          <pc:sldMk cId="1452854445" sldId="446"/>
        </pc:sldMkLst>
        <pc:spChg chg="mod">
          <ac:chgData name="İhsan Pençe" userId="S::ihsanpence@mehmetakif.edu.tr::2188b72f-395e-4735-86c6-9b1407aec0e3" providerId="AD" clId="Web-{994351BF-6DEC-F6B7-950F-C2B3963B62EF}" dt="2019-09-12T15:45:13.603" v="372" actId="14100"/>
          <ac:spMkLst>
            <pc:docMk/>
            <pc:sldMk cId="1452854445" sldId="446"/>
            <ac:spMk id="4" creationId="{736ED7B3-EE08-4FED-917F-70C375488151}"/>
          </ac:spMkLst>
        </pc:spChg>
      </pc:sldChg>
      <pc:sldChg chg="addSp delSp modSp add replId">
        <pc:chgData name="İhsan Pençe" userId="S::ihsanpence@mehmetakif.edu.tr::2188b72f-395e-4735-86c6-9b1407aec0e3" providerId="AD" clId="Web-{994351BF-6DEC-F6B7-950F-C2B3963B62EF}" dt="2019-09-12T15:51:38.279" v="390" actId="14100"/>
        <pc:sldMkLst>
          <pc:docMk/>
          <pc:sldMk cId="2173001096" sldId="447"/>
        </pc:sldMkLst>
        <pc:spChg chg="del mod">
          <ac:chgData name="İhsan Pençe" userId="S::ihsanpence@mehmetakif.edu.tr::2188b72f-395e-4735-86c6-9b1407aec0e3" providerId="AD" clId="Web-{994351BF-6DEC-F6B7-950F-C2B3963B62EF}" dt="2019-09-12T15:49:10.918" v="379"/>
          <ac:spMkLst>
            <pc:docMk/>
            <pc:sldMk cId="2173001096" sldId="447"/>
            <ac:spMk id="4" creationId="{736ED7B3-EE08-4FED-917F-70C375488151}"/>
          </ac:spMkLst>
        </pc:spChg>
        <pc:spChg chg="add mod">
          <ac:chgData name="İhsan Pençe" userId="S::ihsanpence@mehmetakif.edu.tr::2188b72f-395e-4735-86c6-9b1407aec0e3" providerId="AD" clId="Web-{994351BF-6DEC-F6B7-950F-C2B3963B62EF}" dt="2019-09-12T15:50:28.388" v="385" actId="20577"/>
          <ac:spMkLst>
            <pc:docMk/>
            <pc:sldMk cId="2173001096" sldId="447"/>
            <ac:spMk id="6" creationId="{E4A2F1C4-E067-44A2-8182-67696EFAD1D3}"/>
          </ac:spMkLst>
        </pc:spChg>
        <pc:picChg chg="add del mod">
          <ac:chgData name="İhsan Pençe" userId="S::ihsanpence@mehmetakif.edu.tr::2188b72f-395e-4735-86c6-9b1407aec0e3" providerId="AD" clId="Web-{994351BF-6DEC-F6B7-950F-C2B3963B62EF}" dt="2019-09-12T15:50:21.591" v="382"/>
          <ac:picMkLst>
            <pc:docMk/>
            <pc:sldMk cId="2173001096" sldId="447"/>
            <ac:picMk id="3" creationId="{B4833395-B185-4DF4-8011-BDD1AC7763F2}"/>
          </ac:picMkLst>
        </pc:picChg>
        <pc:picChg chg="add mod">
          <ac:chgData name="İhsan Pençe" userId="S::ihsanpence@mehmetakif.edu.tr::2188b72f-395e-4735-86c6-9b1407aec0e3" providerId="AD" clId="Web-{994351BF-6DEC-F6B7-950F-C2B3963B62EF}" dt="2019-09-12T15:51:38.279" v="390" actId="14100"/>
          <ac:picMkLst>
            <pc:docMk/>
            <pc:sldMk cId="2173001096" sldId="447"/>
            <ac:picMk id="7" creationId="{36A41781-9FA4-4F41-9CBA-810ABC77E147}"/>
          </ac:picMkLst>
        </pc:picChg>
      </pc:sldChg>
    </pc:docChg>
  </pc:docChgLst>
  <pc:docChgLst>
    <pc:chgData name="İhsan Pençe" userId="S::ihsanpence@mehmetakif.edu.tr::2188b72f-395e-4735-86c6-9b1407aec0e3" providerId="AD" clId="Web-{04EF6748-697C-AD4C-7D2F-04AED9CFA10C}"/>
    <pc:docChg chg="modSld">
      <pc:chgData name="İhsan Pençe" userId="S::ihsanpence@mehmetakif.edu.tr::2188b72f-395e-4735-86c6-9b1407aec0e3" providerId="AD" clId="Web-{04EF6748-697C-AD4C-7D2F-04AED9CFA10C}" dt="2019-09-17T05:32:02.184" v="28" actId="20577"/>
      <pc:docMkLst>
        <pc:docMk/>
      </pc:docMkLst>
      <pc:sldChg chg="modSp">
        <pc:chgData name="İhsan Pençe" userId="S::ihsanpence@mehmetakif.edu.tr::2188b72f-395e-4735-86c6-9b1407aec0e3" providerId="AD" clId="Web-{04EF6748-697C-AD4C-7D2F-04AED9CFA10C}" dt="2019-09-17T05:31:59.903" v="26" actId="20577"/>
        <pc:sldMkLst>
          <pc:docMk/>
          <pc:sldMk cId="3631946218" sldId="413"/>
        </pc:sldMkLst>
        <pc:spChg chg="mod">
          <ac:chgData name="İhsan Pençe" userId="S::ihsanpence@mehmetakif.edu.tr::2188b72f-395e-4735-86c6-9b1407aec0e3" providerId="AD" clId="Web-{04EF6748-697C-AD4C-7D2F-04AED9CFA10C}" dt="2019-09-17T05:31:59.903" v="26" actId="20577"/>
          <ac:spMkLst>
            <pc:docMk/>
            <pc:sldMk cId="3631946218" sldId="413"/>
            <ac:spMk id="3076" creationId="{D6F7A048-571C-4539-A70B-211D792376D2}"/>
          </ac:spMkLst>
        </pc:spChg>
      </pc:sldChg>
    </pc:docChg>
  </pc:docChgLst>
  <pc:docChgLst>
    <pc:chgData name="İhsan Pençe" userId="S::ihsanpence@mehmetakif.edu.tr::2188b72f-395e-4735-86c6-9b1407aec0e3" providerId="AD" clId="Web-{A6EE54C0-5397-A97C-8CB4-7E0C244D262E}"/>
    <pc:docChg chg="addSld modSld sldOrd">
      <pc:chgData name="İhsan Pençe" userId="S::ihsanpence@mehmetakif.edu.tr::2188b72f-395e-4735-86c6-9b1407aec0e3" providerId="AD" clId="Web-{A6EE54C0-5397-A97C-8CB4-7E0C244D262E}" dt="2019-09-17T08:16:53.970" v="258" actId="1076"/>
      <pc:docMkLst>
        <pc:docMk/>
      </pc:docMkLst>
      <pc:sldChg chg="addSp modSp">
        <pc:chgData name="İhsan Pençe" userId="S::ihsanpence@mehmetakif.edu.tr::2188b72f-395e-4735-86c6-9b1407aec0e3" providerId="AD" clId="Web-{A6EE54C0-5397-A97C-8CB4-7E0C244D262E}" dt="2019-09-17T08:16:53.970" v="258" actId="1076"/>
        <pc:sldMkLst>
          <pc:docMk/>
          <pc:sldMk cId="1390720940" sldId="411"/>
        </pc:sldMkLst>
        <pc:spChg chg="mod">
          <ac:chgData name="İhsan Pençe" userId="S::ihsanpence@mehmetakif.edu.tr::2188b72f-395e-4735-86c6-9b1407aec0e3" providerId="AD" clId="Web-{A6EE54C0-5397-A97C-8CB4-7E0C244D262E}" dt="2019-09-17T08:16:35.485" v="252" actId="1076"/>
          <ac:spMkLst>
            <pc:docMk/>
            <pc:sldMk cId="1390720940" sldId="411"/>
            <ac:spMk id="6148" creationId="{9035DB55-BDB6-4967-A0E9-60EB2352F1CB}"/>
          </ac:spMkLst>
        </pc:spChg>
        <pc:picChg chg="add mod">
          <ac:chgData name="İhsan Pençe" userId="S::ihsanpence@mehmetakif.edu.tr::2188b72f-395e-4735-86c6-9b1407aec0e3" providerId="AD" clId="Web-{A6EE54C0-5397-A97C-8CB4-7E0C244D262E}" dt="2019-09-17T08:16:53.970" v="258" actId="1076"/>
          <ac:picMkLst>
            <pc:docMk/>
            <pc:sldMk cId="1390720940" sldId="411"/>
            <ac:picMk id="2" creationId="{4C4262F1-313E-492C-87FD-9AD4748311F5}"/>
          </ac:picMkLst>
        </pc:picChg>
      </pc:sldChg>
      <pc:sldChg chg="modSp">
        <pc:chgData name="İhsan Pençe" userId="S::ihsanpence@mehmetakif.edu.tr::2188b72f-395e-4735-86c6-9b1407aec0e3" providerId="AD" clId="Web-{A6EE54C0-5397-A97C-8CB4-7E0C244D262E}" dt="2019-09-17T08:09:13.768" v="171" actId="20577"/>
        <pc:sldMkLst>
          <pc:docMk/>
          <pc:sldMk cId="4265667304" sldId="426"/>
        </pc:sldMkLst>
        <pc:spChg chg="mod">
          <ac:chgData name="İhsan Pençe" userId="S::ihsanpence@mehmetakif.edu.tr::2188b72f-395e-4735-86c6-9b1407aec0e3" providerId="AD" clId="Web-{A6EE54C0-5397-A97C-8CB4-7E0C244D262E}" dt="2019-09-17T08:07:42.234" v="84" actId="20577"/>
          <ac:spMkLst>
            <pc:docMk/>
            <pc:sldMk cId="4265667304" sldId="426"/>
            <ac:spMk id="23554" creationId="{76BBF1BB-2B8C-47FD-BD65-BC08519ADAD8}"/>
          </ac:spMkLst>
        </pc:spChg>
        <pc:spChg chg="mod">
          <ac:chgData name="İhsan Pençe" userId="S::ihsanpence@mehmetakif.edu.tr::2188b72f-395e-4735-86c6-9b1407aec0e3" providerId="AD" clId="Web-{A6EE54C0-5397-A97C-8CB4-7E0C244D262E}" dt="2019-09-17T08:09:13.768" v="171" actId="20577"/>
          <ac:spMkLst>
            <pc:docMk/>
            <pc:sldMk cId="4265667304" sldId="426"/>
            <ac:spMk id="23556" creationId="{C647FDB2-DA32-46E8-A2BD-6FD08C86837F}"/>
          </ac:spMkLst>
        </pc:spChg>
      </pc:sldChg>
      <pc:sldChg chg="addSp modSp new">
        <pc:chgData name="İhsan Pençe" userId="S::ihsanpence@mehmetakif.edu.tr::2188b72f-395e-4735-86c6-9b1407aec0e3" providerId="AD" clId="Web-{A6EE54C0-5397-A97C-8CB4-7E0C244D262E}" dt="2019-09-17T08:05:39.309" v="77" actId="1076"/>
        <pc:sldMkLst>
          <pc:docMk/>
          <pc:sldMk cId="1780886602" sldId="457"/>
        </pc:sldMkLst>
        <pc:spChg chg="add mod">
          <ac:chgData name="İhsan Pençe" userId="S::ihsanpence@mehmetakif.edu.tr::2188b72f-395e-4735-86c6-9b1407aec0e3" providerId="AD" clId="Web-{A6EE54C0-5397-A97C-8CB4-7E0C244D262E}" dt="2019-09-17T08:05:13.589" v="72" actId="20577"/>
          <ac:spMkLst>
            <pc:docMk/>
            <pc:sldMk cId="1780886602" sldId="457"/>
            <ac:spMk id="2" creationId="{0865864C-353B-414E-9335-6FFD06E36C3B}"/>
          </ac:spMkLst>
        </pc:spChg>
        <pc:spChg chg="add mod">
          <ac:chgData name="İhsan Pençe" userId="S::ihsanpence@mehmetakif.edu.tr::2188b72f-395e-4735-86c6-9b1407aec0e3" providerId="AD" clId="Web-{A6EE54C0-5397-A97C-8CB4-7E0C244D262E}" dt="2019-09-17T08:05:03.620" v="69" actId="1076"/>
          <ac:spMkLst>
            <pc:docMk/>
            <pc:sldMk cId="1780886602" sldId="457"/>
            <ac:spMk id="3" creationId="{729C420A-29C0-4A99-90DA-B151899D981B}"/>
          </ac:spMkLst>
        </pc:spChg>
        <pc:picChg chg="add mod">
          <ac:chgData name="İhsan Pençe" userId="S::ihsanpence@mehmetakif.edu.tr::2188b72f-395e-4735-86c6-9b1407aec0e3" providerId="AD" clId="Web-{A6EE54C0-5397-A97C-8CB4-7E0C244D262E}" dt="2019-09-17T08:05:39.309" v="77" actId="1076"/>
          <ac:picMkLst>
            <pc:docMk/>
            <pc:sldMk cId="1780886602" sldId="457"/>
            <ac:picMk id="4" creationId="{7B1CEC65-C113-4D0A-BD33-5F188CFCD17B}"/>
          </ac:picMkLst>
        </pc:picChg>
      </pc:sldChg>
      <pc:sldChg chg="modSp add ord replId">
        <pc:chgData name="İhsan Pençe" userId="S::ihsanpence@mehmetakif.edu.tr::2188b72f-395e-4735-86c6-9b1407aec0e3" providerId="AD" clId="Web-{A6EE54C0-5397-A97C-8CB4-7E0C244D262E}" dt="2019-09-17T08:13:33.839" v="249" actId="1076"/>
        <pc:sldMkLst>
          <pc:docMk/>
          <pc:sldMk cId="1109034727" sldId="458"/>
        </pc:sldMkLst>
        <pc:spChg chg="mod">
          <ac:chgData name="İhsan Pençe" userId="S::ihsanpence@mehmetakif.edu.tr::2188b72f-395e-4735-86c6-9b1407aec0e3" providerId="AD" clId="Web-{A6EE54C0-5397-A97C-8CB4-7E0C244D262E}" dt="2019-09-17T08:13:33.839" v="249" actId="1076"/>
          <ac:spMkLst>
            <pc:docMk/>
            <pc:sldMk cId="1109034727" sldId="458"/>
            <ac:spMk id="9219" creationId="{61948768-E563-449B-9FD1-7F5184062A21}"/>
          </ac:spMkLst>
        </pc:spChg>
        <pc:spChg chg="mod">
          <ac:chgData name="İhsan Pençe" userId="S::ihsanpence@mehmetakif.edu.tr::2188b72f-395e-4735-86c6-9b1407aec0e3" providerId="AD" clId="Web-{A6EE54C0-5397-A97C-8CB4-7E0C244D262E}" dt="2019-09-17T08:13:28.073" v="248" actId="1076"/>
          <ac:spMkLst>
            <pc:docMk/>
            <pc:sldMk cId="1109034727" sldId="458"/>
            <ac:spMk id="9220" creationId="{F79059F1-8178-47BD-809C-97AD70BA0BD0}"/>
          </ac:spMkLst>
        </pc:spChg>
      </pc:sldChg>
    </pc:docChg>
  </pc:docChgLst>
  <pc:docChgLst>
    <pc:chgData name="İhsan Pençe" userId="S::ihsanpence@mehmetakif.edu.tr::2188b72f-395e-4735-86c6-9b1407aec0e3" providerId="AD" clId="Web-{B819E332-1F93-D774-39BF-CD73EE727C52}"/>
    <pc:docChg chg="modSld">
      <pc:chgData name="İhsan Pençe" userId="S::ihsanpence@mehmetakif.edu.tr::2188b72f-395e-4735-86c6-9b1407aec0e3" providerId="AD" clId="Web-{B819E332-1F93-D774-39BF-CD73EE727C52}" dt="2019-09-15T12:23:45.066" v="129" actId="1076"/>
      <pc:docMkLst>
        <pc:docMk/>
      </pc:docMkLst>
      <pc:sldChg chg="modSp">
        <pc:chgData name="İhsan Pençe" userId="S::ihsanpence@mehmetakif.edu.tr::2188b72f-395e-4735-86c6-9b1407aec0e3" providerId="AD" clId="Web-{B819E332-1F93-D774-39BF-CD73EE727C52}" dt="2019-09-15T12:13:24.059" v="0" actId="20577"/>
        <pc:sldMkLst>
          <pc:docMk/>
          <pc:sldMk cId="2375912759" sldId="409"/>
        </pc:sldMkLst>
        <pc:spChg chg="mod">
          <ac:chgData name="İhsan Pençe" userId="S::ihsanpence@mehmetakif.edu.tr::2188b72f-395e-4735-86c6-9b1407aec0e3" providerId="AD" clId="Web-{B819E332-1F93-D774-39BF-CD73EE727C52}" dt="2019-09-15T12:13:24.059" v="0" actId="20577"/>
          <ac:spMkLst>
            <pc:docMk/>
            <pc:sldMk cId="2375912759" sldId="409"/>
            <ac:spMk id="2" creationId="{92D15088-E9F6-4EA5-87C5-6ACBB3C9AE78}"/>
          </ac:spMkLst>
        </pc:spChg>
      </pc:sldChg>
      <pc:sldChg chg="modSp">
        <pc:chgData name="İhsan Pençe" userId="S::ihsanpence@mehmetakif.edu.tr::2188b72f-395e-4735-86c6-9b1407aec0e3" providerId="AD" clId="Web-{B819E332-1F93-D774-39BF-CD73EE727C52}" dt="2019-09-15T12:23:45.066" v="129" actId="1076"/>
        <pc:sldMkLst>
          <pc:docMk/>
          <pc:sldMk cId="1474291871" sldId="414"/>
        </pc:sldMkLst>
        <pc:spChg chg="mod">
          <ac:chgData name="İhsan Pençe" userId="S::ihsanpence@mehmetakif.edu.tr::2188b72f-395e-4735-86c6-9b1407aec0e3" providerId="AD" clId="Web-{B819E332-1F93-D774-39BF-CD73EE727C52}" dt="2019-09-15T12:23:24.878" v="126" actId="1076"/>
          <ac:spMkLst>
            <pc:docMk/>
            <pc:sldMk cId="1474291871" sldId="414"/>
            <ac:spMk id="22532" creationId="{72A88157-F4CB-466A-A9B2-289217803B8C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23:45.066" v="129" actId="1076"/>
          <ac:spMkLst>
            <pc:docMk/>
            <pc:sldMk cId="1474291871" sldId="414"/>
            <ac:spMk id="22534" creationId="{7E3AD131-8AE5-4E45-957F-EEA8A79D0596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22:51.722" v="123" actId="1076"/>
          <ac:spMkLst>
            <pc:docMk/>
            <pc:sldMk cId="1474291871" sldId="414"/>
            <ac:spMk id="22535" creationId="{5C6EBFF3-3BA2-4331-BF16-0F9D1E2EB44D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17:52.436" v="55" actId="1076"/>
          <ac:spMkLst>
            <pc:docMk/>
            <pc:sldMk cId="1474291871" sldId="414"/>
            <ac:spMk id="22539" creationId="{9DE601EC-FADE-4C17-AB63-7941FD1F217C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23:17.503" v="124" actId="1076"/>
          <ac:spMkLst>
            <pc:docMk/>
            <pc:sldMk cId="1474291871" sldId="414"/>
            <ac:spMk id="22540" creationId="{A6A9FC47-F274-4749-AB0B-43E4DD19B160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19:34.280" v="111" actId="1076"/>
          <ac:spMkLst>
            <pc:docMk/>
            <pc:sldMk cId="1474291871" sldId="414"/>
            <ac:spMk id="22541" creationId="{97BC35B6-4073-4055-998A-0D2AF35F49A3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23:31.988" v="127" actId="1076"/>
          <ac:spMkLst>
            <pc:docMk/>
            <pc:sldMk cId="1474291871" sldId="414"/>
            <ac:spMk id="22542" creationId="{ACE3CA4B-0D98-4A8B-A9F9-FCCBBAE8CAB1}"/>
          </ac:spMkLst>
        </pc:spChg>
        <pc:spChg chg="mod">
          <ac:chgData name="İhsan Pençe" userId="S::ihsanpence@mehmetakif.edu.tr::2188b72f-395e-4735-86c6-9b1407aec0e3" providerId="AD" clId="Web-{B819E332-1F93-D774-39BF-CD73EE727C52}" dt="2019-09-15T12:22:47.472" v="122" actId="1076"/>
          <ac:spMkLst>
            <pc:docMk/>
            <pc:sldMk cId="1474291871" sldId="414"/>
            <ac:spMk id="22543" creationId="{B447C0A3-9473-407B-B977-EE484C95C758}"/>
          </ac:spMkLst>
        </pc:spChg>
      </pc:sldChg>
      <pc:sldChg chg="modSp">
        <pc:chgData name="İhsan Pençe" userId="S::ihsanpence@mehmetakif.edu.tr::2188b72f-395e-4735-86c6-9b1407aec0e3" providerId="AD" clId="Web-{B819E332-1F93-D774-39BF-CD73EE727C52}" dt="2019-09-15T12:21:12.390" v="118" actId="1076"/>
        <pc:sldMkLst>
          <pc:docMk/>
          <pc:sldMk cId="2523595618" sldId="419"/>
        </pc:sldMkLst>
        <pc:picChg chg="mod modCrop">
          <ac:chgData name="İhsan Pençe" userId="S::ihsanpence@mehmetakif.edu.tr::2188b72f-395e-4735-86c6-9b1407aec0e3" providerId="AD" clId="Web-{B819E332-1F93-D774-39BF-CD73EE727C52}" dt="2019-09-15T12:21:12.390" v="118" actId="1076"/>
          <ac:picMkLst>
            <pc:docMk/>
            <pc:sldMk cId="2523595618" sldId="419"/>
            <ac:picMk id="17410" creationId="{B1FC2716-1768-491E-98B2-DE1EF754921F}"/>
          </ac:picMkLst>
        </pc:picChg>
      </pc:sldChg>
    </pc:docChg>
  </pc:docChgLst>
  <pc:docChgLst>
    <pc:chgData name="İhsan Pençe" userId="S::ihsanpence@mehmetakif.edu.tr::2188b72f-395e-4735-86c6-9b1407aec0e3" providerId="AD" clId="Web-{22855F21-B491-55B5-5F2F-E3309A20B7AD}"/>
    <pc:docChg chg="addSld delSld modSld">
      <pc:chgData name="İhsan Pençe" userId="S::ihsanpence@mehmetakif.edu.tr::2188b72f-395e-4735-86c6-9b1407aec0e3" providerId="AD" clId="Web-{22855F21-B491-55B5-5F2F-E3309A20B7AD}" dt="2019-09-17T06:40:38.305" v="709" actId="20577"/>
      <pc:docMkLst>
        <pc:docMk/>
      </pc:docMkLst>
      <pc:sldChg chg="addSp modSp">
        <pc:chgData name="İhsan Pençe" userId="S::ihsanpence@mehmetakif.edu.tr::2188b72f-395e-4735-86c6-9b1407aec0e3" providerId="AD" clId="Web-{22855F21-B491-55B5-5F2F-E3309A20B7AD}" dt="2019-09-17T06:40:16.305" v="704" actId="1076"/>
        <pc:sldMkLst>
          <pc:docMk/>
          <pc:sldMk cId="1430756517" sldId="408"/>
        </pc:sldMkLst>
        <pc:spChg chg="mod">
          <ac:chgData name="İhsan Pençe" userId="S::ihsanpence@mehmetakif.edu.tr::2188b72f-395e-4735-86c6-9b1407aec0e3" providerId="AD" clId="Web-{22855F21-B491-55B5-5F2F-E3309A20B7AD}" dt="2019-09-17T06:40:05.555" v="699" actId="1076"/>
          <ac:spMkLst>
            <pc:docMk/>
            <pc:sldMk cId="1430756517" sldId="408"/>
            <ac:spMk id="9219" creationId="{61948768-E563-449B-9FD1-7F5184062A21}"/>
          </ac:spMkLst>
        </pc:spChg>
        <pc:spChg chg="mod">
          <ac:chgData name="İhsan Pençe" userId="S::ihsanpence@mehmetakif.edu.tr::2188b72f-395e-4735-86c6-9b1407aec0e3" providerId="AD" clId="Web-{22855F21-B491-55B5-5F2F-E3309A20B7AD}" dt="2019-09-17T06:40:11.915" v="702" actId="1076"/>
          <ac:spMkLst>
            <pc:docMk/>
            <pc:sldMk cId="1430756517" sldId="408"/>
            <ac:spMk id="9220" creationId="{F79059F1-8178-47BD-809C-97AD70BA0BD0}"/>
          </ac:spMkLst>
        </pc:spChg>
        <pc:picChg chg="add mod">
          <ac:chgData name="İhsan Pençe" userId="S::ihsanpence@mehmetakif.edu.tr::2188b72f-395e-4735-86c6-9b1407aec0e3" providerId="AD" clId="Web-{22855F21-B491-55B5-5F2F-E3309A20B7AD}" dt="2019-09-17T06:40:16.305" v="704" actId="1076"/>
          <ac:picMkLst>
            <pc:docMk/>
            <pc:sldMk cId="1430756517" sldId="408"/>
            <ac:picMk id="2" creationId="{36DE6D8A-249B-4A68-86D7-52A329D86D20}"/>
          </ac:picMkLst>
        </pc:picChg>
      </pc:sldChg>
      <pc:sldChg chg="modSp">
        <pc:chgData name="İhsan Pençe" userId="S::ihsanpence@mehmetakif.edu.tr::2188b72f-395e-4735-86c6-9b1407aec0e3" providerId="AD" clId="Web-{22855F21-B491-55B5-5F2F-E3309A20B7AD}" dt="2019-09-17T06:33:42.679" v="556" actId="20577"/>
        <pc:sldMkLst>
          <pc:docMk/>
          <pc:sldMk cId="2375912759" sldId="409"/>
        </pc:sldMkLst>
        <pc:spChg chg="mod">
          <ac:chgData name="İhsan Pençe" userId="S::ihsanpence@mehmetakif.edu.tr::2188b72f-395e-4735-86c6-9b1407aec0e3" providerId="AD" clId="Web-{22855F21-B491-55B5-5F2F-E3309A20B7AD}" dt="2019-09-17T06:33:42.679" v="556" actId="20577"/>
          <ac:spMkLst>
            <pc:docMk/>
            <pc:sldMk cId="2375912759" sldId="409"/>
            <ac:spMk id="2" creationId="{92D15088-E9F6-4EA5-87C5-6ACBB3C9AE78}"/>
          </ac:spMkLst>
        </pc:spChg>
      </pc:sldChg>
      <pc:sldChg chg="addSp modSp">
        <pc:chgData name="İhsan Pençe" userId="S::ihsanpence@mehmetakif.edu.tr::2188b72f-395e-4735-86c6-9b1407aec0e3" providerId="AD" clId="Web-{22855F21-B491-55B5-5F2F-E3309A20B7AD}" dt="2019-09-17T06:22:27.427" v="365" actId="1076"/>
        <pc:sldMkLst>
          <pc:docMk/>
          <pc:sldMk cId="1126697751" sldId="410"/>
        </pc:sldMkLst>
        <pc:spChg chg="mod">
          <ac:chgData name="İhsan Pençe" userId="S::ihsanpence@mehmetakif.edu.tr::2188b72f-395e-4735-86c6-9b1407aec0e3" providerId="AD" clId="Web-{22855F21-B491-55B5-5F2F-E3309A20B7AD}" dt="2019-09-17T06:22:16.708" v="360" actId="1076"/>
          <ac:spMkLst>
            <pc:docMk/>
            <pc:sldMk cId="1126697751" sldId="410"/>
            <ac:spMk id="2" creationId="{2C7F5544-6E64-49AD-B24E-78F05B98719A}"/>
          </ac:spMkLst>
        </pc:spChg>
        <pc:spChg chg="mod">
          <ac:chgData name="İhsan Pençe" userId="S::ihsanpence@mehmetakif.edu.tr::2188b72f-395e-4735-86c6-9b1407aec0e3" providerId="AD" clId="Web-{22855F21-B491-55B5-5F2F-E3309A20B7AD}" dt="2019-09-17T06:22:08.302" v="359" actId="1076"/>
          <ac:spMkLst>
            <pc:docMk/>
            <pc:sldMk cId="1126697751" sldId="410"/>
            <ac:spMk id="7171" creationId="{15851F06-C81A-44E4-9A87-5D5C543464B4}"/>
          </ac:spMkLst>
        </pc:spChg>
        <pc:picChg chg="add mod">
          <ac:chgData name="İhsan Pençe" userId="S::ihsanpence@mehmetakif.edu.tr::2188b72f-395e-4735-86c6-9b1407aec0e3" providerId="AD" clId="Web-{22855F21-B491-55B5-5F2F-E3309A20B7AD}" dt="2019-09-17T06:22:27.427" v="365" actId="1076"/>
          <ac:picMkLst>
            <pc:docMk/>
            <pc:sldMk cId="1126697751" sldId="410"/>
            <ac:picMk id="3" creationId="{8501B775-8649-4A7E-B9C2-80AF3F06D4D3}"/>
          </ac:picMkLst>
        </pc:picChg>
      </pc:sldChg>
      <pc:sldChg chg="modSp">
        <pc:chgData name="İhsan Pençe" userId="S::ihsanpence@mehmetakif.edu.tr::2188b72f-395e-4735-86c6-9b1407aec0e3" providerId="AD" clId="Web-{22855F21-B491-55B5-5F2F-E3309A20B7AD}" dt="2019-09-17T06:36:28.398" v="592" actId="20577"/>
        <pc:sldMkLst>
          <pc:docMk/>
          <pc:sldMk cId="1390720940" sldId="411"/>
        </pc:sldMkLst>
        <pc:spChg chg="mod">
          <ac:chgData name="İhsan Pençe" userId="S::ihsanpence@mehmetakif.edu.tr::2188b72f-395e-4735-86c6-9b1407aec0e3" providerId="AD" clId="Web-{22855F21-B491-55B5-5F2F-E3309A20B7AD}" dt="2019-09-17T06:06:44.439" v="73" actId="1076"/>
          <ac:spMkLst>
            <pc:docMk/>
            <pc:sldMk cId="1390720940" sldId="411"/>
            <ac:spMk id="6147" creationId="{5E911280-8073-4268-B89A-0E251462C3D0}"/>
          </ac:spMkLst>
        </pc:spChg>
        <pc:spChg chg="mod">
          <ac:chgData name="İhsan Pençe" userId="S::ihsanpence@mehmetakif.edu.tr::2188b72f-395e-4735-86c6-9b1407aec0e3" providerId="AD" clId="Web-{22855F21-B491-55B5-5F2F-E3309A20B7AD}" dt="2019-09-17T06:36:28.398" v="592" actId="20577"/>
          <ac:spMkLst>
            <pc:docMk/>
            <pc:sldMk cId="1390720940" sldId="411"/>
            <ac:spMk id="6148" creationId="{9035DB55-BDB6-4967-A0E9-60EB2352F1CB}"/>
          </ac:spMkLst>
        </pc:spChg>
      </pc:sldChg>
      <pc:sldChg chg="modSp">
        <pc:chgData name="İhsan Pençe" userId="S::ihsanpence@mehmetakif.edu.tr::2188b72f-395e-4735-86c6-9b1407aec0e3" providerId="AD" clId="Web-{22855F21-B491-55B5-5F2F-E3309A20B7AD}" dt="2019-09-17T05:57:29.953" v="0" actId="20577"/>
        <pc:sldMkLst>
          <pc:docMk/>
          <pc:sldMk cId="3117288310" sldId="412"/>
        </pc:sldMkLst>
        <pc:spChg chg="mod">
          <ac:chgData name="İhsan Pençe" userId="S::ihsanpence@mehmetakif.edu.tr::2188b72f-395e-4735-86c6-9b1407aec0e3" providerId="AD" clId="Web-{22855F21-B491-55B5-5F2F-E3309A20B7AD}" dt="2019-09-17T05:57:29.953" v="0" actId="20577"/>
          <ac:spMkLst>
            <pc:docMk/>
            <pc:sldMk cId="3117288310" sldId="412"/>
            <ac:spMk id="5123" creationId="{D680DD1D-CAEB-4F75-A55D-EE52B22A200A}"/>
          </ac:spMkLst>
        </pc:spChg>
      </pc:sldChg>
      <pc:sldChg chg="new del">
        <pc:chgData name="İhsan Pençe" userId="S::ihsanpence@mehmetakif.edu.tr::2188b72f-395e-4735-86c6-9b1407aec0e3" providerId="AD" clId="Web-{22855F21-B491-55B5-5F2F-E3309A20B7AD}" dt="2019-09-17T05:58:49.953" v="5"/>
        <pc:sldMkLst>
          <pc:docMk/>
          <pc:sldMk cId="221591654" sldId="453"/>
        </pc:sldMkLst>
      </pc:sldChg>
      <pc:sldChg chg="addSp delSp modSp add replId">
        <pc:chgData name="İhsan Pençe" userId="S::ihsanpence@mehmetakif.edu.tr::2188b72f-395e-4735-86c6-9b1407aec0e3" providerId="AD" clId="Web-{22855F21-B491-55B5-5F2F-E3309A20B7AD}" dt="2019-09-17T06:03:07.688" v="49" actId="1076"/>
        <pc:sldMkLst>
          <pc:docMk/>
          <pc:sldMk cId="3670568591" sldId="454"/>
        </pc:sldMkLst>
        <pc:spChg chg="mod">
          <ac:chgData name="İhsan Pençe" userId="S::ihsanpence@mehmetakif.edu.tr::2188b72f-395e-4735-86c6-9b1407aec0e3" providerId="AD" clId="Web-{22855F21-B491-55B5-5F2F-E3309A20B7AD}" dt="2019-09-17T05:59:59.516" v="28" actId="20577"/>
          <ac:spMkLst>
            <pc:docMk/>
            <pc:sldMk cId="3670568591" sldId="454"/>
            <ac:spMk id="9219" creationId="{61948768-E563-449B-9FD1-7F5184062A21}"/>
          </ac:spMkLst>
        </pc:spChg>
        <pc:spChg chg="mod">
          <ac:chgData name="İhsan Pençe" userId="S::ihsanpence@mehmetakif.edu.tr::2188b72f-395e-4735-86c6-9b1407aec0e3" providerId="AD" clId="Web-{22855F21-B491-55B5-5F2F-E3309A20B7AD}" dt="2019-09-17T06:00:46.032" v="32" actId="20577"/>
          <ac:spMkLst>
            <pc:docMk/>
            <pc:sldMk cId="3670568591" sldId="454"/>
            <ac:spMk id="9220" creationId="{F79059F1-8178-47BD-809C-97AD70BA0BD0}"/>
          </ac:spMkLst>
        </pc:spChg>
        <pc:picChg chg="add del mod">
          <ac:chgData name="İhsan Pençe" userId="S::ihsanpence@mehmetakif.edu.tr::2188b72f-395e-4735-86c6-9b1407aec0e3" providerId="AD" clId="Web-{22855F21-B491-55B5-5F2F-E3309A20B7AD}" dt="2019-09-17T06:02:26.485" v="41"/>
          <ac:picMkLst>
            <pc:docMk/>
            <pc:sldMk cId="3670568591" sldId="454"/>
            <ac:picMk id="2" creationId="{B74C09DD-1AA5-42D5-8FB3-7ADA3AF0A456}"/>
          </ac:picMkLst>
        </pc:picChg>
        <pc:picChg chg="add mod">
          <ac:chgData name="İhsan Pençe" userId="S::ihsanpence@mehmetakif.edu.tr::2188b72f-395e-4735-86c6-9b1407aec0e3" providerId="AD" clId="Web-{22855F21-B491-55B5-5F2F-E3309A20B7AD}" dt="2019-09-17T06:03:07.688" v="49" actId="1076"/>
          <ac:picMkLst>
            <pc:docMk/>
            <pc:sldMk cId="3670568591" sldId="454"/>
            <ac:picMk id="4" creationId="{3A11F8C8-D2A1-43CD-B190-1714E6C9417C}"/>
          </ac:picMkLst>
        </pc:picChg>
      </pc:sldChg>
      <pc:sldChg chg="addSp modSp add replId">
        <pc:chgData name="İhsan Pençe" userId="S::ihsanpence@mehmetakif.edu.tr::2188b72f-395e-4735-86c6-9b1407aec0e3" providerId="AD" clId="Web-{22855F21-B491-55B5-5F2F-E3309A20B7AD}" dt="2019-09-17T06:28:59.459" v="545" actId="1076"/>
        <pc:sldMkLst>
          <pc:docMk/>
          <pc:sldMk cId="2704589946" sldId="455"/>
        </pc:sldMkLst>
        <pc:spChg chg="mod">
          <ac:chgData name="İhsan Pençe" userId="S::ihsanpence@mehmetakif.edu.tr::2188b72f-395e-4735-86c6-9b1407aec0e3" providerId="AD" clId="Web-{22855F21-B491-55B5-5F2F-E3309A20B7AD}" dt="2019-09-17T06:28:19.912" v="536" actId="1076"/>
          <ac:spMkLst>
            <pc:docMk/>
            <pc:sldMk cId="2704589946" sldId="455"/>
            <ac:spMk id="2" creationId="{2C7F5544-6E64-49AD-B24E-78F05B98719A}"/>
          </ac:spMkLst>
        </pc:spChg>
        <pc:spChg chg="mod">
          <ac:chgData name="İhsan Pençe" userId="S::ihsanpence@mehmetakif.edu.tr::2188b72f-395e-4735-86c6-9b1407aec0e3" providerId="AD" clId="Web-{22855F21-B491-55B5-5F2F-E3309A20B7AD}" dt="2019-09-17T06:28:09.975" v="531" actId="1076"/>
          <ac:spMkLst>
            <pc:docMk/>
            <pc:sldMk cId="2704589946" sldId="455"/>
            <ac:spMk id="7171" creationId="{15851F06-C81A-44E4-9A87-5D5C543464B4}"/>
          </ac:spMkLst>
        </pc:spChg>
        <pc:picChg chg="add mod">
          <ac:chgData name="İhsan Pençe" userId="S::ihsanpence@mehmetakif.edu.tr::2188b72f-395e-4735-86c6-9b1407aec0e3" providerId="AD" clId="Web-{22855F21-B491-55B5-5F2F-E3309A20B7AD}" dt="2019-09-17T06:28:59.459" v="545" actId="1076"/>
          <ac:picMkLst>
            <pc:docMk/>
            <pc:sldMk cId="2704589946" sldId="455"/>
            <ac:picMk id="3" creationId="{A3A9E683-2C92-4BD4-B804-2E9B45B45938}"/>
          </ac:picMkLst>
        </pc:picChg>
      </pc:sldChg>
      <pc:sldChg chg="modSp add replId">
        <pc:chgData name="İhsan Pençe" userId="S::ihsanpence@mehmetakif.edu.tr::2188b72f-395e-4735-86c6-9b1407aec0e3" providerId="AD" clId="Web-{22855F21-B491-55B5-5F2F-E3309A20B7AD}" dt="2019-09-17T06:40:37.290" v="708" actId="20577"/>
        <pc:sldMkLst>
          <pc:docMk/>
          <pc:sldMk cId="1512754448" sldId="456"/>
        </pc:sldMkLst>
        <pc:spChg chg="mod">
          <ac:chgData name="İhsan Pençe" userId="S::ihsanpence@mehmetakif.edu.tr::2188b72f-395e-4735-86c6-9b1407aec0e3" providerId="AD" clId="Web-{22855F21-B491-55B5-5F2F-E3309A20B7AD}" dt="2019-09-17T06:40:37.290" v="708" actId="20577"/>
          <ac:spMkLst>
            <pc:docMk/>
            <pc:sldMk cId="1512754448" sldId="456"/>
            <ac:spMk id="9220" creationId="{F79059F1-8178-47BD-809C-97AD70BA0BD0}"/>
          </ac:spMkLst>
        </pc:spChg>
      </pc:sldChg>
      <pc:sldChg chg="new del">
        <pc:chgData name="İhsan Pençe" userId="S::ihsanpence@mehmetakif.edu.tr::2188b72f-395e-4735-86c6-9b1407aec0e3" providerId="AD" clId="Web-{22855F21-B491-55B5-5F2F-E3309A20B7AD}" dt="2019-09-17T06:39:16.305" v="688"/>
        <pc:sldMkLst>
          <pc:docMk/>
          <pc:sldMk cId="2863690293" sldId="456"/>
        </pc:sldMkLst>
      </pc:sldChg>
    </pc:docChg>
  </pc:docChgLst>
  <pc:docChgLst>
    <pc:chgData name="İhsan Pençe" userId="S::ihsanpence@mehmetakif.edu.tr::2188b72f-395e-4735-86c6-9b1407aec0e3" providerId="AD" clId="Web-{3FA7DAE7-0FAC-18F1-A2F6-D35155D22475}"/>
    <pc:docChg chg="addSld delSld modSld sldOrd">
      <pc:chgData name="İhsan Pençe" userId="S::ihsanpence@mehmetakif.edu.tr::2188b72f-395e-4735-86c6-9b1407aec0e3" providerId="AD" clId="Web-{3FA7DAE7-0FAC-18F1-A2F6-D35155D22475}" dt="2019-09-12T13:17:39.578" v="723" actId="20577"/>
      <pc:docMkLst>
        <pc:docMk/>
      </pc:docMkLst>
      <pc:sldChg chg="new del">
        <pc:chgData name="İhsan Pençe" userId="S::ihsanpence@mehmetakif.edu.tr::2188b72f-395e-4735-86c6-9b1407aec0e3" providerId="AD" clId="Web-{3FA7DAE7-0FAC-18F1-A2F6-D35155D22475}" dt="2019-09-12T12:09:05.520" v="10"/>
        <pc:sldMkLst>
          <pc:docMk/>
          <pc:sldMk cId="32739224" sldId="403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12:59.176" v="64"/>
        <pc:sldMkLst>
          <pc:docMk/>
          <pc:sldMk cId="2037877409" sldId="404"/>
        </pc:sldMkLst>
      </pc:sldChg>
      <pc:sldChg chg="add ord">
        <pc:chgData name="İhsan Pençe" userId="S::ihsanpence@mehmetakif.edu.tr::2188b72f-395e-4735-86c6-9b1407aec0e3" providerId="AD" clId="Web-{3FA7DAE7-0FAC-18F1-A2F6-D35155D22475}" dt="2019-09-12T12:11:07.911" v="25"/>
        <pc:sldMkLst>
          <pc:docMk/>
          <pc:sldMk cId="1143612726" sldId="405"/>
        </pc:sldMkLst>
      </pc:sldChg>
      <pc:sldChg chg="addSp modSp add">
        <pc:chgData name="İhsan Pençe" userId="S::ihsanpence@mehmetakif.edu.tr::2188b72f-395e-4735-86c6-9b1407aec0e3" providerId="AD" clId="Web-{3FA7DAE7-0FAC-18F1-A2F6-D35155D22475}" dt="2019-09-12T12:32:48.722" v="136" actId="20577"/>
        <pc:sldMkLst>
          <pc:docMk/>
          <pc:sldMk cId="1009502269" sldId="406"/>
        </pc:sldMkLst>
        <pc:spChg chg="add mod">
          <ac:chgData name="İhsan Pençe" userId="S::ihsanpence@mehmetakif.edu.tr::2188b72f-395e-4735-86c6-9b1407aec0e3" providerId="AD" clId="Web-{3FA7DAE7-0FAC-18F1-A2F6-D35155D22475}" dt="2019-09-12T12:32:48.722" v="136" actId="20577"/>
          <ac:spMkLst>
            <pc:docMk/>
            <pc:sldMk cId="1009502269" sldId="406"/>
            <ac:spMk id="2" creationId="{0D2A0FBE-2104-4AEB-9CF7-AB2ABB58ADED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2:32:39.784" v="132" actId="1076"/>
          <ac:spMkLst>
            <pc:docMk/>
            <pc:sldMk cId="1009502269" sldId="406"/>
            <ac:spMk id="14338" creationId="{A2351E5F-E0EB-441D-A28B-AED6EBD3F439}"/>
          </ac:spMkLst>
        </pc:spChg>
      </pc:sldChg>
      <pc:sldChg chg="add del ord">
        <pc:chgData name="İhsan Pençe" userId="S::ihsanpence@mehmetakif.edu.tr::2188b72f-395e-4735-86c6-9b1407aec0e3" providerId="AD" clId="Web-{3FA7DAE7-0FAC-18F1-A2F6-D35155D22475}" dt="2019-09-12T12:30:06.660" v="101"/>
        <pc:sldMkLst>
          <pc:docMk/>
          <pc:sldMk cId="419787670" sldId="407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30.614" v="15"/>
        <pc:sldMkLst>
          <pc:docMk/>
          <pc:sldMk cId="1430756517" sldId="408"/>
        </pc:sldMkLst>
        <pc:graphicFrameChg chg="del">
          <ac:chgData name="İhsan Pençe" userId="S::ihsanpence@mehmetakif.edu.tr::2188b72f-395e-4735-86c6-9b1407aec0e3" providerId="AD" clId="Web-{3FA7DAE7-0FAC-18F1-A2F6-D35155D22475}" dt="2019-09-12T12:09:30.614" v="15"/>
          <ac:graphicFrameMkLst>
            <pc:docMk/>
            <pc:sldMk cId="1430756517" sldId="408"/>
            <ac:graphicFrameMk id="9218" creationId="{9080D086-7EE1-4FC4-BFE8-B6657D6451A1}"/>
          </ac:graphicFrameMkLst>
        </pc:graphicFrameChg>
      </pc:sldChg>
      <pc:sldChg chg="delSp add">
        <pc:chgData name="İhsan Pençe" userId="S::ihsanpence@mehmetakif.edu.tr::2188b72f-395e-4735-86c6-9b1407aec0e3" providerId="AD" clId="Web-{3FA7DAE7-0FAC-18F1-A2F6-D35155D22475}" dt="2019-09-12T12:09:26.645" v="14"/>
        <pc:sldMkLst>
          <pc:docMk/>
          <pc:sldMk cId="2375912759" sldId="409"/>
        </pc:sldMkLst>
        <pc:graphicFrameChg chg="del">
          <ac:chgData name="İhsan Pençe" userId="S::ihsanpence@mehmetakif.edu.tr::2188b72f-395e-4735-86c6-9b1407aec0e3" providerId="AD" clId="Web-{3FA7DAE7-0FAC-18F1-A2F6-D35155D22475}" dt="2019-09-12T12:09:26.645" v="14"/>
          <ac:graphicFrameMkLst>
            <pc:docMk/>
            <pc:sldMk cId="2375912759" sldId="409"/>
            <ac:graphicFrameMk id="8194" creationId="{06B1953F-8687-4D8D-8272-129F47430F3C}"/>
          </ac:graphicFrameMkLst>
        </pc:graphicFrameChg>
      </pc:sldChg>
      <pc:sldChg chg="delSp add">
        <pc:chgData name="İhsan Pençe" userId="S::ihsanpence@mehmetakif.edu.tr::2188b72f-395e-4735-86c6-9b1407aec0e3" providerId="AD" clId="Web-{3FA7DAE7-0FAC-18F1-A2F6-D35155D22475}" dt="2019-09-12T12:09:20.114" v="13"/>
        <pc:sldMkLst>
          <pc:docMk/>
          <pc:sldMk cId="1126697751" sldId="410"/>
        </pc:sldMkLst>
        <pc:graphicFrameChg chg="del">
          <ac:chgData name="İhsan Pençe" userId="S::ihsanpence@mehmetakif.edu.tr::2188b72f-395e-4735-86c6-9b1407aec0e3" providerId="AD" clId="Web-{3FA7DAE7-0FAC-18F1-A2F6-D35155D22475}" dt="2019-09-12T12:09:20.114" v="13"/>
          <ac:graphicFrameMkLst>
            <pc:docMk/>
            <pc:sldMk cId="1126697751" sldId="410"/>
            <ac:graphicFrameMk id="7170" creationId="{8D33B22D-75F6-4FB1-A361-A229B8EAC426}"/>
          </ac:graphicFrameMkLst>
        </pc:graphicFrameChg>
      </pc:sldChg>
      <pc:sldChg chg="delSp add">
        <pc:chgData name="İhsan Pençe" userId="S::ihsanpence@mehmetakif.edu.tr::2188b72f-395e-4735-86c6-9b1407aec0e3" providerId="AD" clId="Web-{3FA7DAE7-0FAC-18F1-A2F6-D35155D22475}" dt="2019-09-12T12:09:15.348" v="12"/>
        <pc:sldMkLst>
          <pc:docMk/>
          <pc:sldMk cId="1390720940" sldId="411"/>
        </pc:sldMkLst>
        <pc:graphicFrameChg chg="del">
          <ac:chgData name="İhsan Pençe" userId="S::ihsanpence@mehmetakif.edu.tr::2188b72f-395e-4735-86c6-9b1407aec0e3" providerId="AD" clId="Web-{3FA7DAE7-0FAC-18F1-A2F6-D35155D22475}" dt="2019-09-12T12:09:15.348" v="12"/>
          <ac:graphicFrameMkLst>
            <pc:docMk/>
            <pc:sldMk cId="1390720940" sldId="411"/>
            <ac:graphicFrameMk id="6146" creationId="{0ED76646-6D5F-4D06-ACF7-0F0CA6D6E68E}"/>
          </ac:graphicFrameMkLst>
        </pc:graphicFrameChg>
      </pc:sldChg>
      <pc:sldChg chg="delSp add">
        <pc:chgData name="İhsan Pençe" userId="S::ihsanpence@mehmetakif.edu.tr::2188b72f-395e-4735-86c6-9b1407aec0e3" providerId="AD" clId="Web-{3FA7DAE7-0FAC-18F1-A2F6-D35155D22475}" dt="2019-09-12T12:09:11.583" v="11"/>
        <pc:sldMkLst>
          <pc:docMk/>
          <pc:sldMk cId="3117288310" sldId="412"/>
        </pc:sldMkLst>
        <pc:graphicFrameChg chg="del">
          <ac:chgData name="İhsan Pençe" userId="S::ihsanpence@mehmetakif.edu.tr::2188b72f-395e-4735-86c6-9b1407aec0e3" providerId="AD" clId="Web-{3FA7DAE7-0FAC-18F1-A2F6-D35155D22475}" dt="2019-09-12T12:09:11.583" v="11"/>
          <ac:graphicFrameMkLst>
            <pc:docMk/>
            <pc:sldMk cId="3117288310" sldId="412"/>
            <ac:graphicFrameMk id="5122" creationId="{5F6FDE6E-53A6-42EC-9758-F0759147D9D6}"/>
          </ac:graphicFrameMkLst>
        </pc:graphicFrameChg>
      </pc:sldChg>
      <pc:sldChg chg="delSp modSp add">
        <pc:chgData name="İhsan Pençe" userId="S::ihsanpence@mehmetakif.edu.tr::2188b72f-395e-4735-86c6-9b1407aec0e3" providerId="AD" clId="Web-{3FA7DAE7-0FAC-18F1-A2F6-D35155D22475}" dt="2019-09-12T12:12:44.848" v="61" actId="20577"/>
        <pc:sldMkLst>
          <pc:docMk/>
          <pc:sldMk cId="3631946218" sldId="413"/>
        </pc:sldMkLst>
        <pc:spChg chg="mod">
          <ac:chgData name="İhsan Pençe" userId="S::ihsanpence@mehmetakif.edu.tr::2188b72f-395e-4735-86c6-9b1407aec0e3" providerId="AD" clId="Web-{3FA7DAE7-0FAC-18F1-A2F6-D35155D22475}" dt="2019-09-12T12:12:44.848" v="61" actId="20577"/>
          <ac:spMkLst>
            <pc:docMk/>
            <pc:sldMk cId="3631946218" sldId="413"/>
            <ac:spMk id="3076" creationId="{D6F7A048-571C-4539-A70B-211D792376D2}"/>
          </ac:spMkLst>
        </pc:spChg>
        <pc:graphicFrameChg chg="del">
          <ac:chgData name="İhsan Pençe" userId="S::ihsanpence@mehmetakif.edu.tr::2188b72f-395e-4735-86c6-9b1407aec0e3" providerId="AD" clId="Web-{3FA7DAE7-0FAC-18F1-A2F6-D35155D22475}" dt="2019-09-12T12:11:27.661" v="27"/>
          <ac:graphicFrameMkLst>
            <pc:docMk/>
            <pc:sldMk cId="3631946218" sldId="413"/>
            <ac:graphicFrameMk id="3074" creationId="{9BC269C3-F937-421F-941E-878513D93A5F}"/>
          </ac:graphicFrameMkLst>
        </pc:graphicFrameChg>
      </pc:sldChg>
      <pc:sldChg chg="add">
        <pc:chgData name="İhsan Pençe" userId="S::ihsanpence@mehmetakif.edu.tr::2188b72f-395e-4735-86c6-9b1407aec0e3" providerId="AD" clId="Web-{3FA7DAE7-0FAC-18F1-A2F6-D35155D22475}" dt="2019-09-12T12:15:24.567" v="65"/>
        <pc:sldMkLst>
          <pc:docMk/>
          <pc:sldMk cId="1474291871" sldId="414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629" v="66"/>
        <pc:sldMkLst>
          <pc:docMk/>
          <pc:sldMk cId="3547519639" sldId="415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692" v="67"/>
        <pc:sldMkLst>
          <pc:docMk/>
          <pc:sldMk cId="3020601632" sldId="416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754" v="68"/>
        <pc:sldMkLst>
          <pc:docMk/>
          <pc:sldMk cId="3961432889" sldId="417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864" v="69"/>
        <pc:sldMkLst>
          <pc:docMk/>
          <pc:sldMk cId="803953830" sldId="418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957" v="70"/>
        <pc:sldMkLst>
          <pc:docMk/>
          <pc:sldMk cId="2523595618" sldId="419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425" v="74"/>
        <pc:sldMkLst>
          <pc:docMk/>
          <pc:sldMk cId="3264875339" sldId="420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550" v="75"/>
        <pc:sldMkLst>
          <pc:docMk/>
          <pc:sldMk cId="3972415894" sldId="421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613" v="76"/>
        <pc:sldMkLst>
          <pc:docMk/>
          <pc:sldMk cId="3214604677" sldId="422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660" v="77"/>
        <pc:sldMkLst>
          <pc:docMk/>
          <pc:sldMk cId="3031053592" sldId="423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738" v="78"/>
        <pc:sldMkLst>
          <pc:docMk/>
          <pc:sldMk cId="100906970" sldId="424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785" v="79"/>
        <pc:sldMkLst>
          <pc:docMk/>
          <pc:sldMk cId="2222718452" sldId="425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832" v="80"/>
        <pc:sldMkLst>
          <pc:docMk/>
          <pc:sldMk cId="4265667304" sldId="426"/>
        </pc:sldMkLst>
      </pc:sldChg>
      <pc:sldChg chg="add del replId">
        <pc:chgData name="İhsan Pençe" userId="S::ihsanpence@mehmetakif.edu.tr::2188b72f-395e-4735-86c6-9b1407aec0e3" providerId="AD" clId="Web-{3FA7DAE7-0FAC-18F1-A2F6-D35155D22475}" dt="2019-09-12T12:30:01.488" v="100"/>
        <pc:sldMkLst>
          <pc:docMk/>
          <pc:sldMk cId="2914604586" sldId="427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4"/>
        <pc:sldMkLst>
          <pc:docMk/>
          <pc:sldMk cId="4203446063" sldId="427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3"/>
        <pc:sldMkLst>
          <pc:docMk/>
          <pc:sldMk cId="1042954590" sldId="428"/>
        </pc:sldMkLst>
      </pc:sldChg>
      <pc:sldChg chg="modSp add replId">
        <pc:chgData name="İhsan Pençe" userId="S::ihsanpence@mehmetakif.edu.tr::2188b72f-395e-4735-86c6-9b1407aec0e3" providerId="AD" clId="Web-{3FA7DAE7-0FAC-18F1-A2F6-D35155D22475}" dt="2019-09-12T12:29:29.003" v="97" actId="20577"/>
        <pc:sldMkLst>
          <pc:docMk/>
          <pc:sldMk cId="4137447152" sldId="428"/>
        </pc:sldMkLst>
        <pc:spChg chg="mod">
          <ac:chgData name="İhsan Pençe" userId="S::ihsanpence@mehmetakif.edu.tr::2188b72f-395e-4735-86c6-9b1407aec0e3" providerId="AD" clId="Web-{3FA7DAE7-0FAC-18F1-A2F6-D35155D22475}" dt="2019-09-12T12:29:29.003" v="97" actId="20577"/>
          <ac:spMkLst>
            <pc:docMk/>
            <pc:sldMk cId="4137447152" sldId="428"/>
            <ac:spMk id="6148" creationId="{E8139ED3-3C19-40F3-8A0D-3F8BF1AC7BDD}"/>
          </ac:spMkLst>
        </pc:spChg>
      </pc:sldChg>
      <pc:sldChg chg="add del">
        <pc:chgData name="İhsan Pençe" userId="S::ihsanpence@mehmetakif.edu.tr::2188b72f-395e-4735-86c6-9b1407aec0e3" providerId="AD" clId="Web-{3FA7DAE7-0FAC-18F1-A2F6-D35155D22475}" dt="2019-09-12T12:28:23.191" v="92"/>
        <pc:sldMkLst>
          <pc:docMk/>
          <pc:sldMk cId="865943903" sldId="429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2:46:18.252" v="374" actId="20577"/>
        <pc:sldMkLst>
          <pc:docMk/>
          <pc:sldMk cId="3959642260" sldId="429"/>
        </pc:sldMkLst>
        <pc:spChg chg="mod">
          <ac:chgData name="İhsan Pençe" userId="S::ihsanpence@mehmetakif.edu.tr::2188b72f-395e-4735-86c6-9b1407aec0e3" providerId="AD" clId="Web-{3FA7DAE7-0FAC-18F1-A2F6-D35155D22475}" dt="2019-09-12T12:37:47.534" v="189" actId="20577"/>
          <ac:spMkLst>
            <pc:docMk/>
            <pc:sldMk cId="3959642260" sldId="429"/>
            <ac:spMk id="14338" creationId="{A2351E5F-E0EB-441D-A28B-AED6EBD3F439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2:46:18.252" v="374" actId="20577"/>
          <ac:spMkLst>
            <pc:docMk/>
            <pc:sldMk cId="3959642260" sldId="429"/>
            <ac:spMk id="14339" creationId="{AA9B52FD-B4FA-4A70-B355-C058BC76A16A}"/>
          </ac:spMkLst>
        </pc:spChg>
        <pc:picChg chg="del mod">
          <ac:chgData name="İhsan Pençe" userId="S::ihsanpence@mehmetakif.edu.tr::2188b72f-395e-4735-86c6-9b1407aec0e3" providerId="AD" clId="Web-{3FA7DAE7-0FAC-18F1-A2F6-D35155D22475}" dt="2019-09-12T12:45:08.627" v="327"/>
          <ac:picMkLst>
            <pc:docMk/>
            <pc:sldMk cId="3959642260" sldId="429"/>
            <ac:picMk id="14340" creationId="{6AC2E180-34A3-4BD5-813D-DDC5E236F5A5}"/>
          </ac:picMkLst>
        </pc:picChg>
      </pc:sldChg>
      <pc:sldChg chg="delSp modSp add replId">
        <pc:chgData name="İhsan Pençe" userId="S::ihsanpence@mehmetakif.edu.tr::2188b72f-395e-4735-86c6-9b1407aec0e3" providerId="AD" clId="Web-{3FA7DAE7-0FAC-18F1-A2F6-D35155D22475}" dt="2019-09-12T13:06:37.360" v="548" actId="20577"/>
        <pc:sldMkLst>
          <pc:docMk/>
          <pc:sldMk cId="1635764182" sldId="430"/>
        </pc:sldMkLst>
        <pc:spChg chg="mod">
          <ac:chgData name="İhsan Pençe" userId="S::ihsanpence@mehmetakif.edu.tr::2188b72f-395e-4735-86c6-9b1407aec0e3" providerId="AD" clId="Web-{3FA7DAE7-0FAC-18F1-A2F6-D35155D22475}" dt="2019-09-12T12:36:29.487" v="176" actId="20577"/>
          <ac:spMkLst>
            <pc:docMk/>
            <pc:sldMk cId="1635764182" sldId="430"/>
            <ac:spMk id="14338" creationId="{A2351E5F-E0EB-441D-A28B-AED6EBD3F439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3:06:37.360" v="548" actId="20577"/>
          <ac:spMkLst>
            <pc:docMk/>
            <pc:sldMk cId="1635764182" sldId="430"/>
            <ac:spMk id="14339" creationId="{AA9B52FD-B4FA-4A70-B355-C058BC76A16A}"/>
          </ac:spMkLst>
        </pc:spChg>
        <pc:picChg chg="del">
          <ac:chgData name="İhsan Pençe" userId="S::ihsanpence@mehmetakif.edu.tr::2188b72f-395e-4735-86c6-9b1407aec0e3" providerId="AD" clId="Web-{3FA7DAE7-0FAC-18F1-A2F6-D35155D22475}" dt="2019-09-12T12:41:02.846" v="203"/>
          <ac:picMkLst>
            <pc:docMk/>
            <pc:sldMk cId="1635764182" sldId="430"/>
            <ac:picMk id="14340" creationId="{6AC2E180-34A3-4BD5-813D-DDC5E236F5A5}"/>
          </ac:picMkLst>
        </pc:picChg>
      </pc:sldChg>
      <pc:sldChg chg="add del">
        <pc:chgData name="İhsan Pençe" userId="S::ihsanpence@mehmetakif.edu.tr::2188b72f-395e-4735-86c6-9b1407aec0e3" providerId="AD" clId="Web-{3FA7DAE7-0FAC-18F1-A2F6-D35155D22475}" dt="2019-09-12T12:28:23.191" v="91"/>
        <pc:sldMkLst>
          <pc:docMk/>
          <pc:sldMk cId="3161620805" sldId="430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0"/>
        <pc:sldMkLst>
          <pc:docMk/>
          <pc:sldMk cId="568665587" sldId="431"/>
        </pc:sldMkLst>
      </pc:sldChg>
      <pc:sldChg chg="modSp new">
        <pc:chgData name="İhsan Pençe" userId="S::ihsanpence@mehmetakif.edu.tr::2188b72f-395e-4735-86c6-9b1407aec0e3" providerId="AD" clId="Web-{3FA7DAE7-0FAC-18F1-A2F6-D35155D22475}" dt="2019-09-12T12:54:19.892" v="443" actId="1076"/>
        <pc:sldMkLst>
          <pc:docMk/>
          <pc:sldMk cId="2348935558" sldId="431"/>
        </pc:sldMkLst>
        <pc:spChg chg="mod">
          <ac:chgData name="İhsan Pençe" userId="S::ihsanpence@mehmetakif.edu.tr::2188b72f-395e-4735-86c6-9b1407aec0e3" providerId="AD" clId="Web-{3FA7DAE7-0FAC-18F1-A2F6-D35155D22475}" dt="2019-09-12T12:54:19.892" v="443" actId="1076"/>
          <ac:spMkLst>
            <pc:docMk/>
            <pc:sldMk cId="2348935558" sldId="431"/>
            <ac:spMk id="2" creationId="{CDEC9D57-368C-45D9-BA3B-F67F787224DC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2:49:41.143" v="395" actId="20577"/>
          <ac:spMkLst>
            <pc:docMk/>
            <pc:sldMk cId="2348935558" sldId="431"/>
            <ac:spMk id="3" creationId="{A9242E7A-1BC5-470D-BDB8-1118D65CD472}"/>
          </ac:spMkLst>
        </pc:spChg>
      </pc:sldChg>
      <pc:sldChg chg="modSp new">
        <pc:chgData name="İhsan Pençe" userId="S::ihsanpence@mehmetakif.edu.tr::2188b72f-395e-4735-86c6-9b1407aec0e3" providerId="AD" clId="Web-{3FA7DAE7-0FAC-18F1-A2F6-D35155D22475}" dt="2019-09-12T12:53:18.080" v="438" actId="1076"/>
        <pc:sldMkLst>
          <pc:docMk/>
          <pc:sldMk cId="2067406249" sldId="432"/>
        </pc:sldMkLst>
        <pc:spChg chg="mod">
          <ac:chgData name="İhsan Pençe" userId="S::ihsanpence@mehmetakif.edu.tr::2188b72f-395e-4735-86c6-9b1407aec0e3" providerId="AD" clId="Web-{3FA7DAE7-0FAC-18F1-A2F6-D35155D22475}" dt="2019-09-12T12:53:18.080" v="438" actId="1076"/>
          <ac:spMkLst>
            <pc:docMk/>
            <pc:sldMk cId="2067406249" sldId="432"/>
            <ac:spMk id="2" creationId="{1F4D246C-9257-4C96-8A46-CAC6F56D2B7F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2:51:58.971" v="434" actId="20577"/>
          <ac:spMkLst>
            <pc:docMk/>
            <pc:sldMk cId="2067406249" sldId="432"/>
            <ac:spMk id="3" creationId="{B0DBD7C4-524E-4D03-9DA2-99E02BFDC454}"/>
          </ac:spMkLst>
        </pc:spChg>
      </pc:sldChg>
      <pc:sldChg chg="add del">
        <pc:chgData name="İhsan Pençe" userId="S::ihsanpence@mehmetakif.edu.tr::2188b72f-395e-4735-86c6-9b1407aec0e3" providerId="AD" clId="Web-{3FA7DAE7-0FAC-18F1-A2F6-D35155D22475}" dt="2019-09-12T12:28:23.191" v="89"/>
        <pc:sldMkLst>
          <pc:docMk/>
          <pc:sldMk cId="3651607029" sldId="432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88"/>
        <pc:sldMkLst>
          <pc:docMk/>
          <pc:sldMk cId="2032164994" sldId="433"/>
        </pc:sldMkLst>
      </pc:sldChg>
      <pc:sldChg chg="addSp delSp modSp new">
        <pc:chgData name="İhsan Pençe" userId="S::ihsanpence@mehmetakif.edu.tr::2188b72f-395e-4735-86c6-9b1407aec0e3" providerId="AD" clId="Web-{3FA7DAE7-0FAC-18F1-A2F6-D35155D22475}" dt="2019-09-12T12:59:22.986" v="480" actId="20577"/>
        <pc:sldMkLst>
          <pc:docMk/>
          <pc:sldMk cId="2466816765" sldId="433"/>
        </pc:sldMkLst>
        <pc:spChg chg="mod">
          <ac:chgData name="İhsan Pençe" userId="S::ihsanpence@mehmetakif.edu.tr::2188b72f-395e-4735-86c6-9b1407aec0e3" providerId="AD" clId="Web-{3FA7DAE7-0FAC-18F1-A2F6-D35155D22475}" dt="2019-09-12T12:58:21.705" v="469" actId="1076"/>
          <ac:spMkLst>
            <pc:docMk/>
            <pc:sldMk cId="2466816765" sldId="433"/>
            <ac:spMk id="2" creationId="{AE641328-E221-4EF3-9B6D-1BA360C06E4F}"/>
          </ac:spMkLst>
        </pc:spChg>
        <pc:spChg chg="add del mod">
          <ac:chgData name="İhsan Pençe" userId="S::ihsanpence@mehmetakif.edu.tr::2188b72f-395e-4735-86c6-9b1407aec0e3" providerId="AD" clId="Web-{3FA7DAE7-0FAC-18F1-A2F6-D35155D22475}" dt="2019-09-12T12:59:22.986" v="480" actId="20577"/>
          <ac:spMkLst>
            <pc:docMk/>
            <pc:sldMk cId="2466816765" sldId="433"/>
            <ac:spMk id="3" creationId="{290DC05E-35A2-4BD4-B6CE-69E9B67FEE64}"/>
          </ac:spMkLst>
        </pc:spChg>
        <pc:spChg chg="add del mod">
          <ac:chgData name="İhsan Pençe" userId="S::ihsanpence@mehmetakif.edu.tr::2188b72f-395e-4735-86c6-9b1407aec0e3" providerId="AD" clId="Web-{3FA7DAE7-0FAC-18F1-A2F6-D35155D22475}" dt="2019-09-12T12:56:43.299" v="456"/>
          <ac:spMkLst>
            <pc:docMk/>
            <pc:sldMk cId="2466816765" sldId="433"/>
            <ac:spMk id="5" creationId="{06843C26-43F8-4029-8AFF-A71F9BC45705}"/>
          </ac:spMkLst>
        </pc:spChg>
      </pc:sldChg>
      <pc:sldChg chg="delSp modSp add replId">
        <pc:chgData name="İhsan Pençe" userId="S::ihsanpence@mehmetakif.edu.tr::2188b72f-395e-4735-86c6-9b1407aec0e3" providerId="AD" clId="Web-{3FA7DAE7-0FAC-18F1-A2F6-D35155D22475}" dt="2019-09-12T13:08:39.298" v="588" actId="20577"/>
        <pc:sldMkLst>
          <pc:docMk/>
          <pc:sldMk cId="534471324" sldId="434"/>
        </pc:sldMkLst>
        <pc:spChg chg="del">
          <ac:chgData name="İhsan Pençe" userId="S::ihsanpence@mehmetakif.edu.tr::2188b72f-395e-4735-86c6-9b1407aec0e3" providerId="AD" clId="Web-{3FA7DAE7-0FAC-18F1-A2F6-D35155D22475}" dt="2019-09-12T13:07:00.595" v="551"/>
          <ac:spMkLst>
            <pc:docMk/>
            <pc:sldMk cId="534471324" sldId="434"/>
            <ac:spMk id="2" creationId="{0D2A0FBE-2104-4AEB-9CF7-AB2ABB58ADED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3:08:39.298" v="588" actId="20577"/>
          <ac:spMkLst>
            <pc:docMk/>
            <pc:sldMk cId="534471324" sldId="434"/>
            <ac:spMk id="14339" creationId="{AA9B52FD-B4FA-4A70-B355-C058BC76A16A}"/>
          </ac:spMkLst>
        </pc:spChg>
      </pc:sldChg>
      <pc:sldChg chg="delSp modSp add replId">
        <pc:chgData name="İhsan Pençe" userId="S::ihsanpence@mehmetakif.edu.tr::2188b72f-395e-4735-86c6-9b1407aec0e3" providerId="AD" clId="Web-{3FA7DAE7-0FAC-18F1-A2F6-D35155D22475}" dt="2019-09-12T13:14:05.797" v="616" actId="20577"/>
        <pc:sldMkLst>
          <pc:docMk/>
          <pc:sldMk cId="3720959596" sldId="435"/>
        </pc:sldMkLst>
        <pc:spChg chg="del">
          <ac:chgData name="İhsan Pençe" userId="S::ihsanpence@mehmetakif.edu.tr::2188b72f-395e-4735-86c6-9b1407aec0e3" providerId="AD" clId="Web-{3FA7DAE7-0FAC-18F1-A2F6-D35155D22475}" dt="2019-09-12T13:13:38.844" v="609"/>
          <ac:spMkLst>
            <pc:docMk/>
            <pc:sldMk cId="3720959596" sldId="435"/>
            <ac:spMk id="2" creationId="{0D2A0FBE-2104-4AEB-9CF7-AB2ABB58ADED}"/>
          </ac:spMkLst>
        </pc:spChg>
        <pc:spChg chg="mod">
          <ac:chgData name="İhsan Pençe" userId="S::ihsanpence@mehmetakif.edu.tr::2188b72f-395e-4735-86c6-9b1407aec0e3" providerId="AD" clId="Web-{3FA7DAE7-0FAC-18F1-A2F6-D35155D22475}" dt="2019-09-12T13:14:05.797" v="616" actId="20577"/>
          <ac:spMkLst>
            <pc:docMk/>
            <pc:sldMk cId="3720959596" sldId="435"/>
            <ac:spMk id="14339" creationId="{AA9B52FD-B4FA-4A70-B355-C058BC76A16A}"/>
          </ac:spMkLst>
        </pc:spChg>
      </pc:sldChg>
      <pc:sldChg chg="modSp add replId">
        <pc:chgData name="İhsan Pençe" userId="S::ihsanpence@mehmetakif.edu.tr::2188b72f-395e-4735-86c6-9b1407aec0e3" providerId="AD" clId="Web-{3FA7DAE7-0FAC-18F1-A2F6-D35155D22475}" dt="2019-09-12T13:17:39.578" v="722" actId="20577"/>
        <pc:sldMkLst>
          <pc:docMk/>
          <pc:sldMk cId="1141961747" sldId="436"/>
        </pc:sldMkLst>
        <pc:spChg chg="mod">
          <ac:chgData name="İhsan Pençe" userId="S::ihsanpence@mehmetakif.edu.tr::2188b72f-395e-4735-86c6-9b1407aec0e3" providerId="AD" clId="Web-{3FA7DAE7-0FAC-18F1-A2F6-D35155D22475}" dt="2019-09-12T13:17:39.578" v="722" actId="20577"/>
          <ac:spMkLst>
            <pc:docMk/>
            <pc:sldMk cId="1141961747" sldId="436"/>
            <ac:spMk id="14339" creationId="{AA9B52FD-B4FA-4A70-B355-C058BC76A1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pPr/>
              <a:t>11.10.2021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xmlns="" id="{5B5E88EB-BC39-4E32-A8D3-409BD0298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AC8CEA-3AF9-4484-99BC-09F738B0C006}" type="slidenum">
              <a:rPr lang="en-US" altLang="tr-TR" sz="1200"/>
              <a:pPr eaLnBrk="1" hangingPunct="1"/>
              <a:t>13</a:t>
            </a:fld>
            <a:endParaRPr lang="en-US" altLang="tr-TR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xmlns="" id="{201D50B3-0819-4954-BBB4-32E54D8083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2950" cy="3414713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xmlns="" id="{BF21CF48-D3AD-4F51-A5A9-356E402D7D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xmlns="" id="{21D4B914-6A7E-4A53-961D-034401A826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AB23AD-6A4E-4DD8-9A91-8220BACFD4D6}" type="slidenum">
              <a:rPr lang="en-US" altLang="tr-TR" sz="1200"/>
              <a:pPr eaLnBrk="1" hangingPunct="1"/>
              <a:t>16</a:t>
            </a:fld>
            <a:endParaRPr lang="en-US" altLang="tr-TR" sz="12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xmlns="" id="{33AA8850-DD35-4E37-A724-1A53D808A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62" tIns="47625" rIns="93662" bIns="476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/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xmlns="" id="{79F66BFB-6867-4DD2-BE0B-810FA484A7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xmlns="" id="{03CAF9A4-4FE3-450D-8A91-067DDDE414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33F89E-7CF8-4260-A9CE-E1D13AC184CF}" type="slidenum">
              <a:rPr lang="en-US" altLang="tr-TR" sz="1200"/>
              <a:pPr eaLnBrk="1" hangingPunct="1"/>
              <a:t>30</a:t>
            </a:fld>
            <a:endParaRPr lang="en-US" altLang="tr-TR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xmlns="" id="{2B499456-EC1C-4E7D-967D-DE37B1DDB9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62" tIns="47625" rIns="93662" bIns="476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/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xmlns="" id="{FF20C9F1-1D32-4D99-B19B-26C7B730F0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xmlns="" id="{3237956E-6370-492E-B30F-32D5DD5919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7894BC-96FF-4638-BEDA-9BACF5047321}" type="slidenum">
              <a:rPr lang="en-US" altLang="tr-TR" sz="1200"/>
              <a:pPr eaLnBrk="1" hangingPunct="1"/>
              <a:t>31</a:t>
            </a:fld>
            <a:endParaRPr lang="en-US" altLang="tr-TR" sz="12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xmlns="" id="{88A92E0E-E06F-4482-9FAD-F5F2FCEB0C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62" tIns="47625" rIns="93662" bIns="476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/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xmlns="" id="{69F54DB4-6C29-44FA-B360-2975129E1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xmlns="" id="{1E1CA7AE-AEBE-4138-91B2-EC4EBE598B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8D70462-A011-477E-B48A-A55B4ACEEBE6}" type="slidenum">
              <a:rPr lang="en-US" altLang="tr-TR" sz="1200"/>
              <a:pPr eaLnBrk="1" hangingPunct="1"/>
              <a:t>34</a:t>
            </a:fld>
            <a:endParaRPr lang="en-US" altLang="tr-TR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xmlns="" id="{83A468EE-2120-46AA-A247-75E586A0F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62" tIns="47625" rIns="93662" bIns="476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/>
          </a:p>
        </p:txBody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xmlns="" id="{E3518F7D-48EB-4237-A8E0-F12C0CEADB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xmlns="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xmlns="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xmlns="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xmlns="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xmlns="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xmlns="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xmlns="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xmlns="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xmlns="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xmlns="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xmlns="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xmlns="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xmlns="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xmlns="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xmlns="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xmlns="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xmlns="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xmlns="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xmlns="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xmlns="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xmlns="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xmlns="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xmlns="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xmlns="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xmlns="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xmlns="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xmlns="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xmlns="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xmlns="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xmlns="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xmlns="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xmlns="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xmlns="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xmlns="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xmlns="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xmlns="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xmlns="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xmlns="" val="1667668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xmlns="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xmlns="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xmlns="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xmlns="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xmlns="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11.10.2021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xmlns="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xmlns="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xmlns="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xmlns="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xmlns="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tr/url?sa=i&amp;source=images&amp;cd=&amp;cad=rja&amp;docid=qiD2NSIePTNCOM&amp;tbnid=B9ak_07LY6mPSM:&amp;ved=0CAgQjRwwAA&amp;url=http://erkek.tr.msn.com/otomobil/gallery.aspx?cp-documentid=158702334&amp;page=13&amp;ei=x9wvUaP7EMSZtQbSnoGgBg&amp;psig=AFQjCNHht0PUH5EH9poaJQFO9DTqfGrxlQ&amp;ust=136217760731117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6">
            <a:extLst>
              <a:ext uri="{FF2B5EF4-FFF2-40B4-BE49-F238E27FC236}">
                <a16:creationId xmlns:a16="http://schemas.microsoft.com/office/drawing/2014/main" xmlns="" id="{F7A19405-6F52-45E0-A336-1D4C48160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1341438"/>
            <a:ext cx="83105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altLang="tr-TR" sz="2000" b="1">
                <a:solidFill>
                  <a:schemeClr val="tx2"/>
                </a:solidFill>
              </a:rPr>
              <a:t>    Proje nedir? </a:t>
            </a:r>
          </a:p>
          <a:p>
            <a:endParaRPr lang="tr-TR" altLang="tr-TR" sz="2000" b="1">
              <a:solidFill>
                <a:schemeClr val="tx2"/>
              </a:solidFill>
            </a:endParaRPr>
          </a:p>
          <a:p>
            <a:r>
              <a:rPr lang="tr-TR" altLang="tr-TR" sz="2000" b="1">
                <a:solidFill>
                  <a:schemeClr val="tx2"/>
                </a:solidFill>
              </a:rPr>
              <a:t>Tanım 1: </a:t>
            </a:r>
            <a:r>
              <a:rPr lang="tr-TR" altLang="tr-TR" sz="2000"/>
              <a:t>Özgün bir ürün ya da hizmet üretmek üzere gerçekleştirilen, geçici olarak belli bir zaman aralığında yürütülen çalışmalar.</a:t>
            </a:r>
            <a:endParaRPr lang="tr-TR" altLang="tr-TR" sz="2000" b="1">
              <a:solidFill>
                <a:schemeClr val="tx2"/>
              </a:solidFill>
            </a:endParaRPr>
          </a:p>
        </p:txBody>
      </p:sp>
      <p:sp>
        <p:nvSpPr>
          <p:cNvPr id="2052" name="Dikdörtgen 3">
            <a:extLst>
              <a:ext uri="{FF2B5EF4-FFF2-40B4-BE49-F238E27FC236}">
                <a16:creationId xmlns:a16="http://schemas.microsoft.com/office/drawing/2014/main" xmlns="" id="{02C7D065-7DD4-4DAA-9CDB-2079474A3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819400"/>
            <a:ext cx="820896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20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Tanım 2: 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Bir defaya özgü olmak üzere gerçekleştirilen,</a:t>
            </a:r>
          </a:p>
          <a:p>
            <a:pPr eaLnBrk="1" hangingPunct="1">
              <a:buFontTx/>
              <a:buChar char="•"/>
            </a:pPr>
            <a:r>
              <a:rPr lang="tr-TR" altLang="tr-TR" sz="2000" dirty="0">
                <a:latin typeface="Tahoma"/>
                <a:ea typeface="Tahoma"/>
                <a:cs typeface="Arial"/>
              </a:rPr>
              <a:t> belirli hedefleri olan,</a:t>
            </a:r>
          </a:p>
          <a:p>
            <a:pPr eaLnBrk="1" hangingPunct="1">
              <a:buFontTx/>
              <a:buChar char="•"/>
            </a:pPr>
            <a:r>
              <a:rPr lang="tr-TR" altLang="tr-TR" sz="2000" dirty="0">
                <a:latin typeface="Tahoma"/>
                <a:ea typeface="Tahoma"/>
                <a:cs typeface="Arial"/>
              </a:rPr>
              <a:t> tekrar etmeyen,</a:t>
            </a:r>
          </a:p>
          <a:p>
            <a:pPr eaLnBrk="1" hangingPunct="1">
              <a:buFontTx/>
              <a:buChar char="•"/>
            </a:pPr>
            <a:r>
              <a:rPr lang="tr-TR" altLang="tr-TR" sz="2000" dirty="0">
                <a:latin typeface="Tahoma"/>
                <a:ea typeface="Tahoma"/>
                <a:cs typeface="Arial"/>
              </a:rPr>
              <a:t> belirli bir başlangıcı ve bitişi olan,</a:t>
            </a:r>
          </a:p>
          <a:p>
            <a:pPr eaLnBrk="1" hangingPunct="1">
              <a:buFontTx/>
              <a:buChar char="•"/>
            </a:pPr>
            <a:r>
              <a:rPr lang="tr-TR" altLang="tr-TR" sz="2000" dirty="0">
                <a:latin typeface="Tahoma"/>
                <a:ea typeface="Tahoma"/>
                <a:cs typeface="Arial"/>
              </a:rPr>
              <a:t> belirli bir bütçesi olan,</a:t>
            </a:r>
          </a:p>
          <a:p>
            <a:pPr eaLnBrk="1" hangingPunct="1">
              <a:buFontTx/>
              <a:buChar char="•"/>
            </a:pPr>
            <a:r>
              <a:rPr lang="tr-TR" altLang="tr-TR" sz="2000" dirty="0">
                <a:latin typeface="Tahoma"/>
                <a:ea typeface="Tahoma"/>
                <a:cs typeface="Arial"/>
              </a:rPr>
              <a:t> üretime katılan ekibin oluşturduğu örgütsel yapının,</a:t>
            </a:r>
          </a:p>
          <a:p>
            <a:pPr eaLnBrk="1" hangingPunct="1">
              <a:buFontTx/>
              <a:buChar char="•"/>
            </a:pPr>
            <a:r>
              <a:rPr lang="tr-TR" altLang="tr-TR" sz="2000" dirty="0">
                <a:latin typeface="Tahoma"/>
                <a:ea typeface="Tahoma"/>
                <a:cs typeface="Arial"/>
              </a:rPr>
              <a:t> üretimin bitiminde dağıldığı,</a:t>
            </a:r>
          </a:p>
          <a:p>
            <a:r>
              <a:rPr lang="tr-TR" altLang="tr-TR" sz="2000" dirty="0">
                <a:latin typeface="Tahoma"/>
                <a:ea typeface="Tahoma"/>
                <a:cs typeface="Arial"/>
              </a:rPr>
              <a:t>               faaliyetler bütünüdür. </a:t>
            </a:r>
            <a:endParaRPr lang="tr-TR" altLang="tr-TR" sz="2000" dirty="0"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022175"/>
      </p:ext>
    </p:extLst>
  </p:cSld>
  <p:clrMapOvr>
    <a:masterClrMapping/>
  </p:clrMapOvr>
  <p:transition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6">
            <a:extLst>
              <a:ext uri="{FF2B5EF4-FFF2-40B4-BE49-F238E27FC236}">
                <a16:creationId xmlns:a16="http://schemas.microsoft.com/office/drawing/2014/main" xmlns="" id="{53A8D3BE-3628-45AA-B38D-FCF51391A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1341438"/>
            <a:ext cx="8310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altLang="tr-TR" sz="2000" b="1">
                <a:solidFill>
                  <a:schemeClr val="tx2"/>
                </a:solidFill>
              </a:rPr>
              <a:t>    Proje Örnekleri? </a:t>
            </a:r>
          </a:p>
        </p:txBody>
      </p:sp>
      <p:sp>
        <p:nvSpPr>
          <p:cNvPr id="3076" name="Dikdörtgen 3">
            <a:extLst>
              <a:ext uri="{FF2B5EF4-FFF2-40B4-BE49-F238E27FC236}">
                <a16:creationId xmlns:a16="http://schemas.microsoft.com/office/drawing/2014/main" xmlns="" id="{D6F7A048-571C-4539-A70B-211D79237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1741488"/>
            <a:ext cx="820737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  <a:p>
            <a:pPr marL="342900" indent="-342900" eaLnBrk="1" hangingPunct="1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Yeni Üretim Bantlarının Kurulması            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GAP	         </a:t>
            </a:r>
          </a:p>
          <a:p>
            <a:pPr marL="342900" indent="-342900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Hızlı Tren Projesi	            </a:t>
            </a:r>
            <a:endParaRPr lang="tr-TR">
              <a:latin typeface="Tahoma"/>
              <a:ea typeface="Tahoma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tr-TR" altLang="tr-TR" dirty="0" err="1">
                <a:latin typeface="Tahoma"/>
                <a:ea typeface="Tahoma"/>
                <a:cs typeface="Arial"/>
              </a:rPr>
              <a:t>Türksat</a:t>
            </a:r>
            <a:r>
              <a:rPr lang="tr-TR" altLang="tr-TR" dirty="0">
                <a:latin typeface="Tahoma"/>
                <a:ea typeface="Tahoma"/>
                <a:cs typeface="Arial"/>
              </a:rPr>
              <a:t> Projesi</a:t>
            </a:r>
            <a:endParaRPr lang="tr-TR">
              <a:latin typeface="Tahoma"/>
              <a:ea typeface="Tahoma"/>
              <a:cs typeface="Arial"/>
            </a:endParaRPr>
          </a:p>
          <a:p>
            <a:pPr marL="342900" indent="-342900" eaLnBrk="1" hangingPunct="1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4+4+4 Eğitim Projesi	        </a:t>
            </a:r>
          </a:p>
          <a:p>
            <a:pPr marL="342900" indent="-342900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Çevre Koruma Projeleri</a:t>
            </a:r>
          </a:p>
          <a:p>
            <a:pPr marL="342900" indent="-342900">
              <a:buFont typeface="Arial"/>
              <a:buChar char="•"/>
            </a:pPr>
            <a:r>
              <a:rPr lang="tr-TR" altLang="tr-TR" dirty="0" err="1">
                <a:latin typeface="Tahoma"/>
                <a:ea typeface="Tahoma"/>
                <a:cs typeface="Arial"/>
              </a:rPr>
              <a:t>Tübitak</a:t>
            </a:r>
            <a:r>
              <a:rPr lang="tr-TR" altLang="tr-TR" dirty="0">
                <a:latin typeface="Tahoma"/>
                <a:ea typeface="Tahoma"/>
                <a:cs typeface="Arial"/>
              </a:rPr>
              <a:t> Projeleri</a:t>
            </a:r>
            <a:endParaRPr lang="tr-TR" altLang="tr-TR" dirty="0"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946218"/>
      </p:ext>
    </p:extLst>
  </p:cSld>
  <p:clrMapOvr>
    <a:masterClrMapping/>
  </p:clrMapOvr>
  <p:transition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7">
            <a:extLst>
              <a:ext uri="{FF2B5EF4-FFF2-40B4-BE49-F238E27FC236}">
                <a16:creationId xmlns:a16="http://schemas.microsoft.com/office/drawing/2014/main" xmlns="" id="{3AB691D2-6FFD-41B9-92C4-3BABEC624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450" y="476250"/>
            <a:ext cx="6624638" cy="1216025"/>
          </a:xfrm>
        </p:spPr>
        <p:txBody>
          <a:bodyPr/>
          <a:lstStyle/>
          <a:p>
            <a:r>
              <a:rPr lang="tr-TR" altLang="tr-TR" sz="2400" b="1"/>
              <a:t>Henry Ford, 1913</a:t>
            </a:r>
          </a:p>
        </p:txBody>
      </p:sp>
      <p:sp>
        <p:nvSpPr>
          <p:cNvPr id="15363" name="Text Box 49">
            <a:extLst>
              <a:ext uri="{FF2B5EF4-FFF2-40B4-BE49-F238E27FC236}">
                <a16:creationId xmlns:a16="http://schemas.microsoft.com/office/drawing/2014/main" xmlns="" id="{B35A606A-4BA3-4C4A-A192-EF7EB67B3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916113"/>
            <a:ext cx="828516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/>
              <a:t>1913 yılında, Ford'un Detroit'deki yeni Highland Park </a:t>
            </a:r>
          </a:p>
          <a:p>
            <a:pPr eaLnBrk="1" hangingPunct="1"/>
            <a:r>
              <a:rPr lang="tr-TR" altLang="tr-TR"/>
              <a:t>fabrikasında önemli bir gelişme sağlanmış, otomobili işçinin </a:t>
            </a:r>
          </a:p>
          <a:p>
            <a:pPr eaLnBrk="1" hangingPunct="1"/>
            <a:r>
              <a:rPr lang="tr-TR" altLang="tr-TR"/>
              <a:t>önüne getiren "</a:t>
            </a:r>
            <a:r>
              <a:rPr lang="tr-TR" altLang="tr-TR">
                <a:solidFill>
                  <a:schemeClr val="tx2"/>
                </a:solidFill>
              </a:rPr>
              <a:t>hareketli montaj hattı</a:t>
            </a:r>
            <a:r>
              <a:rPr lang="tr-TR" altLang="tr-TR"/>
              <a:t>" (yürüyen bantlar) </a:t>
            </a:r>
          </a:p>
          <a:p>
            <a:pPr eaLnBrk="1" hangingPunct="1"/>
            <a:r>
              <a:rPr lang="tr-TR" altLang="tr-TR"/>
              <a:t>devreye sokulmuş ve bunun neticesinde montaj çevrim </a:t>
            </a:r>
          </a:p>
          <a:p>
            <a:pPr eaLnBrk="1" hangingPunct="1"/>
            <a:r>
              <a:rPr lang="tr-TR" altLang="tr-TR"/>
              <a:t>süresi yarı yarıya azaltılmıştır.</a:t>
            </a:r>
          </a:p>
        </p:txBody>
      </p:sp>
      <p:pic>
        <p:nvPicPr>
          <p:cNvPr id="15364" name="Picture 2" descr="http://db2.stb.s-msn.com/i/A4/62739713FB3BEABF17D40F72C5425.jpg">
            <a:hlinkClick r:id="rId2"/>
            <a:extLst>
              <a:ext uri="{FF2B5EF4-FFF2-40B4-BE49-F238E27FC236}">
                <a16:creationId xmlns:a16="http://schemas.microsoft.com/office/drawing/2014/main" xmlns="" id="{C29918E4-E0ED-470D-AA25-F624BDF6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076700"/>
            <a:ext cx="3013075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43612726"/>
      </p:ext>
    </p:extLst>
  </p:cSld>
  <p:clrMapOvr>
    <a:masterClrMapping/>
  </p:clrMapOvr>
  <p:transition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6">
            <a:extLst>
              <a:ext uri="{FF2B5EF4-FFF2-40B4-BE49-F238E27FC236}">
                <a16:creationId xmlns:a16="http://schemas.microsoft.com/office/drawing/2014/main" xmlns="" id="{D680DD1D-CAEB-4F75-A55D-EE52B22A2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347788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Proje Yönetimi nedir?</a:t>
            </a:r>
          </a:p>
        </p:txBody>
      </p:sp>
      <p:sp>
        <p:nvSpPr>
          <p:cNvPr id="5124" name="Metin kutusu 1">
            <a:extLst>
              <a:ext uri="{FF2B5EF4-FFF2-40B4-BE49-F238E27FC236}">
                <a16:creationId xmlns:a16="http://schemas.microsoft.com/office/drawing/2014/main" xmlns="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/>
              <a:t>Proje gereksinimlerini karşılamak amacıyla proje faaliyetlerine bilgi, yetenek, araç ve tekniklerin uygulanarak paydaşların beklentilerine varmak ve aşarak karşılamaktır.</a:t>
            </a:r>
          </a:p>
        </p:txBody>
      </p:sp>
    </p:spTree>
    <p:extLst>
      <p:ext uri="{BB962C8B-B14F-4D97-AF65-F5344CB8AC3E}">
        <p14:creationId xmlns:p14="http://schemas.microsoft.com/office/powerpoint/2010/main" xmlns="" val="3117288310"/>
      </p:ext>
    </p:extLst>
  </p:cSld>
  <p:clrMapOvr>
    <a:masterClrMapping/>
  </p:clrMapOvr>
  <p:transition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6">
            <a:extLst>
              <a:ext uri="{FF2B5EF4-FFF2-40B4-BE49-F238E27FC236}">
                <a16:creationId xmlns:a16="http://schemas.microsoft.com/office/drawing/2014/main" xmlns="" id="{5E911280-8073-4268-B89A-0E251462C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818517"/>
            <a:ext cx="7092950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Proje Yönetiminin Temel Bileşenleri </a:t>
            </a:r>
            <a:endParaRPr lang="tr-TR" altLang="tr-TR" sz="2200" b="1" dirty="0">
              <a:solidFill>
                <a:schemeClr val="tx2"/>
              </a:solidFill>
              <a:ea typeface="Tahoma" panose="020B0604030504040204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(Bilgi Alanları-Knowledge </a:t>
            </a:r>
            <a:r>
              <a:rPr lang="tr-TR" altLang="tr-TR" sz="2200" b="1" dirty="0" err="1">
                <a:solidFill>
                  <a:schemeClr val="tx2"/>
                </a:solidFill>
                <a:latin typeface="Tahoma"/>
                <a:ea typeface="Tahoma"/>
                <a:cs typeface="Arial"/>
              </a:rPr>
              <a:t>Areas</a:t>
            </a: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)</a:t>
            </a:r>
            <a:endParaRPr lang="tr-TR" altLang="tr-TR" sz="2200" b="1">
              <a:solidFill>
                <a:schemeClr val="tx2"/>
              </a:solidFill>
              <a:ea typeface="Tahoma"/>
            </a:endParaRPr>
          </a:p>
        </p:txBody>
      </p:sp>
      <p:sp>
        <p:nvSpPr>
          <p:cNvPr id="6148" name="Metin kutusu 1">
            <a:extLst>
              <a:ext uri="{FF2B5EF4-FFF2-40B4-BE49-F238E27FC236}">
                <a16:creationId xmlns:a16="http://schemas.microsoft.com/office/drawing/2014/main" xmlns="" id="{9035DB55-BDB6-4967-A0E9-60EB2352F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484" y="1989138"/>
            <a:ext cx="712946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1)  Kapsam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2)  Zaman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3)  Maliyet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4)  Kalite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5)  İnsan Kaynakları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6)  İletişim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7)  Risk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8)  Tedarik (Satın Alma) Yönetimi</a:t>
            </a: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9)  Entegrasyon Yönetimi</a:t>
            </a:r>
          </a:p>
          <a:p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10) </a:t>
            </a:r>
            <a:r>
              <a:rPr lang="tr-TR" sz="20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Proje Paydaş (</a:t>
            </a:r>
            <a:r>
              <a:rPr lang="tr-TR" sz="2000" dirty="0" err="1">
                <a:solidFill>
                  <a:srgbClr val="FF0000"/>
                </a:solidFill>
                <a:latin typeface="Tahoma"/>
                <a:ea typeface="Tahoma"/>
                <a:cs typeface="Tahoma"/>
              </a:rPr>
              <a:t>Stakeholder</a:t>
            </a:r>
            <a:r>
              <a:rPr lang="tr-TR" sz="20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) Yönetimi</a:t>
            </a:r>
            <a:endParaRPr lang="tr-TR" altLang="tr-TR" sz="2000" dirty="0">
              <a:solidFill>
                <a:srgbClr val="FF0000"/>
              </a:solidFill>
              <a:latin typeface="Tahoma"/>
              <a:ea typeface="Tahoma"/>
              <a:cs typeface="Arial"/>
            </a:endParaRPr>
          </a:p>
          <a:p>
            <a:endParaRPr lang="tr-TR" altLang="tr-TR" sz="2000" dirty="0">
              <a:solidFill>
                <a:srgbClr val="FF0000"/>
              </a:solidFill>
              <a:ea typeface="Tahoma"/>
            </a:endParaRPr>
          </a:p>
          <a:p>
            <a:r>
              <a:rPr lang="tr-TR" sz="2000" i="1" dirty="0">
                <a:latin typeface="Tahoma"/>
                <a:ea typeface="Tahoma"/>
                <a:cs typeface="Tahoma"/>
              </a:rPr>
              <a:t>10. Bilgi alanı </a:t>
            </a:r>
            <a:r>
              <a:rPr lang="tr-TR" altLang="tr-TR" sz="2000" i="1" dirty="0">
                <a:latin typeface="Tahoma"/>
                <a:ea typeface="Tahoma"/>
                <a:cs typeface="Arial"/>
              </a:rPr>
              <a:t>ISO 21500-2012 standardında eklenmiştir.</a:t>
            </a:r>
            <a:endParaRPr lang="tr-TR" altLang="tr-TR" sz="2000" i="1" dirty="0">
              <a:ea typeface="Tahoma"/>
            </a:endParaRPr>
          </a:p>
        </p:txBody>
      </p:sp>
      <p:pic>
        <p:nvPicPr>
          <p:cNvPr id="2" name="Resim 2">
            <a:extLst>
              <a:ext uri="{FF2B5EF4-FFF2-40B4-BE49-F238E27FC236}">
                <a16:creationId xmlns:a16="http://schemas.microsoft.com/office/drawing/2014/main" xmlns="" id="{4C4262F1-313E-492C-87FD-9AD4748311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73790" y="1720223"/>
            <a:ext cx="3655347" cy="316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0720940"/>
      </p:ext>
    </p:extLst>
  </p:cSld>
  <p:clrMapOvr>
    <a:masterClrMapping/>
  </p:clrMapOvr>
  <p:transition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6">
            <a:extLst>
              <a:ext uri="{FF2B5EF4-FFF2-40B4-BE49-F238E27FC236}">
                <a16:creationId xmlns:a16="http://schemas.microsoft.com/office/drawing/2014/main" xmlns="" id="{15851F06-C81A-44E4-9A87-5D5C54346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318" y="503207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>
                <a:solidFill>
                  <a:schemeClr val="tx2"/>
                </a:solidFill>
              </a:rPr>
              <a:t>Proje Yönetiminin Temel Bileşenleri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xmlns="" id="{2C7F5544-6E64-49AD-B24E-78F05B98719A}"/>
              </a:ext>
            </a:extLst>
          </p:cNvPr>
          <p:cNvSpPr txBox="1"/>
          <p:nvPr/>
        </p:nvSpPr>
        <p:spPr>
          <a:xfrm>
            <a:off x="684213" y="825922"/>
            <a:ext cx="8280400" cy="2246769"/>
          </a:xfrm>
          <a:prstGeom prst="rect">
            <a:avLst/>
          </a:prstGeom>
          <a:noFill/>
        </p:spPr>
        <p:txBody>
          <a:bodyPr anchor="t">
            <a:spAutoFit/>
          </a:bodyPr>
          <a:lstStyle/>
          <a:p>
            <a:pPr>
              <a:defRPr/>
            </a:pPr>
            <a:r>
              <a:rPr lang="tr-TR" sz="2000" dirty="0">
                <a:solidFill>
                  <a:srgbClr val="FF0000"/>
                </a:solidFill>
                <a:cs typeface="Arial" charset="0"/>
              </a:rPr>
              <a:t>1) Kapsam Yönetimi</a:t>
            </a:r>
          </a:p>
          <a:p>
            <a:pPr>
              <a:defRPr/>
            </a:pPr>
            <a:r>
              <a:rPr lang="tr-TR" sz="2000" dirty="0">
                <a:latin typeface="Arial"/>
                <a:cs typeface="Arial"/>
              </a:rPr>
              <a:t>Proje kapsam yönetimi, projenin başarıyla tamamlanması için sadece yapılması gerekenlerin, </a:t>
            </a:r>
            <a:r>
              <a:rPr lang="tr-TR" sz="2000" b="1" dirty="0">
                <a:latin typeface="Arial"/>
                <a:cs typeface="Arial"/>
              </a:rPr>
              <a:t>ne azının ne de fazlasının</a:t>
            </a:r>
            <a:r>
              <a:rPr lang="tr-TR" sz="2000" dirty="0">
                <a:latin typeface="Arial"/>
                <a:cs typeface="Arial"/>
              </a:rPr>
              <a:t>, çalışıldığından emin olmak için yürütülen bir süreçtir.</a:t>
            </a:r>
            <a:endParaRPr lang="tr-TR" dirty="0">
              <a:latin typeface="Arial"/>
              <a:cs typeface="Arial"/>
            </a:endParaRPr>
          </a:p>
          <a:p>
            <a:pPr>
              <a:defRPr/>
            </a:pPr>
            <a:endParaRPr lang="tr-TR" sz="2000" dirty="0">
              <a:cs typeface="Arial" charset="0"/>
            </a:endParaRPr>
          </a:p>
          <a:p>
            <a:pPr>
              <a:defRPr/>
            </a:pPr>
            <a:endParaRPr lang="tr-TR" sz="2000" dirty="0">
              <a:cs typeface="Arial" charset="0"/>
            </a:endParaRPr>
          </a:p>
          <a:p>
            <a:pPr marL="457200" indent="-457200">
              <a:buAutoNum type="arabicParenR"/>
              <a:defRPr/>
            </a:pPr>
            <a:endParaRPr lang="tr-TR" sz="2000" dirty="0">
              <a:cs typeface="Arial" charset="0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xmlns="" id="{8501B775-8649-4A7E-B9C2-80AF3F06D4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134" y="2152055"/>
            <a:ext cx="8148520" cy="458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6697751"/>
      </p:ext>
    </p:extLst>
  </p:cSld>
  <p:clrMapOvr>
    <a:masterClrMapping/>
  </p:clrMapOvr>
  <p:transition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6">
            <a:extLst>
              <a:ext uri="{FF2B5EF4-FFF2-40B4-BE49-F238E27FC236}">
                <a16:creationId xmlns:a16="http://schemas.microsoft.com/office/drawing/2014/main" xmlns="" id="{15851F06-C81A-44E4-9A87-5D5C54346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363" y="491946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>
                <a:solidFill>
                  <a:schemeClr val="tx2"/>
                </a:solidFill>
              </a:rPr>
              <a:t>Proje Yönetiminin Temel Bileşenleri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xmlns="" id="{2C7F5544-6E64-49AD-B24E-78F05B98719A}"/>
              </a:ext>
            </a:extLst>
          </p:cNvPr>
          <p:cNvSpPr txBox="1"/>
          <p:nvPr/>
        </p:nvSpPr>
        <p:spPr>
          <a:xfrm>
            <a:off x="684213" y="769617"/>
            <a:ext cx="8280400" cy="3170099"/>
          </a:xfrm>
          <a:prstGeom prst="rect">
            <a:avLst/>
          </a:prstGeom>
          <a:noFill/>
        </p:spPr>
        <p:txBody>
          <a:bodyPr anchor="t">
            <a:spAutoFit/>
          </a:bodyPr>
          <a:lstStyle/>
          <a:p>
            <a:pPr>
              <a:defRPr/>
            </a:pPr>
            <a:r>
              <a:rPr lang="tr-TR" sz="2000" dirty="0">
                <a:solidFill>
                  <a:srgbClr val="FF0000"/>
                </a:solidFill>
                <a:latin typeface="Arial"/>
                <a:cs typeface="Arial"/>
              </a:rPr>
              <a:t>2) Zaman Yönetimi</a:t>
            </a:r>
            <a:endParaRPr lang="tr-TR" sz="2000" dirty="0">
              <a:solidFill>
                <a:srgbClr val="FF0000"/>
              </a:solidFill>
              <a:cs typeface="Arial" charset="0"/>
            </a:endParaRPr>
          </a:p>
          <a:p>
            <a:pPr>
              <a:defRPr/>
            </a:pPr>
            <a:r>
              <a:rPr lang="fi-FI" sz="2000" dirty="0">
                <a:cs typeface="Arial" charset="0"/>
              </a:rPr>
              <a:t>Projenin her bile</a:t>
            </a:r>
            <a:r>
              <a:rPr lang="tr-TR" sz="2000" dirty="0">
                <a:cs typeface="Arial" charset="0"/>
              </a:rPr>
              <a:t>ş</a:t>
            </a:r>
            <a:r>
              <a:rPr lang="fi-FI" sz="2000" dirty="0">
                <a:cs typeface="Arial" charset="0"/>
              </a:rPr>
              <a:t>eninin ne zaman ba</a:t>
            </a:r>
            <a:r>
              <a:rPr lang="tr-TR" sz="2000" dirty="0">
                <a:cs typeface="Arial" charset="0"/>
              </a:rPr>
              <a:t>ş</a:t>
            </a:r>
            <a:r>
              <a:rPr lang="fi-FI" sz="2000" dirty="0">
                <a:cs typeface="Arial" charset="0"/>
              </a:rPr>
              <a:t>lay</a:t>
            </a:r>
            <a:r>
              <a:rPr lang="tr-TR" sz="2000" dirty="0">
                <a:cs typeface="Arial" charset="0"/>
              </a:rPr>
              <a:t>ı</a:t>
            </a:r>
            <a:r>
              <a:rPr lang="fi-FI" sz="2000" dirty="0">
                <a:cs typeface="Arial" charset="0"/>
              </a:rPr>
              <a:t>p ne</a:t>
            </a:r>
            <a:r>
              <a:rPr lang="tr-TR" sz="2000" dirty="0">
                <a:cs typeface="Arial" charset="0"/>
              </a:rPr>
              <a:t> zaman biteceğini bilmek ve projenin öngörülen zamanda bitmesini sağlamak önemlidir.</a:t>
            </a:r>
          </a:p>
          <a:p>
            <a:pPr>
              <a:defRPr/>
            </a:pPr>
            <a:r>
              <a:rPr lang="tr-TR" sz="2000" dirty="0">
                <a:latin typeface="Arial"/>
                <a:cs typeface="Arial"/>
              </a:rPr>
              <a:t>Projelerde zaman yönetimi için </a:t>
            </a:r>
            <a:r>
              <a:rPr lang="tr-TR" sz="2000" dirty="0" err="1">
                <a:latin typeface="Arial"/>
                <a:cs typeface="Arial"/>
              </a:rPr>
              <a:t>Gantt</a:t>
            </a:r>
            <a:r>
              <a:rPr lang="tr-TR" sz="2000" dirty="0">
                <a:latin typeface="Arial"/>
                <a:cs typeface="Arial"/>
              </a:rPr>
              <a:t> ve PERT diyagramları, Kritik Yol Metodu (Critical </a:t>
            </a:r>
            <a:r>
              <a:rPr lang="tr-TR" sz="2000" dirty="0" err="1">
                <a:latin typeface="Arial"/>
                <a:cs typeface="Arial"/>
              </a:rPr>
              <a:t>Path</a:t>
            </a:r>
            <a:r>
              <a:rPr lang="tr-TR" sz="2000" dirty="0">
                <a:latin typeface="Arial"/>
                <a:cs typeface="Arial"/>
              </a:rPr>
              <a:t> </a:t>
            </a:r>
            <a:r>
              <a:rPr lang="tr-TR" sz="2000" dirty="0" err="1">
                <a:latin typeface="Arial"/>
                <a:cs typeface="Arial"/>
              </a:rPr>
              <a:t>Method</a:t>
            </a:r>
            <a:r>
              <a:rPr lang="tr-TR" sz="2000" dirty="0">
                <a:latin typeface="Arial"/>
                <a:cs typeface="Arial"/>
              </a:rPr>
              <a:t> (CPM)) sıklıkla kullanılmaktadır. </a:t>
            </a:r>
            <a:endParaRPr lang="tr-TR" sz="2000" dirty="0">
              <a:cs typeface="Arial" charset="0"/>
            </a:endParaRPr>
          </a:p>
          <a:p>
            <a:pPr>
              <a:defRPr/>
            </a:pPr>
            <a:endParaRPr lang="tr-TR" sz="2000" dirty="0">
              <a:solidFill>
                <a:srgbClr val="000000"/>
              </a:solidFill>
              <a:cs typeface="Arial" charset="0"/>
            </a:endParaRPr>
          </a:p>
          <a:p>
            <a:pPr>
              <a:defRPr/>
            </a:pPr>
            <a:r>
              <a:rPr lang="tr-TR" sz="2000" dirty="0">
                <a:solidFill>
                  <a:srgbClr val="FF0000"/>
                </a:solidFill>
                <a:cs typeface="Arial" charset="0"/>
              </a:rPr>
              <a:t>3) Maliyet Yönetimi</a:t>
            </a:r>
          </a:p>
          <a:p>
            <a:pPr>
              <a:defRPr/>
            </a:pPr>
            <a:r>
              <a:rPr lang="tr-TR" sz="2000" dirty="0">
                <a:cs typeface="Arial" charset="0"/>
              </a:rPr>
              <a:t>Projenin bileşenlerinin maliyetlerinin bilinmesi ve projenin belirlenen bütçe dahilinde tamamlanması önemlidir.</a:t>
            </a:r>
          </a:p>
          <a:p>
            <a:pPr>
              <a:defRPr/>
            </a:pPr>
            <a:endParaRPr lang="tr-TR" sz="2000" dirty="0">
              <a:cs typeface="Arial" charset="0"/>
            </a:endParaRPr>
          </a:p>
        </p:txBody>
      </p:sp>
      <p:pic>
        <p:nvPicPr>
          <p:cNvPr id="3" name="Resim 3" descr="metin içeren bir resim&#10;&#10;Yüksek güvenilirlikle oluşturulmuş açıklama">
            <a:extLst>
              <a:ext uri="{FF2B5EF4-FFF2-40B4-BE49-F238E27FC236}">
                <a16:creationId xmlns:a16="http://schemas.microsoft.com/office/drawing/2014/main" xmlns="" id="{A3A9E683-2C92-4BD4-B804-2E9B45B459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8982" y="3600259"/>
            <a:ext cx="5907564" cy="31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4589946"/>
      </p:ext>
    </p:extLst>
  </p:cSld>
  <p:clrMapOvr>
    <a:masterClrMapping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6">
            <a:extLst>
              <a:ext uri="{FF2B5EF4-FFF2-40B4-BE49-F238E27FC236}">
                <a16:creationId xmlns:a16="http://schemas.microsoft.com/office/drawing/2014/main" xmlns="" id="{744C0DEA-9AE4-47D4-9459-D48033DB6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347788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>
                <a:solidFill>
                  <a:schemeClr val="tx2"/>
                </a:solidFill>
              </a:rPr>
              <a:t>Proje Yönetiminin Temel Bileşenleri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xmlns="" id="{92D15088-E9F6-4EA5-87C5-6ACBB3C9AE78}"/>
              </a:ext>
            </a:extLst>
          </p:cNvPr>
          <p:cNvSpPr txBox="1"/>
          <p:nvPr/>
        </p:nvSpPr>
        <p:spPr>
          <a:xfrm>
            <a:off x="684213" y="1778000"/>
            <a:ext cx="8280400" cy="3785652"/>
          </a:xfrm>
          <a:prstGeom prst="rect">
            <a:avLst/>
          </a:prstGeom>
          <a:noFill/>
        </p:spPr>
        <p:txBody>
          <a:bodyPr anchor="t">
            <a:spAutoFit/>
          </a:bodyPr>
          <a:lstStyle/>
          <a:p>
            <a:pPr>
              <a:defRPr/>
            </a:pPr>
            <a:r>
              <a:rPr lang="tr-TR" sz="2000" dirty="0">
                <a:solidFill>
                  <a:srgbClr val="FF0000"/>
                </a:solidFill>
                <a:cs typeface="Arial" charset="0"/>
              </a:rPr>
              <a:t>4) Kalite Yönetimi</a:t>
            </a:r>
          </a:p>
          <a:p>
            <a:pPr>
              <a:defRPr/>
            </a:pPr>
            <a:r>
              <a:rPr lang="tr-TR" sz="2000" dirty="0">
                <a:latin typeface="Arial"/>
                <a:cs typeface="Arial"/>
              </a:rPr>
              <a:t>Projenin ihtiyaçları tam olarak karşılayacağına dair sistem oturmuş olmalıdır. Kalite Planlama, Kalite Güvence ve Kalite Kontrol yapılmalıdır.</a:t>
            </a:r>
          </a:p>
          <a:p>
            <a:pPr>
              <a:defRPr/>
            </a:pPr>
            <a:endParaRPr lang="tr-TR" sz="2000" dirty="0">
              <a:solidFill>
                <a:srgbClr val="FF0000"/>
              </a:solidFill>
              <a:cs typeface="Arial" charset="0"/>
            </a:endParaRPr>
          </a:p>
          <a:p>
            <a:pPr>
              <a:defRPr/>
            </a:pPr>
            <a:r>
              <a:rPr lang="tr-TR" sz="2000" dirty="0">
                <a:solidFill>
                  <a:srgbClr val="FF0000"/>
                </a:solidFill>
                <a:cs typeface="Arial" charset="0"/>
              </a:rPr>
              <a:t>5) İnsan Kaynakları Yönetimi</a:t>
            </a:r>
          </a:p>
          <a:p>
            <a:pPr>
              <a:defRPr/>
            </a:pPr>
            <a:r>
              <a:rPr lang="tr-TR" sz="2000" dirty="0">
                <a:latin typeface="Arial"/>
                <a:cs typeface="Arial"/>
              </a:rPr>
              <a:t>Projede yer alacak doğru kişilerin belirlenmesi ve bu kişilerin en etkili şekilde görevlerini yapması çok önemlidir. Proje ekibinin organize edilmesi, yönetilmesi ve liderlik edilmesiyle ilişkin süreçleri kapsar.</a:t>
            </a:r>
            <a:endParaRPr lang="tr-TR" sz="2000" dirty="0">
              <a:cs typeface="Arial" charset="0"/>
            </a:endParaRPr>
          </a:p>
          <a:p>
            <a:pPr>
              <a:defRPr/>
            </a:pPr>
            <a:endParaRPr lang="tr-TR" sz="2000" dirty="0">
              <a:cs typeface="Arial" charset="0"/>
            </a:endParaRPr>
          </a:p>
          <a:p>
            <a:pPr>
              <a:defRPr/>
            </a:pPr>
            <a:r>
              <a:rPr lang="tr-TR" sz="2000" dirty="0">
                <a:solidFill>
                  <a:srgbClr val="FF0000"/>
                </a:solidFill>
                <a:cs typeface="Arial" charset="0"/>
              </a:rPr>
              <a:t>6) İletişim Yönetimi</a:t>
            </a:r>
          </a:p>
          <a:p>
            <a:pPr>
              <a:defRPr/>
            </a:pPr>
            <a:r>
              <a:rPr lang="tr-TR" sz="2000" dirty="0">
                <a:latin typeface="Arial"/>
                <a:cs typeface="Arial"/>
              </a:rPr>
              <a:t>Projenin sağlıklı ilerleyebilmesi için, proje çerçevesinde bir araya gelmiş farklı kişiler, paydaşlar </a:t>
            </a:r>
            <a:r>
              <a:rPr lang="pt-BR" sz="2000" dirty="0">
                <a:latin typeface="Arial"/>
                <a:cs typeface="Arial"/>
              </a:rPr>
              <a:t>aras</a:t>
            </a:r>
            <a:r>
              <a:rPr lang="tr-TR" sz="2000" dirty="0">
                <a:latin typeface="Arial"/>
                <a:cs typeface="Arial"/>
              </a:rPr>
              <a:t>ı</a:t>
            </a:r>
            <a:r>
              <a:rPr lang="pt-BR" sz="2000" dirty="0">
                <a:latin typeface="Arial"/>
                <a:cs typeface="Arial"/>
              </a:rPr>
              <a:t>nda etkin </a:t>
            </a:r>
            <a:r>
              <a:rPr lang="pt-BR" sz="2000" dirty="0" err="1">
                <a:latin typeface="Arial"/>
                <a:cs typeface="Arial"/>
              </a:rPr>
              <a:t>bir</a:t>
            </a:r>
            <a:r>
              <a:rPr lang="pt-BR" sz="2000" dirty="0">
                <a:latin typeface="Arial"/>
                <a:cs typeface="Arial"/>
              </a:rPr>
              <a:t> </a:t>
            </a:r>
            <a:r>
              <a:rPr lang="pt-BR" sz="2000" dirty="0" err="1">
                <a:latin typeface="Arial"/>
                <a:cs typeface="Arial"/>
              </a:rPr>
              <a:t>ileti</a:t>
            </a:r>
            <a:r>
              <a:rPr lang="tr-TR" sz="2000" dirty="0">
                <a:latin typeface="Arial"/>
                <a:cs typeface="Arial"/>
              </a:rPr>
              <a:t>ş</a:t>
            </a:r>
            <a:r>
              <a:rPr lang="pt-BR" sz="2000" dirty="0" err="1">
                <a:latin typeface="Arial"/>
                <a:cs typeface="Arial"/>
              </a:rPr>
              <a:t>im</a:t>
            </a:r>
            <a:r>
              <a:rPr lang="pt-BR" sz="2000" dirty="0">
                <a:latin typeface="Arial"/>
                <a:cs typeface="Arial"/>
              </a:rPr>
              <a:t> a</a:t>
            </a:r>
            <a:r>
              <a:rPr lang="tr-TR" sz="2000" dirty="0" err="1">
                <a:latin typeface="Arial"/>
                <a:cs typeface="Arial"/>
              </a:rPr>
              <a:t>ğı</a:t>
            </a:r>
            <a:r>
              <a:rPr lang="pt-BR" sz="2000" dirty="0">
                <a:latin typeface="Arial"/>
                <a:cs typeface="Arial"/>
              </a:rPr>
              <a:t> </a:t>
            </a:r>
            <a:r>
              <a:rPr lang="pt-BR" sz="2000" dirty="0" err="1">
                <a:latin typeface="Arial"/>
                <a:cs typeface="Arial"/>
              </a:rPr>
              <a:t>kurulmal</a:t>
            </a:r>
            <a:r>
              <a:rPr lang="tr-TR" sz="2000" dirty="0">
                <a:latin typeface="Arial"/>
                <a:cs typeface="Arial"/>
              </a:rPr>
              <a:t>ı</a:t>
            </a:r>
            <a:r>
              <a:rPr lang="pt-BR" sz="2000" dirty="0">
                <a:latin typeface="Arial"/>
                <a:cs typeface="Arial"/>
              </a:rPr>
              <a:t>d</a:t>
            </a:r>
            <a:r>
              <a:rPr lang="tr-TR" sz="2000" dirty="0">
                <a:latin typeface="Arial"/>
                <a:cs typeface="Arial"/>
              </a:rPr>
              <a:t>ı</a:t>
            </a:r>
            <a:r>
              <a:rPr lang="pt-BR" sz="2000" dirty="0">
                <a:latin typeface="Arial"/>
                <a:cs typeface="Arial"/>
              </a:rPr>
              <a:t>r.</a:t>
            </a:r>
            <a:endParaRPr lang="tr-TR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912759"/>
      </p:ext>
    </p:extLst>
  </p:cSld>
  <p:clrMapOvr>
    <a:masterClrMapping/>
  </p:clrMapOvr>
  <p:transition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6">
            <a:extLst>
              <a:ext uri="{FF2B5EF4-FFF2-40B4-BE49-F238E27FC236}">
                <a16:creationId xmlns:a16="http://schemas.microsoft.com/office/drawing/2014/main" xmlns="" id="{61948768-E563-449B-9FD1-7F518406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885" y="469423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>
                <a:solidFill>
                  <a:schemeClr val="tx2"/>
                </a:solidFill>
              </a:rPr>
              <a:t>Proje Yönetiminin Temel Bileşenleri</a:t>
            </a:r>
          </a:p>
        </p:txBody>
      </p:sp>
      <p:sp>
        <p:nvSpPr>
          <p:cNvPr id="9220" name="Metin kutusu 1">
            <a:extLst>
              <a:ext uri="{FF2B5EF4-FFF2-40B4-BE49-F238E27FC236}">
                <a16:creationId xmlns:a16="http://schemas.microsoft.com/office/drawing/2014/main" xmlns="" id="{F79059F1-8178-47BD-809C-97AD70BA0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798286"/>
            <a:ext cx="82804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7) Risk Yönetimi</a:t>
            </a:r>
          </a:p>
          <a:p>
            <a:pPr eaLnBrk="1" hangingPunct="1"/>
            <a:r>
              <a:rPr lang="pt-BR" altLang="tr-TR" sz="2000" dirty="0" err="1">
                <a:latin typeface="Tahoma"/>
                <a:ea typeface="Tahoma"/>
                <a:cs typeface="Arial"/>
              </a:rPr>
              <a:t>Projenin</a:t>
            </a:r>
            <a:r>
              <a:rPr lang="pt-BR" altLang="tr-TR" sz="2000" dirty="0">
                <a:latin typeface="Tahoma"/>
                <a:ea typeface="Tahoma"/>
                <a:cs typeface="Arial"/>
              </a:rPr>
              <a:t> </a:t>
            </a:r>
            <a:r>
              <a:rPr lang="pt-BR" altLang="tr-TR" sz="2000" dirty="0" err="1">
                <a:latin typeface="Tahoma"/>
                <a:ea typeface="Tahoma"/>
                <a:cs typeface="Arial"/>
              </a:rPr>
              <a:t>olas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pt-BR" altLang="tr-TR" sz="2000" dirty="0">
                <a:latin typeface="Tahoma"/>
                <a:ea typeface="Tahoma"/>
                <a:cs typeface="Arial"/>
              </a:rPr>
              <a:t> </a:t>
            </a:r>
            <a:r>
              <a:rPr lang="pt-BR" altLang="tr-TR" sz="2000" dirty="0" err="1">
                <a:latin typeface="Tahoma"/>
                <a:ea typeface="Tahoma"/>
                <a:cs typeface="Arial"/>
              </a:rPr>
              <a:t>olumsuz</a:t>
            </a:r>
            <a:r>
              <a:rPr lang="pt-BR" altLang="tr-TR" sz="2000" dirty="0">
                <a:latin typeface="Tahoma"/>
                <a:ea typeface="Tahoma"/>
                <a:cs typeface="Arial"/>
              </a:rPr>
              <a:t> </a:t>
            </a:r>
            <a:r>
              <a:rPr lang="pt-BR" altLang="tr-TR" sz="2000" dirty="0" err="1">
                <a:latin typeface="Tahoma"/>
                <a:ea typeface="Tahoma"/>
                <a:cs typeface="Arial"/>
              </a:rPr>
              <a:t>sonuçlar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pt-BR" altLang="tr-TR" sz="2000" dirty="0">
                <a:latin typeface="Tahoma"/>
                <a:ea typeface="Tahoma"/>
                <a:cs typeface="Arial"/>
              </a:rPr>
              <a:t>n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pt-BR" altLang="tr-TR" sz="2000" dirty="0">
                <a:latin typeface="Tahoma"/>
                <a:ea typeface="Tahoma"/>
                <a:cs typeface="Arial"/>
              </a:rPr>
              <a:t>n </a:t>
            </a:r>
            <a:r>
              <a:rPr lang="pt-BR" altLang="tr-TR" sz="2000" dirty="0" err="1">
                <a:latin typeface="Tahoma"/>
                <a:ea typeface="Tahoma"/>
                <a:cs typeface="Arial"/>
              </a:rPr>
              <a:t>en</a:t>
            </a:r>
            <a:r>
              <a:rPr lang="pt-BR" altLang="tr-TR" sz="2000" dirty="0">
                <a:latin typeface="Tahoma"/>
                <a:ea typeface="Tahoma"/>
                <a:cs typeface="Arial"/>
              </a:rPr>
              <a:t> aza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 indirgenmesi için risklerin belirlenip, bunlara karşı önlemlerin alınması gereklidir.</a:t>
            </a:r>
          </a:p>
          <a:p>
            <a:pPr eaLnBrk="1" hangingPunct="1"/>
            <a:endParaRPr lang="tr-TR" altLang="tr-TR" sz="2000">
              <a:solidFill>
                <a:srgbClr val="FF0000"/>
              </a:solidFill>
            </a:endParaRP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8) Tedarik (Satın Alma) Yönetimi</a:t>
            </a:r>
          </a:p>
          <a:p>
            <a:pPr eaLnBrk="1" hangingPunct="1"/>
            <a:r>
              <a:rPr lang="tr-TR" altLang="tr-TR" sz="2000" dirty="0">
                <a:latin typeface="Tahoma"/>
                <a:ea typeface="Tahoma"/>
                <a:cs typeface="Arial"/>
              </a:rPr>
              <a:t>Hemen hemen tüm projelerde proje dışından 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mal ve </a:t>
            </a:r>
            <a:r>
              <a:rPr lang="es-ES" altLang="tr-TR" sz="2000" dirty="0" err="1">
                <a:latin typeface="Tahoma"/>
                <a:ea typeface="Tahoma"/>
                <a:cs typeface="Arial"/>
              </a:rPr>
              <a:t>hizmet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 al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m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 </a:t>
            </a:r>
            <a:r>
              <a:rPr lang="es-ES" altLang="tr-TR" sz="2000" dirty="0" err="1">
                <a:latin typeface="Tahoma"/>
                <a:ea typeface="Tahoma"/>
                <a:cs typeface="Arial"/>
              </a:rPr>
              <a:t>yap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l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r. </a:t>
            </a:r>
            <a:r>
              <a:rPr lang="es-ES" altLang="tr-TR" sz="2000" dirty="0" err="1">
                <a:latin typeface="Tahoma"/>
                <a:ea typeface="Tahoma"/>
                <a:cs typeface="Arial"/>
              </a:rPr>
              <a:t>Bunlar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ı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n </a:t>
            </a:r>
            <a:r>
              <a:rPr lang="es-ES" altLang="tr-TR" sz="2000" dirty="0" err="1">
                <a:latin typeface="Tahoma"/>
                <a:ea typeface="Tahoma"/>
                <a:cs typeface="Arial"/>
              </a:rPr>
              <a:t>sistemli</a:t>
            </a:r>
            <a:r>
              <a:rPr lang="es-ES" altLang="tr-TR" sz="2000" dirty="0">
                <a:latin typeface="Tahoma"/>
                <a:ea typeface="Tahoma"/>
                <a:cs typeface="Arial"/>
              </a:rPr>
              <a:t> </a:t>
            </a:r>
            <a:r>
              <a:rPr lang="es-ES" altLang="tr-TR" sz="2000" dirty="0" err="1">
                <a:latin typeface="Tahoma"/>
                <a:ea typeface="Tahoma"/>
                <a:cs typeface="Arial"/>
              </a:rPr>
              <a:t>bir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 şekilde yürütülmesi Proje Tedarik Yönetimi’dir. </a:t>
            </a:r>
            <a:r>
              <a:rPr lang="tr-TR" sz="2000" dirty="0">
                <a:latin typeface="Tahoma"/>
                <a:ea typeface="Tahoma"/>
                <a:cs typeface="Tahoma"/>
              </a:rPr>
              <a:t>Neyi/neleri tedarik etmeliyim?, Bunları gerçekten tedarik etmeli miyim?, Teknik Şartname doğru hazırlandı mı?, Doğru tedarikçiyi seçtim mi? Gibi sorulara yanıtlar aranmalıdır.</a:t>
            </a:r>
          </a:p>
          <a:p>
            <a:pPr eaLnBrk="1" hangingPunct="1"/>
            <a:endParaRPr lang="tr-TR" sz="2000" dirty="0">
              <a:latin typeface="Tahoma"/>
              <a:ea typeface="Tahoma"/>
              <a:cs typeface="Tahoma"/>
            </a:endParaRPr>
          </a:p>
        </p:txBody>
      </p:sp>
      <p:pic>
        <p:nvPicPr>
          <p:cNvPr id="2" name="Resim 2" descr="metin içeren bir resim&#10;&#10;Yüksek güvenilirlikle oluşturulmuş açıklama">
            <a:extLst>
              <a:ext uri="{FF2B5EF4-FFF2-40B4-BE49-F238E27FC236}">
                <a16:creationId xmlns:a16="http://schemas.microsoft.com/office/drawing/2014/main" xmlns="" id="{36DE6D8A-249B-4A68-86D7-52A329D86D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4025" y="3930891"/>
            <a:ext cx="5524687" cy="283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0756517"/>
      </p:ext>
    </p:extLst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6">
            <a:extLst>
              <a:ext uri="{FF2B5EF4-FFF2-40B4-BE49-F238E27FC236}">
                <a16:creationId xmlns:a16="http://schemas.microsoft.com/office/drawing/2014/main" xmlns="" id="{61948768-E563-449B-9FD1-7F518406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717167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>
                <a:solidFill>
                  <a:schemeClr val="tx2"/>
                </a:solidFill>
              </a:rPr>
              <a:t>Proje Yönetiminin Temel Bileşenleri</a:t>
            </a:r>
          </a:p>
        </p:txBody>
      </p:sp>
      <p:sp>
        <p:nvSpPr>
          <p:cNvPr id="9220" name="Metin kutusu 1">
            <a:extLst>
              <a:ext uri="{FF2B5EF4-FFF2-40B4-BE49-F238E27FC236}">
                <a16:creationId xmlns:a16="http://schemas.microsoft.com/office/drawing/2014/main" xmlns="" id="{F79059F1-8178-47BD-809C-97AD70BA0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92424"/>
            <a:ext cx="82804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2000">
              <a:solidFill>
                <a:srgbClr val="FF0000"/>
              </a:solidFill>
              <a:ea typeface="Tahoma" panose="020B0604030504040204" pitchFamily="34" charset="0"/>
            </a:endParaRPr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9) Entegrasyon Yönetimi</a:t>
            </a:r>
          </a:p>
          <a:p>
            <a:pPr eaLnBrk="1" hangingPunct="1"/>
            <a:r>
              <a:rPr lang="tr-TR" altLang="tr-TR" sz="2000" dirty="0">
                <a:latin typeface="Tahoma"/>
                <a:ea typeface="Tahoma"/>
                <a:cs typeface="Arial"/>
              </a:rPr>
              <a:t>Projelerin bütün parçalarının eşgüdümlü bir şekilde işlemesini sağlamak da Proje </a:t>
            </a:r>
            <a:r>
              <a:rPr lang="tr-TR" altLang="tr-TR" sz="2000" b="1" dirty="0">
                <a:latin typeface="Tahoma"/>
                <a:ea typeface="Tahoma"/>
                <a:cs typeface="Arial"/>
              </a:rPr>
              <a:t>Entegrasyon Yönetimi</a:t>
            </a:r>
            <a:r>
              <a:rPr lang="tr-TR" altLang="tr-TR" sz="2000" dirty="0">
                <a:latin typeface="Tahoma"/>
                <a:ea typeface="Tahoma"/>
                <a:cs typeface="Arial"/>
              </a:rPr>
              <a:t>’dir</a:t>
            </a:r>
          </a:p>
          <a:p>
            <a:endParaRPr lang="tr-TR" altLang="tr-TR" sz="2000" dirty="0">
              <a:solidFill>
                <a:srgbClr val="000000"/>
              </a:solidFill>
              <a:ea typeface="Tahoma"/>
            </a:endParaRPr>
          </a:p>
          <a:p>
            <a:r>
              <a:rPr lang="tr-TR" sz="20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10) Proje Paydaş (</a:t>
            </a:r>
            <a:r>
              <a:rPr lang="tr-TR" sz="2000" err="1">
                <a:solidFill>
                  <a:srgbClr val="FF0000"/>
                </a:solidFill>
                <a:latin typeface="Tahoma"/>
                <a:ea typeface="Tahoma"/>
                <a:cs typeface="Tahoma"/>
              </a:rPr>
              <a:t>Stakeholder</a:t>
            </a:r>
            <a:r>
              <a:rPr lang="tr-TR" sz="20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) Yönetimi</a:t>
            </a:r>
          </a:p>
          <a:p>
            <a:r>
              <a:rPr lang="tr-TR" sz="2000" dirty="0">
                <a:latin typeface="Tahoma"/>
                <a:ea typeface="Tahoma"/>
                <a:cs typeface="Arial"/>
              </a:rPr>
              <a:t>Paydaş, projeyle ilişkisi olan ya da proje etkinliklerini olumlu ya da olumsuz etkileyebilen kişi ya da örgütlerdir. </a:t>
            </a:r>
            <a:r>
              <a:rPr lang="tr-TR" sz="2000" dirty="0">
                <a:latin typeface="Tahoma"/>
                <a:ea typeface="Tahoma"/>
                <a:cs typeface="Tahoma"/>
              </a:rPr>
              <a:t>Paydaşların Belirlenmesi, Paydaş Yönetiminin Planlanması, Paydaş Katılımının Yönetilmesi, Paydaş Katılımının Kontrolü ilgili süreçlerdir.</a:t>
            </a:r>
          </a:p>
        </p:txBody>
      </p:sp>
    </p:spTree>
    <p:extLst>
      <p:ext uri="{BB962C8B-B14F-4D97-AF65-F5344CB8AC3E}">
        <p14:creationId xmlns:p14="http://schemas.microsoft.com/office/powerpoint/2010/main" xmlns="" val="1512754448"/>
      </p:ext>
    </p:extLst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6">
            <a:extLst>
              <a:ext uri="{FF2B5EF4-FFF2-40B4-BE49-F238E27FC236}">
                <a16:creationId xmlns:a16="http://schemas.microsoft.com/office/drawing/2014/main" xmlns="" id="{61948768-E563-449B-9FD1-7F518406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698" y="1009955"/>
            <a:ext cx="766726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Proje Yönetim Üçgeni (</a:t>
            </a:r>
            <a:r>
              <a:rPr 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Üçlü Kısıt (</a:t>
            </a:r>
            <a:r>
              <a:rPr lang="tr-TR" sz="2200" b="1" dirty="0" err="1">
                <a:solidFill>
                  <a:schemeClr val="tx2"/>
                </a:solidFill>
                <a:latin typeface="Tahoma"/>
                <a:ea typeface="Tahoma"/>
                <a:cs typeface="Arial"/>
              </a:rPr>
              <a:t>Triple</a:t>
            </a:r>
            <a:r>
              <a:rPr 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 </a:t>
            </a:r>
            <a:r>
              <a:rPr lang="tr-TR" sz="2200" b="1" dirty="0" err="1">
                <a:solidFill>
                  <a:schemeClr val="tx2"/>
                </a:solidFill>
                <a:latin typeface="Tahoma"/>
                <a:ea typeface="Tahoma"/>
                <a:cs typeface="Arial"/>
              </a:rPr>
              <a:t>Constraint</a:t>
            </a:r>
            <a:r>
              <a:rPr 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)</a:t>
            </a: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)</a:t>
            </a:r>
          </a:p>
        </p:txBody>
      </p:sp>
      <p:sp>
        <p:nvSpPr>
          <p:cNvPr id="9220" name="Metin kutusu 1">
            <a:extLst>
              <a:ext uri="{FF2B5EF4-FFF2-40B4-BE49-F238E27FC236}">
                <a16:creationId xmlns:a16="http://schemas.microsoft.com/office/drawing/2014/main" xmlns="" id="{F79059F1-8178-47BD-809C-97AD70BA0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778000"/>
            <a:ext cx="828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2000" dirty="0">
              <a:solidFill>
                <a:srgbClr val="FF0000"/>
              </a:solidFill>
              <a:ea typeface="Tahoma"/>
            </a:endParaRPr>
          </a:p>
        </p:txBody>
      </p:sp>
      <p:pic>
        <p:nvPicPr>
          <p:cNvPr id="4" name="Resim 4" descr="ekran görüntüsü içeren bir resim&#10;&#10;Yüksek güvenilirlikle oluşturulmuş açıklama">
            <a:extLst>
              <a:ext uri="{FF2B5EF4-FFF2-40B4-BE49-F238E27FC236}">
                <a16:creationId xmlns:a16="http://schemas.microsoft.com/office/drawing/2014/main" xmlns="" id="{3A11F8C8-D2A1-43CD-B190-1714E6C941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518" y="1695001"/>
            <a:ext cx="8587702" cy="39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0568591"/>
      </p:ext>
    </p:extLst>
  </p:cSld>
  <p:clrMapOvr>
    <a:masterClrMapping/>
  </p:clrMapOvr>
  <p:transition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6">
            <a:extLst>
              <a:ext uri="{FF2B5EF4-FFF2-40B4-BE49-F238E27FC236}">
                <a16:creationId xmlns:a16="http://schemas.microsoft.com/office/drawing/2014/main" xmlns="" id="{61948768-E563-449B-9FD1-7F518406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942389"/>
            <a:ext cx="70929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Proje Yönetiminin Faydaları</a:t>
            </a:r>
          </a:p>
        </p:txBody>
      </p:sp>
      <p:sp>
        <p:nvSpPr>
          <p:cNvPr id="9220" name="Metin kutusu 1">
            <a:extLst>
              <a:ext uri="{FF2B5EF4-FFF2-40B4-BE49-F238E27FC236}">
                <a16:creationId xmlns:a16="http://schemas.microsoft.com/office/drawing/2014/main" xmlns="" id="{F79059F1-8178-47BD-809C-97AD70BA0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164" y="1586562"/>
            <a:ext cx="8584449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Proje yöneticileri, bilgi ve araçlarla iyi biçimde donanmış olurlar. </a:t>
            </a:r>
            <a:endParaRPr lang="tr-TR" sz="2200">
              <a:ea typeface="Tahoma" panose="020B0604030504040204" pitchFamily="34" charset="0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Zamanında ürün teslimi daha büyük güvence altında olur. </a:t>
            </a:r>
            <a:endParaRPr lang="tr-TR" sz="2200">
              <a:ea typeface="Tahoma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Müşteri memnuniyeti yaratır ve müşteri ilişkilerini geliştirir. </a:t>
            </a:r>
            <a:endParaRPr lang="tr-TR" sz="2200">
              <a:ea typeface="Tahoma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Toplam maliyet azalır, kaynak israfı önlenir. </a:t>
            </a:r>
            <a:endParaRPr lang="tr-TR" sz="2200">
              <a:ea typeface="Tahoma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İş ortamındaki stres azalır, moral yükselir. </a:t>
            </a: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Kaynak israfı önlenir; daha fazla iş, daha az kaynakla, daha kısa sürede yapılabilir. </a:t>
            </a:r>
            <a:endParaRPr lang="tr-TR" sz="2200">
              <a:ea typeface="Tahoma" panose="020B0604030504040204" pitchFamily="34" charset="0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Değişiklikler üzerinde daha etkin kontrol sağlanır. </a:t>
            </a:r>
            <a:endParaRPr lang="tr-TR" sz="2200">
              <a:latin typeface="Tahoma"/>
              <a:ea typeface="Tahoma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 err="1">
                <a:latin typeface="Tahoma"/>
                <a:ea typeface="Tahoma"/>
                <a:cs typeface="Tahoma"/>
              </a:rPr>
              <a:t>Organizasyonel</a:t>
            </a:r>
            <a:r>
              <a:rPr lang="tr-TR" sz="2200" dirty="0">
                <a:latin typeface="Tahoma"/>
                <a:ea typeface="Tahoma"/>
                <a:cs typeface="Tahoma"/>
              </a:rPr>
              <a:t> davranış prensipleri sayesinde organizasyonun etkinliği artar. </a:t>
            </a:r>
            <a:endParaRPr lang="tr-TR" sz="2200">
              <a:latin typeface="Tahoma"/>
              <a:ea typeface="Tahoma"/>
            </a:endParaRPr>
          </a:p>
          <a:p>
            <a:pPr marL="342900" indent="-342900" eaLnBrk="1" hangingPunct="1"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Müşteri ile daha yakın çalışılır.</a:t>
            </a:r>
            <a:endParaRPr lang="tr-TR" sz="2200">
              <a:latin typeface="Tahoma"/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034727"/>
      </p:ext>
    </p:extLst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4 Slayt Numarası Yer Tutucusu">
            <a:extLst>
              <a:ext uri="{FF2B5EF4-FFF2-40B4-BE49-F238E27FC236}">
                <a16:creationId xmlns:a16="http://schemas.microsoft.com/office/drawing/2014/main" xmlns="" id="{361020F6-795E-4EDF-992F-598A2906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B8C3A6E-4F4F-48A1-959A-A2DAE8C0A8C2}" type="slidenum">
              <a:rPr lang="tr-TR" altLang="tr-TR" sz="1400"/>
              <a:pPr eaLnBrk="1" hangingPunct="1"/>
              <a:t>13</a:t>
            </a:fld>
            <a:endParaRPr lang="tr-TR" altLang="tr-TR" sz="14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xmlns="" id="{7DD4BAE8-12B1-41E0-9925-1D9C94FFF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3650" y="536275"/>
            <a:ext cx="7772400" cy="629729"/>
          </a:xfrm>
        </p:spPr>
        <p:txBody>
          <a:bodyPr lIns="92075" tIns="46038" rIns="92075" bIns="46038">
            <a:normAutofit fontScale="90000"/>
          </a:bodyPr>
          <a:lstStyle/>
          <a:p>
            <a:r>
              <a:rPr lang="en-US" altLang="tr-TR"/>
              <a:t>Deming </a:t>
            </a:r>
            <a:r>
              <a:rPr lang="tr-TR" altLang="tr-TR"/>
              <a:t>Zincir Reaksiyonu</a:t>
            </a:r>
            <a:endParaRPr lang="en-US" altLang="tr-TR"/>
          </a:p>
        </p:txBody>
      </p:sp>
      <p:sp>
        <p:nvSpPr>
          <p:cNvPr id="18436" name="Text Box 3">
            <a:extLst>
              <a:ext uri="{FF2B5EF4-FFF2-40B4-BE49-F238E27FC236}">
                <a16:creationId xmlns:a16="http://schemas.microsoft.com/office/drawing/2014/main" xmlns="" id="{124649EE-6F7A-4E78-8983-835039702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1936630"/>
            <a:ext cx="2689225" cy="4826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>
                <a:latin typeface="Times New Roman" panose="02020603050405020304" pitchFamily="18" charset="0"/>
              </a:rPr>
              <a:t>Kaliteyi iyileştir</a:t>
            </a:r>
            <a:endParaRPr lang="en-US" altLang="tr-TR">
              <a:latin typeface="Times New Roman" panose="02020603050405020304" pitchFamily="18" charset="0"/>
            </a:endParaRPr>
          </a:p>
        </p:txBody>
      </p:sp>
      <p:sp>
        <p:nvSpPr>
          <p:cNvPr id="18437" name="Text Box 4">
            <a:extLst>
              <a:ext uri="{FF2B5EF4-FFF2-40B4-BE49-F238E27FC236}">
                <a16:creationId xmlns:a16="http://schemas.microsoft.com/office/drawing/2014/main" xmlns="" id="{37FE20C0-C131-43AC-BC21-E69184772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2698630"/>
            <a:ext cx="2209800" cy="4826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>
                <a:latin typeface="Times New Roman" panose="02020603050405020304" pitchFamily="18" charset="0"/>
              </a:rPr>
              <a:t>Maliyet azalır</a:t>
            </a:r>
            <a:endParaRPr lang="en-US" altLang="tr-TR">
              <a:latin typeface="Times New Roman" panose="02020603050405020304" pitchFamily="18" charset="0"/>
            </a:endParaRPr>
          </a:p>
        </p:txBody>
      </p:sp>
      <p:sp>
        <p:nvSpPr>
          <p:cNvPr id="18438" name="Text Box 5">
            <a:extLst>
              <a:ext uri="{FF2B5EF4-FFF2-40B4-BE49-F238E27FC236}">
                <a16:creationId xmlns:a16="http://schemas.microsoft.com/office/drawing/2014/main" xmlns="" id="{84A1853F-78C0-4D28-82E8-9A13F4670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3435230"/>
            <a:ext cx="2971800" cy="4826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>
                <a:latin typeface="Times New Roman" panose="02020603050405020304" pitchFamily="18" charset="0"/>
              </a:rPr>
              <a:t>Verimlilik artar</a:t>
            </a:r>
            <a:endParaRPr lang="en-US" altLang="tr-TR">
              <a:latin typeface="Times New Roman" panose="02020603050405020304" pitchFamily="18" charset="0"/>
            </a:endParaRPr>
          </a:p>
        </p:txBody>
      </p:sp>
      <p:sp>
        <p:nvSpPr>
          <p:cNvPr id="18439" name="Text Box 6">
            <a:extLst>
              <a:ext uri="{FF2B5EF4-FFF2-40B4-BE49-F238E27FC236}">
                <a16:creationId xmlns:a16="http://schemas.microsoft.com/office/drawing/2014/main" xmlns="" id="{AC5F218A-74AF-4F87-9010-1674759D0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222630"/>
            <a:ext cx="4724400" cy="847725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>
                <a:latin typeface="Times New Roman" panose="02020603050405020304" pitchFamily="18" charset="0"/>
              </a:rPr>
              <a:t>Pazar payını daha iyi kalite ve daha düşük fiyatlar ile arttır</a:t>
            </a:r>
            <a:endParaRPr lang="en-US" altLang="tr-TR">
              <a:latin typeface="Times New Roman" panose="02020603050405020304" pitchFamily="18" charset="0"/>
            </a:endParaRPr>
          </a:p>
        </p:txBody>
      </p:sp>
      <p:sp>
        <p:nvSpPr>
          <p:cNvPr id="18440" name="Text Box 7">
            <a:extLst>
              <a:ext uri="{FF2B5EF4-FFF2-40B4-BE49-F238E27FC236}">
                <a16:creationId xmlns:a16="http://schemas.microsoft.com/office/drawing/2014/main" xmlns="" id="{0F00CD24-40FE-4D8F-A3A3-3AECA73A6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5365630"/>
            <a:ext cx="2209800" cy="4826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>
                <a:latin typeface="Times New Roman" panose="02020603050405020304" pitchFamily="18" charset="0"/>
              </a:rPr>
              <a:t>İşe devam et</a:t>
            </a:r>
            <a:endParaRPr lang="en-US" altLang="tr-TR">
              <a:latin typeface="Times New Roman" panose="02020603050405020304" pitchFamily="18" charset="0"/>
            </a:endParaRPr>
          </a:p>
        </p:txBody>
      </p:sp>
      <p:sp>
        <p:nvSpPr>
          <p:cNvPr id="18441" name="Text Box 8">
            <a:extLst>
              <a:ext uri="{FF2B5EF4-FFF2-40B4-BE49-F238E27FC236}">
                <a16:creationId xmlns:a16="http://schemas.microsoft.com/office/drawing/2014/main" xmlns="" id="{CE4BA594-B918-4271-8539-36B589A8F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6222880"/>
            <a:ext cx="3657600" cy="4826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>
                <a:latin typeface="Times New Roman" panose="02020603050405020304" pitchFamily="18" charset="0"/>
              </a:rPr>
              <a:t>İşler ve daha çok işler yarat</a:t>
            </a:r>
            <a:endParaRPr lang="en-US" altLang="tr-TR">
              <a:latin typeface="Times New Roman" panose="02020603050405020304" pitchFamily="18" charset="0"/>
            </a:endParaRPr>
          </a:p>
        </p:txBody>
      </p:sp>
      <p:sp>
        <p:nvSpPr>
          <p:cNvPr id="18442" name="Line 9">
            <a:extLst>
              <a:ext uri="{FF2B5EF4-FFF2-40B4-BE49-F238E27FC236}">
                <a16:creationId xmlns:a16="http://schemas.microsoft.com/office/drawing/2014/main" xmlns="" id="{7E6A53EE-D9C0-46A2-9F18-246BD76D3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393830"/>
            <a:ext cx="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18443" name="Line 10">
            <a:extLst>
              <a:ext uri="{FF2B5EF4-FFF2-40B4-BE49-F238E27FC236}">
                <a16:creationId xmlns:a16="http://schemas.microsoft.com/office/drawing/2014/main" xmlns="" id="{831C85FB-900C-4CD3-98C1-B5FBBB4E1E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155830"/>
            <a:ext cx="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18444" name="Line 11">
            <a:extLst>
              <a:ext uri="{FF2B5EF4-FFF2-40B4-BE49-F238E27FC236}">
                <a16:creationId xmlns:a16="http://schemas.microsoft.com/office/drawing/2014/main" xmlns="" id="{CFBE8161-534E-4F66-BDEB-357B57E9AC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917830"/>
            <a:ext cx="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18445" name="Line 12">
            <a:extLst>
              <a:ext uri="{FF2B5EF4-FFF2-40B4-BE49-F238E27FC236}">
                <a16:creationId xmlns:a16="http://schemas.microsoft.com/office/drawing/2014/main" xmlns="" id="{4D267C9D-1D90-4EA9-B4C0-07D73F732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060830"/>
            <a:ext cx="0" cy="30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18446" name="Line 13">
            <a:extLst>
              <a:ext uri="{FF2B5EF4-FFF2-40B4-BE49-F238E27FC236}">
                <a16:creationId xmlns:a16="http://schemas.microsoft.com/office/drawing/2014/main" xmlns="" id="{21B671D4-625B-416F-8E6F-321EBB1BB62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822830"/>
            <a:ext cx="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xmlns="" id="{D769A5C9-CE40-4C78-8C7F-65B2CDA213D9}"/>
              </a:ext>
            </a:extLst>
          </p:cNvPr>
          <p:cNvSpPr txBox="1"/>
          <p:nvPr/>
        </p:nvSpPr>
        <p:spPr>
          <a:xfrm>
            <a:off x="526211" y="1058173"/>
            <a:ext cx="789029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i="1" dirty="0">
                <a:latin typeface="Arial"/>
                <a:cs typeface="Arial"/>
              </a:rPr>
              <a:t>Japonlara </a:t>
            </a:r>
            <a:r>
              <a:rPr lang="tr-TR" b="1" i="1" dirty="0">
                <a:latin typeface="Arial"/>
                <a:cs typeface="Arial"/>
              </a:rPr>
              <a:t>kalite yönetim sistemini</a:t>
            </a:r>
            <a:r>
              <a:rPr lang="tr-TR" i="1" dirty="0">
                <a:latin typeface="Arial"/>
                <a:cs typeface="Arial"/>
              </a:rPr>
              <a:t> öğreten kişi olarak bilinen </a:t>
            </a:r>
            <a:r>
              <a:rPr lang="tr-TR" b="1" i="1" dirty="0">
                <a:latin typeface="Arial"/>
                <a:cs typeface="Arial"/>
              </a:rPr>
              <a:t>William </a:t>
            </a:r>
            <a:r>
              <a:rPr lang="tr-TR" b="1" i="1" dirty="0" err="1">
                <a:latin typeface="Arial"/>
                <a:cs typeface="Arial"/>
              </a:rPr>
              <a:t>Edwards</a:t>
            </a:r>
            <a:r>
              <a:rPr lang="tr-TR" b="1" i="1" dirty="0">
                <a:latin typeface="Arial"/>
                <a:cs typeface="Arial"/>
              </a:rPr>
              <a:t> </a:t>
            </a:r>
            <a:r>
              <a:rPr lang="tr-TR" b="1" i="1" dirty="0" err="1">
                <a:latin typeface="Arial"/>
                <a:cs typeface="Arial"/>
              </a:rPr>
              <a:t>Deming</a:t>
            </a:r>
            <a:r>
              <a:rPr lang="tr-TR" b="1" i="1" dirty="0">
                <a:latin typeface="Arial"/>
                <a:cs typeface="Arial"/>
              </a:rPr>
              <a:t> </a:t>
            </a:r>
            <a:r>
              <a:rPr lang="tr-TR" dirty="0">
                <a:latin typeface="Arial"/>
                <a:cs typeface="Arial"/>
              </a:rPr>
              <a:t>kalite dünyasında derin izler bırakan bir isimdir.</a:t>
            </a:r>
            <a:endParaRPr lang="tr-TR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953830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58ADF624-07BC-4166-BCDB-07830CBC83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71550" y="758944"/>
            <a:ext cx="8229600" cy="524774"/>
          </a:xfrm>
        </p:spPr>
        <p:txBody>
          <a:bodyPr/>
          <a:lstStyle/>
          <a:p>
            <a:r>
              <a:rPr lang="en-US" altLang="tr-TR" sz="3400"/>
              <a:t>Deming’</a:t>
            </a:r>
            <a:r>
              <a:rPr lang="tr-TR" altLang="tr-TR" sz="3400"/>
              <a:t>in</a:t>
            </a:r>
            <a:r>
              <a:rPr lang="en-US" altLang="tr-TR" sz="3400"/>
              <a:t> 14 </a:t>
            </a:r>
            <a:r>
              <a:rPr lang="tr-TR" altLang="tr-TR" sz="3400"/>
              <a:t>İlkesi (Noktası)</a:t>
            </a:r>
            <a:endParaRPr lang="en-US" altLang="tr-TR" sz="340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BF012849-2B5D-45CA-AD4C-E0154A167E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47466" y="1385290"/>
            <a:ext cx="8229600" cy="5187319"/>
          </a:xfrm>
        </p:spPr>
        <p:txBody>
          <a:bodyPr/>
          <a:lstStyle/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Ürün ve hizmet iyileştirme amacını devamlı kılın. 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Yeni bir yönetim felsefesi uygulamaya koyun. 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Kaliteyi iyileştirmede tek başına muayeneye güvenmeyin. 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Sadece parasal ödüller vermekten vazgeçin. Yalnız maliyete dayalı kararlar vermekten vazgeçin.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Üretim ve hizmet sistemlerini sürekli iyileştirin. 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Eğitimi kurumsallaştırın. İş başı eğitim ve çağdaş eğitim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Liderliği kurumsallaştırın. 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tr-TR" altLang="tr-TR" sz="2000" dirty="0"/>
              <a:t>Korkuyu kaldırın. </a:t>
            </a:r>
          </a:p>
          <a:p>
            <a:pPr marL="536575" indent="-536575">
              <a:buAutoNum type="arabicPeriod"/>
            </a:pPr>
            <a:r>
              <a:rPr lang="tr-TR" sz="2000" dirty="0">
                <a:ea typeface="+mn-lt"/>
                <a:cs typeface="+mn-lt"/>
              </a:rPr>
              <a:t>Birimler arasındaki engelleri kaldırın. </a:t>
            </a:r>
            <a:endParaRPr lang="en-US" sz="2000" dirty="0">
              <a:ea typeface="+mn-lt"/>
              <a:cs typeface="+mn-lt"/>
            </a:endParaRPr>
          </a:p>
          <a:p>
            <a:pPr marL="536575" indent="-536575">
              <a:buAutoNum type="arabicPeriod"/>
            </a:pPr>
            <a:r>
              <a:rPr lang="tr-TR" sz="2000" dirty="0">
                <a:ea typeface="+mn-lt"/>
                <a:cs typeface="+mn-lt"/>
              </a:rPr>
              <a:t>İş gücünü sloganlarla, rakamsal hedefler vererek zorlamayın. </a:t>
            </a:r>
            <a:endParaRPr lang="en-US" sz="2000" dirty="0">
              <a:ea typeface="+mn-lt"/>
              <a:cs typeface="+mn-lt"/>
            </a:endParaRPr>
          </a:p>
          <a:p>
            <a:pPr marL="536575" indent="-536575">
              <a:buAutoNum type="arabicPeriod"/>
            </a:pPr>
            <a:r>
              <a:rPr lang="tr-TR" sz="2000" dirty="0">
                <a:ea typeface="+mn-lt"/>
                <a:cs typeface="+mn-lt"/>
              </a:rPr>
              <a:t>İşgücü için rakamsal kotalar koymayın. </a:t>
            </a:r>
            <a:endParaRPr lang="en-US" sz="2000" dirty="0">
              <a:ea typeface="+mn-lt"/>
              <a:cs typeface="+mn-lt"/>
            </a:endParaRPr>
          </a:p>
          <a:p>
            <a:pPr marL="536575" indent="-536575">
              <a:buAutoNum type="arabicPeriod"/>
            </a:pPr>
            <a:r>
              <a:rPr lang="tr-TR" sz="2000" dirty="0">
                <a:ea typeface="+mn-lt"/>
                <a:cs typeface="+mn-lt"/>
              </a:rPr>
              <a:t>Çalışanların işlerinden gurur duymalarını sağlayın. </a:t>
            </a:r>
            <a:endParaRPr lang="en-US" sz="2000" dirty="0">
              <a:ea typeface="+mn-lt"/>
              <a:cs typeface="+mn-lt"/>
            </a:endParaRPr>
          </a:p>
          <a:p>
            <a:pPr marL="536575" indent="-536575">
              <a:buAutoNum type="arabicPeriod"/>
            </a:pPr>
            <a:r>
              <a:rPr lang="tr-TR" sz="2000" dirty="0">
                <a:ea typeface="+mn-lt"/>
                <a:cs typeface="+mn-lt"/>
              </a:rPr>
              <a:t>Kişilerin kendi kendilerini eğitme çabalarını destekleyin. </a:t>
            </a:r>
            <a:endParaRPr lang="en-US" sz="2000" dirty="0">
              <a:ea typeface="+mn-lt"/>
              <a:cs typeface="+mn-lt"/>
            </a:endParaRPr>
          </a:p>
          <a:p>
            <a:pPr marL="536575" indent="-536575">
              <a:buAutoNum type="arabicPeriod"/>
            </a:pPr>
            <a:r>
              <a:rPr lang="tr-TR" sz="2000" dirty="0">
                <a:ea typeface="+mn-lt"/>
                <a:cs typeface="+mn-lt"/>
              </a:rPr>
              <a:t>Dönüşümü gerçekleştirecek faaliyetlerde bulunun.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xmlns="" val="396143288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3549A349-3329-42BA-8B25-DBD2DBBB645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74713" y="1047750"/>
            <a:ext cx="7153275" cy="581025"/>
          </a:xfrm>
        </p:spPr>
        <p:txBody>
          <a:bodyPr/>
          <a:lstStyle/>
          <a:p>
            <a:r>
              <a:rPr lang="en-US" altLang="tr-TR" sz="3400"/>
              <a:t>Deming’s </a:t>
            </a:r>
            <a:r>
              <a:rPr lang="tr-TR" altLang="tr-TR" sz="3400"/>
              <a:t>Ölümcül Hastalıklar Listesi</a:t>
            </a:r>
            <a:endParaRPr lang="en-US" altLang="tr-TR" sz="3400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02D412F5-9690-4347-A07E-D3FD45296B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23888" y="1962150"/>
            <a:ext cx="8520112" cy="441960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Kararlı, tutarlı bir amacın olmayışı.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Kısa vadeli karların öncelikli olması.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Performans değerlendirmesi, beceri seviyesi veya yıllık yeniden gözden geçirme.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Yönetimin Hareketliliği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Şirketi sadece görünür rakamlarla (parayı sayarak) yönetmek.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Yüksek ücretlerle çalışan avukatların şişirdiği yasal zarar ödemeleri (warranties) 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r-TR" altLang="tr-TR" sz="2000"/>
              <a:t>Aşırı sağlık masrafları </a:t>
            </a:r>
            <a:endParaRPr lang="en-US" altLang="tr-TR" sz="2000"/>
          </a:p>
        </p:txBody>
      </p:sp>
    </p:spTree>
    <p:extLst>
      <p:ext uri="{BB962C8B-B14F-4D97-AF65-F5344CB8AC3E}">
        <p14:creationId xmlns:p14="http://schemas.microsoft.com/office/powerpoint/2010/main" xmlns="" val="354751963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>
            <a:extLst>
              <a:ext uri="{FF2B5EF4-FFF2-40B4-BE49-F238E27FC236}">
                <a16:creationId xmlns:a16="http://schemas.microsoft.com/office/drawing/2014/main" xmlns="" id="{9CF91929-31B9-4D9A-88BD-8DC2550FD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773113"/>
            <a:ext cx="7972425" cy="1143000"/>
          </a:xfrm>
        </p:spPr>
        <p:txBody>
          <a:bodyPr lIns="90488" tIns="44450" rIns="90488" bIns="44450" anchor="ctr"/>
          <a:lstStyle/>
          <a:p>
            <a:r>
              <a:rPr lang="en-US" altLang="tr-TR" sz="3200"/>
              <a:t>Deming </a:t>
            </a:r>
            <a:r>
              <a:rPr lang="tr-TR" altLang="tr-TR" sz="3200"/>
              <a:t>Çemberi </a:t>
            </a:r>
            <a:r>
              <a:rPr lang="en-US" altLang="tr-TR" sz="3200"/>
              <a:t>(</a:t>
            </a:r>
            <a:r>
              <a:rPr lang="tr-TR" altLang="tr-TR" sz="3200"/>
              <a:t>veya</a:t>
            </a:r>
            <a:r>
              <a:rPr lang="en-US" altLang="tr-TR" sz="3200"/>
              <a:t> P-D-C-A </a:t>
            </a:r>
            <a:r>
              <a:rPr lang="tr-TR" altLang="tr-TR" sz="3200"/>
              <a:t>Çemberi</a:t>
            </a:r>
            <a:r>
              <a:rPr lang="en-US" altLang="tr-TR" sz="3200"/>
              <a:t>)</a:t>
            </a:r>
          </a:p>
        </p:txBody>
      </p:sp>
      <p:sp>
        <p:nvSpPr>
          <p:cNvPr id="22531" name="Rectangle 5">
            <a:extLst>
              <a:ext uri="{FF2B5EF4-FFF2-40B4-BE49-F238E27FC236}">
                <a16:creationId xmlns:a16="http://schemas.microsoft.com/office/drawing/2014/main" xmlns="" id="{DEC15EAD-962E-4B6B-B018-37A5C00EC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22479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2532" name="Rectangle 6">
            <a:extLst>
              <a:ext uri="{FF2B5EF4-FFF2-40B4-BE49-F238E27FC236}">
                <a16:creationId xmlns:a16="http://schemas.microsoft.com/office/drawing/2014/main" xmlns="" id="{72A88157-F4CB-466A-A9B2-289217803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534" y="1887538"/>
            <a:ext cx="2397125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tr-TR" sz="2000">
              <a:latin typeface="Arial" panose="020B0604020202020204" pitchFamily="34" charset="0"/>
            </a:endParaRPr>
          </a:p>
          <a:p>
            <a:pPr algn="ctr"/>
            <a:r>
              <a:rPr lang="tr-TR" altLang="tr-TR" sz="2000">
                <a:solidFill>
                  <a:srgbClr val="FF0000"/>
                </a:solidFill>
                <a:latin typeface="Arial" panose="020B0604020202020204" pitchFamily="34" charset="0"/>
              </a:rPr>
              <a:t>Problemi tanımla</a:t>
            </a:r>
            <a:endParaRPr lang="en-US" altLang="tr-TR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/>
            <a:r>
              <a:rPr lang="tr-TR" altLang="tr-TR" sz="2000">
                <a:solidFill>
                  <a:srgbClr val="FF0000"/>
                </a:solidFill>
                <a:latin typeface="Arial" panose="020B0604020202020204" pitchFamily="34" charset="0"/>
              </a:rPr>
              <a:t>İyileştirme için plan </a:t>
            </a:r>
          </a:p>
          <a:p>
            <a:pPr algn="ctr"/>
            <a:r>
              <a:rPr lang="tr-TR" altLang="tr-TR" sz="2000">
                <a:solidFill>
                  <a:srgbClr val="FF0000"/>
                </a:solidFill>
                <a:latin typeface="Arial" panose="020B0604020202020204" pitchFamily="34" charset="0"/>
              </a:rPr>
              <a:t>geliştir.</a:t>
            </a:r>
            <a:endParaRPr lang="en-US" altLang="tr-TR" sz="2000">
              <a:latin typeface="Arial" panose="020B0604020202020204" pitchFamily="34" charset="0"/>
            </a:endParaRPr>
          </a:p>
        </p:txBody>
      </p:sp>
      <p:sp>
        <p:nvSpPr>
          <p:cNvPr id="22533" name="Rectangle 7">
            <a:extLst>
              <a:ext uri="{FF2B5EF4-FFF2-40B4-BE49-F238E27FC236}">
                <a16:creationId xmlns:a16="http://schemas.microsoft.com/office/drawing/2014/main" xmlns="" id="{7CF4146C-BA25-4C2E-853B-CC6CC456B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9838" y="3217863"/>
            <a:ext cx="23558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tr-TR" sz="2000">
              <a:latin typeface="Arial" panose="020B0604020202020204" pitchFamily="34" charset="0"/>
            </a:endParaRPr>
          </a:p>
          <a:p>
            <a:pPr algn="ctr"/>
            <a:r>
              <a:rPr lang="tr-TR" altLang="tr-TR" sz="2000">
                <a:solidFill>
                  <a:srgbClr val="FF0000"/>
                </a:solidFill>
                <a:latin typeface="Arial" panose="020B0604020202020204" pitchFamily="34" charset="0"/>
              </a:rPr>
              <a:t>Test etmek </a:t>
            </a:r>
          </a:p>
          <a:p>
            <a:pPr algn="ctr"/>
            <a:r>
              <a:rPr lang="tr-TR" altLang="tr-TR" sz="2000">
                <a:solidFill>
                  <a:srgbClr val="FF0000"/>
                </a:solidFill>
                <a:latin typeface="Arial" panose="020B0604020202020204" pitchFamily="34" charset="0"/>
              </a:rPr>
              <a:t>için uygula</a:t>
            </a:r>
            <a:endParaRPr lang="en-US" altLang="tr-TR" sz="2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2534" name="Rectangle 8">
            <a:extLst>
              <a:ext uri="{FF2B5EF4-FFF2-40B4-BE49-F238E27FC236}">
                <a16:creationId xmlns:a16="http://schemas.microsoft.com/office/drawing/2014/main" xmlns="" id="{7E3AD131-8AE5-4E45-957F-EEA8A79D0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649" y="4797425"/>
            <a:ext cx="233838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tr-TR" sz="2000">
              <a:latin typeface="Arial" panose="020B0604020202020204" pitchFamily="34" charset="0"/>
            </a:endParaRPr>
          </a:p>
          <a:p>
            <a:r>
              <a:rPr lang="tr-TR" altLang="tr-TR" sz="2000">
                <a:solidFill>
                  <a:srgbClr val="FF0000"/>
                </a:solidFill>
                <a:latin typeface="Arial" panose="020B0604020202020204" pitchFamily="34" charset="0"/>
              </a:rPr>
              <a:t> Plan çalışıyor mu?</a:t>
            </a:r>
            <a:endParaRPr lang="en-US" altLang="tr-TR" sz="2000">
              <a:latin typeface="Arial" panose="020B0604020202020204" pitchFamily="34" charset="0"/>
            </a:endParaRPr>
          </a:p>
        </p:txBody>
      </p:sp>
      <p:sp>
        <p:nvSpPr>
          <p:cNvPr id="22535" name="Rectangle 9">
            <a:extLst>
              <a:ext uri="{FF2B5EF4-FFF2-40B4-BE49-F238E27FC236}">
                <a16:creationId xmlns:a16="http://schemas.microsoft.com/office/drawing/2014/main" xmlns="" id="{5C6EBFF3-3BA2-4331-BF16-0F9D1E2EB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32" y="2935288"/>
            <a:ext cx="3335517" cy="162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tr-TR" sz="2000" u="sng">
              <a:latin typeface="Arial" panose="020B0604020202020204" pitchFamily="34" charset="0"/>
            </a:endParaRPr>
          </a:p>
          <a:p>
            <a:pPr algn="ctr"/>
            <a:r>
              <a:rPr lang="tr-TR" altLang="tr-TR" sz="2000" dirty="0">
                <a:solidFill>
                  <a:srgbClr val="FF0000"/>
                </a:solidFill>
                <a:latin typeface="Arial"/>
                <a:cs typeface="Arial"/>
              </a:rPr>
              <a:t>İyileştirmeyi kurum </a:t>
            </a:r>
            <a:endParaRPr lang="tr-TR" altLang="tr-TR" sz="20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/>
            <a:r>
              <a:rPr lang="tr-TR" altLang="tr-TR" sz="2000" dirty="0">
                <a:solidFill>
                  <a:srgbClr val="FF0000"/>
                </a:solidFill>
                <a:latin typeface="Arial"/>
                <a:cs typeface="Arial"/>
              </a:rPr>
              <a:t>içerisinde yerleştir.</a:t>
            </a:r>
          </a:p>
          <a:p>
            <a:pPr algn="ctr"/>
            <a:r>
              <a:rPr lang="tr-TR" altLang="tr-TR" sz="2000" dirty="0">
                <a:solidFill>
                  <a:srgbClr val="FF0000"/>
                </a:solidFill>
                <a:latin typeface="Arial"/>
                <a:cs typeface="Arial"/>
              </a:rPr>
              <a:t>Çevrime devam et, sürekli geliştir ya da standartlaştır.</a:t>
            </a:r>
            <a:endParaRPr lang="en-US" altLang="tr-TR" sz="2000" dirty="0">
              <a:latin typeface="Arial" panose="020B0604020202020204" pitchFamily="34" charset="0"/>
            </a:endParaRPr>
          </a:p>
        </p:txBody>
      </p:sp>
      <p:sp>
        <p:nvSpPr>
          <p:cNvPr id="22536" name="Arc 10">
            <a:extLst>
              <a:ext uri="{FF2B5EF4-FFF2-40B4-BE49-F238E27FC236}">
                <a16:creationId xmlns:a16="http://schemas.microsoft.com/office/drawing/2014/main" xmlns="" id="{001033CB-0FA0-4522-8C23-6C7AA046B4BF}"/>
              </a:ext>
            </a:extLst>
          </p:cNvPr>
          <p:cNvSpPr>
            <a:spLocks/>
          </p:cNvSpPr>
          <p:nvPr/>
        </p:nvSpPr>
        <p:spPr bwMode="auto">
          <a:xfrm>
            <a:off x="2055813" y="2160588"/>
            <a:ext cx="927100" cy="7556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600"/>
                </a:moveTo>
                <a:cubicBezTo>
                  <a:pt x="0" y="9685"/>
                  <a:pt x="9648" y="20"/>
                  <a:pt x="21563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85"/>
                  <a:pt x="9648" y="20"/>
                  <a:pt x="21563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37" name="Arc 11">
            <a:extLst>
              <a:ext uri="{FF2B5EF4-FFF2-40B4-BE49-F238E27FC236}">
                <a16:creationId xmlns:a16="http://schemas.microsoft.com/office/drawing/2014/main" xmlns="" id="{F163AD73-FA3A-43EB-B5BB-4AA02B7546AB}"/>
              </a:ext>
            </a:extLst>
          </p:cNvPr>
          <p:cNvSpPr>
            <a:spLocks/>
          </p:cNvSpPr>
          <p:nvPr/>
        </p:nvSpPr>
        <p:spPr bwMode="auto">
          <a:xfrm>
            <a:off x="6248400" y="2160588"/>
            <a:ext cx="755650" cy="9271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38" name="Arc 12">
            <a:extLst>
              <a:ext uri="{FF2B5EF4-FFF2-40B4-BE49-F238E27FC236}">
                <a16:creationId xmlns:a16="http://schemas.microsoft.com/office/drawing/2014/main" xmlns="" id="{E8A174A4-5D40-427C-9A3B-165B249242DE}"/>
              </a:ext>
            </a:extLst>
          </p:cNvPr>
          <p:cNvSpPr>
            <a:spLocks/>
          </p:cNvSpPr>
          <p:nvPr/>
        </p:nvSpPr>
        <p:spPr bwMode="auto">
          <a:xfrm>
            <a:off x="6076950" y="4619625"/>
            <a:ext cx="927100" cy="7556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39" name="Arc 13">
            <a:extLst>
              <a:ext uri="{FF2B5EF4-FFF2-40B4-BE49-F238E27FC236}">
                <a16:creationId xmlns:a16="http://schemas.microsoft.com/office/drawing/2014/main" xmlns="" id="{9DE601EC-FADE-4C17-AB63-7941FD1F217C}"/>
              </a:ext>
            </a:extLst>
          </p:cNvPr>
          <p:cNvSpPr>
            <a:spLocks/>
          </p:cNvSpPr>
          <p:nvPr/>
        </p:nvSpPr>
        <p:spPr bwMode="auto">
          <a:xfrm>
            <a:off x="2157163" y="4504481"/>
            <a:ext cx="755650" cy="92710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40" name="Rectangle 14">
            <a:extLst>
              <a:ext uri="{FF2B5EF4-FFF2-40B4-BE49-F238E27FC236}">
                <a16:creationId xmlns:a16="http://schemas.microsoft.com/office/drawing/2014/main" xmlns="" id="{A6A9FC47-F274-4749-AB0B-43E4DD19B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7635" y="1892300"/>
            <a:ext cx="196368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tr-TR" sz="2000" u="sng" dirty="0">
                <a:latin typeface="Arial"/>
                <a:cs typeface="Arial"/>
              </a:rPr>
              <a:t>1. Plan</a:t>
            </a:r>
            <a:r>
              <a:rPr lang="tr-TR" altLang="tr-TR" sz="2000" u="sng" dirty="0">
                <a:latin typeface="Arial"/>
                <a:cs typeface="Arial"/>
              </a:rPr>
              <a:t>la (</a:t>
            </a:r>
            <a:r>
              <a:rPr lang="tr-TR" altLang="tr-TR" sz="2000" b="1" u="sng" dirty="0">
                <a:latin typeface="Arial"/>
                <a:cs typeface="Arial"/>
              </a:rPr>
              <a:t>Plan</a:t>
            </a:r>
            <a:r>
              <a:rPr lang="tr-TR" altLang="tr-TR" sz="2000" u="sng" dirty="0">
                <a:latin typeface="Arial"/>
                <a:cs typeface="Arial"/>
              </a:rPr>
              <a:t>)</a:t>
            </a:r>
            <a:endParaRPr lang="en-US" altLang="tr-TR" sz="2000" u="sng" dirty="0">
              <a:latin typeface="Arial" panose="020B0604020202020204" pitchFamily="34" charset="0"/>
            </a:endParaRPr>
          </a:p>
        </p:txBody>
      </p:sp>
      <p:sp>
        <p:nvSpPr>
          <p:cNvPr id="22541" name="Rectangle 15">
            <a:extLst>
              <a:ext uri="{FF2B5EF4-FFF2-40B4-BE49-F238E27FC236}">
                <a16:creationId xmlns:a16="http://schemas.microsoft.com/office/drawing/2014/main" xmlns="" id="{97BC35B6-4073-4055-998A-0D2AF35F4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405" y="3206750"/>
            <a:ext cx="1483164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tr-TR" sz="2000" u="sng" dirty="0">
                <a:latin typeface="Arial"/>
                <a:cs typeface="Arial"/>
              </a:rPr>
              <a:t>2. </a:t>
            </a:r>
            <a:r>
              <a:rPr lang="tr-TR" altLang="tr-TR" sz="2000" u="sng" dirty="0">
                <a:latin typeface="Arial"/>
                <a:cs typeface="Arial"/>
              </a:rPr>
              <a:t>Yap (</a:t>
            </a:r>
            <a:r>
              <a:rPr lang="tr-TR" altLang="tr-TR" sz="2000" b="1" u="sng" dirty="0">
                <a:latin typeface="Arial"/>
                <a:cs typeface="Arial"/>
              </a:rPr>
              <a:t>Do</a:t>
            </a:r>
            <a:r>
              <a:rPr lang="tr-TR" altLang="tr-TR" sz="2000" u="sng" dirty="0">
                <a:latin typeface="Arial"/>
                <a:cs typeface="Arial"/>
              </a:rPr>
              <a:t>)</a:t>
            </a:r>
            <a:endParaRPr lang="en-US" altLang="tr-TR" sz="2000" u="sng" dirty="0">
              <a:latin typeface="Arial" panose="020B0604020202020204" pitchFamily="34" charset="0"/>
            </a:endParaRPr>
          </a:p>
        </p:txBody>
      </p:sp>
      <p:sp>
        <p:nvSpPr>
          <p:cNvPr id="22542" name="Rectangle 16">
            <a:extLst>
              <a:ext uri="{FF2B5EF4-FFF2-40B4-BE49-F238E27FC236}">
                <a16:creationId xmlns:a16="http://schemas.microsoft.com/office/drawing/2014/main" xmlns="" id="{ACE3CA4B-0D98-4A8B-A9F9-FCCBBAE8C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4780" y="4749800"/>
            <a:ext cx="237725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tr-TR" sz="2000" u="sng" dirty="0">
                <a:latin typeface="Arial"/>
                <a:cs typeface="Arial"/>
              </a:rPr>
              <a:t>3. </a:t>
            </a:r>
            <a:r>
              <a:rPr lang="tr-TR" altLang="tr-TR" sz="2000" u="sng" dirty="0">
                <a:latin typeface="Arial"/>
                <a:cs typeface="Arial"/>
              </a:rPr>
              <a:t>Doğrula (</a:t>
            </a:r>
            <a:r>
              <a:rPr lang="tr-TR" altLang="tr-TR" sz="2000" b="1" u="sng" dirty="0" err="1">
                <a:latin typeface="Arial"/>
                <a:cs typeface="Arial"/>
              </a:rPr>
              <a:t>Check</a:t>
            </a:r>
            <a:r>
              <a:rPr lang="tr-TR" altLang="tr-TR" sz="2000" u="sng" dirty="0">
                <a:latin typeface="Arial"/>
                <a:cs typeface="Arial"/>
              </a:rPr>
              <a:t>)</a:t>
            </a:r>
            <a:endParaRPr lang="en-US" altLang="tr-TR" sz="2000" u="sng" dirty="0">
              <a:latin typeface="Arial" panose="020B0604020202020204" pitchFamily="34" charset="0"/>
            </a:endParaRPr>
          </a:p>
        </p:txBody>
      </p:sp>
      <p:sp>
        <p:nvSpPr>
          <p:cNvPr id="22543" name="Rectangle 17">
            <a:extLst>
              <a:ext uri="{FF2B5EF4-FFF2-40B4-BE49-F238E27FC236}">
                <a16:creationId xmlns:a16="http://schemas.microsoft.com/office/drawing/2014/main" xmlns="" id="{B447C0A3-9473-407B-B977-EE484C95C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26" y="2940050"/>
            <a:ext cx="2173673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tr-TR" sz="2000" u="sng" dirty="0">
                <a:latin typeface="Arial"/>
                <a:cs typeface="Arial"/>
              </a:rPr>
              <a:t>4. </a:t>
            </a:r>
            <a:r>
              <a:rPr lang="tr-TR" altLang="tr-TR" sz="2000" u="sng" dirty="0">
                <a:latin typeface="Arial"/>
                <a:cs typeface="Arial"/>
              </a:rPr>
              <a:t>Karar ver (</a:t>
            </a:r>
            <a:r>
              <a:rPr lang="tr-TR" altLang="tr-TR" sz="2000" b="1" u="sng" dirty="0" err="1">
                <a:latin typeface="Arial"/>
                <a:cs typeface="Arial"/>
              </a:rPr>
              <a:t>Act</a:t>
            </a:r>
            <a:r>
              <a:rPr lang="tr-TR" altLang="tr-TR" sz="2000" u="sng" dirty="0">
                <a:latin typeface="Arial"/>
                <a:cs typeface="Arial"/>
              </a:rPr>
              <a:t>)</a:t>
            </a:r>
            <a:endParaRPr lang="en-US" altLang="tr-TR" sz="2000" u="sng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29187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26DC7FA-8F94-4178-A411-0F73B779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Stratejik Planlama</a:t>
            </a:r>
            <a:endParaRPr lang="tr-TR" b="1">
              <a:cs typeface="Calibri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42659FE-0B07-411B-91C8-06685683C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  <a:latin typeface="Verdana"/>
                <a:ea typeface="Verdana"/>
                <a:cs typeface="Verdana"/>
              </a:rPr>
              <a:t>Stratejik planlama kısaca</a:t>
            </a:r>
            <a:r>
              <a:rPr lang="tr-TR" dirty="0">
                <a:latin typeface="Verdana"/>
                <a:ea typeface="Verdana"/>
                <a:cs typeface="Verdana"/>
              </a:rPr>
              <a:t>; </a:t>
            </a:r>
            <a:r>
              <a:rPr lang="tr-TR" b="1" dirty="0">
                <a:latin typeface="Verdana"/>
                <a:ea typeface="Verdana"/>
                <a:cs typeface="Verdana"/>
              </a:rPr>
              <a:t>lider, yönetici ve planlayıcıların stratejik olarak hareket etmelerine ve düşünmelerine yardımcı olmak üzere tasarlanan kavram, prosedür ve araçlar dizisidir. </a:t>
            </a:r>
            <a:endParaRPr lang="tr-TR" dirty="0">
              <a:ea typeface="+mn-lt"/>
              <a:cs typeface="+mn-lt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57501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26DC7FA-8F94-4178-A411-0F73B779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99769"/>
          </a:xfrm>
        </p:spPr>
        <p:txBody>
          <a:bodyPr/>
          <a:lstStyle/>
          <a:p>
            <a:pPr algn="ctr"/>
            <a:r>
              <a:rPr lang="tr-TR" b="1" dirty="0"/>
              <a:t>Stratejik Planlama</a:t>
            </a:r>
            <a:endParaRPr lang="tr-TR" b="1">
              <a:cs typeface="Calibri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736ED7B3-EE08-4FED-917F-70C375488151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5" name="Resim 5">
            <a:extLst>
              <a:ext uri="{FF2B5EF4-FFF2-40B4-BE49-F238E27FC236}">
                <a16:creationId xmlns:a16="http://schemas.microsoft.com/office/drawing/2014/main" xmlns="" id="{6036051D-EEE2-4492-831C-0853B6518E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696" y="1103445"/>
            <a:ext cx="8216086" cy="537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7912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26DC7FA-8F94-4178-A411-0F73B779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99769"/>
          </a:xfrm>
        </p:spPr>
        <p:txBody>
          <a:bodyPr/>
          <a:lstStyle/>
          <a:p>
            <a:pPr algn="ctr"/>
            <a:r>
              <a:rPr lang="tr-TR" b="1" dirty="0"/>
              <a:t>Stratejik Planlama</a:t>
            </a:r>
            <a:endParaRPr lang="tr-TR" b="1">
              <a:cs typeface="Calibri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736ED7B3-EE08-4FED-917F-70C375488151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8" name="Resim 8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494A3464-1CDD-42DA-994E-5ADE770055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045" y="1171012"/>
            <a:ext cx="8114736" cy="498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8731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26DC7FA-8F94-4178-A411-0F73B779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99769"/>
          </a:xfrm>
        </p:spPr>
        <p:txBody>
          <a:bodyPr/>
          <a:lstStyle/>
          <a:p>
            <a:pPr algn="ctr"/>
            <a:r>
              <a:rPr lang="tr-TR" b="1" dirty="0"/>
              <a:t>Stratejik Planlama</a:t>
            </a:r>
            <a:endParaRPr lang="tr-TR" b="1">
              <a:cs typeface="Calibri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736ED7B3-EE08-4FED-917F-70C375488151}"/>
              </a:ext>
            </a:extLst>
          </p:cNvPr>
          <p:cNvSpPr txBox="1"/>
          <p:nvPr/>
        </p:nvSpPr>
        <p:spPr>
          <a:xfrm>
            <a:off x="734223" y="1207188"/>
            <a:ext cx="7664293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tr-TR" sz="2600" dirty="0">
                <a:latin typeface="Calibri"/>
                <a:cs typeface="Times New Roman"/>
              </a:rPr>
              <a:t>Planlama ekibinin, şirkete durum analizi yapması  yapılacak çalışmaların başarısı için kritik bir öneme sahiptir. Bu amaçla kullanılabilecek tekniklerden biri </a:t>
            </a:r>
            <a:r>
              <a:rPr lang="tr-TR" sz="2600" b="1" dirty="0">
                <a:latin typeface="Calibri"/>
                <a:cs typeface="Times New Roman"/>
              </a:rPr>
              <a:t>SWOT Analizi</a:t>
            </a:r>
            <a:r>
              <a:rPr lang="tr-TR" sz="2600" dirty="0">
                <a:latin typeface="Calibri"/>
                <a:cs typeface="Times New Roman"/>
              </a:rPr>
              <a:t> </a:t>
            </a:r>
            <a:r>
              <a:rPr lang="tr-TR" sz="2600" dirty="0" err="1">
                <a:latin typeface="Calibri"/>
                <a:cs typeface="Times New Roman"/>
              </a:rPr>
              <a:t>dir</a:t>
            </a:r>
            <a:r>
              <a:rPr lang="tr-TR" sz="2600" dirty="0">
                <a:latin typeface="Calibri"/>
                <a:cs typeface="Times New Roman"/>
              </a:rPr>
              <a:t>.</a:t>
            </a:r>
            <a:endParaRPr lang="tr-TR" sz="2600" dirty="0">
              <a:latin typeface="Calibri"/>
              <a:cs typeface="Arial"/>
            </a:endParaRPr>
          </a:p>
          <a:p>
            <a:pPr algn="just"/>
            <a:endParaRPr lang="tr-TR" sz="2600" dirty="0">
              <a:latin typeface="Calibri"/>
              <a:cs typeface="Times New Roman"/>
            </a:endParaRPr>
          </a:p>
          <a:p>
            <a:pPr algn="just"/>
            <a:r>
              <a:rPr lang="tr-TR" sz="2600" dirty="0">
                <a:latin typeface="Arial"/>
                <a:cs typeface="Arial"/>
              </a:rPr>
              <a:t>SWOT analizi incelenen kuruluşun, tekniğin, sürecin veya durumun </a:t>
            </a:r>
            <a:r>
              <a:rPr lang="tr-TR" sz="2600" b="1" dirty="0">
                <a:solidFill>
                  <a:srgbClr val="FF0000"/>
                </a:solidFill>
                <a:latin typeface="Arial"/>
                <a:cs typeface="Arial"/>
              </a:rPr>
              <a:t>güçlü </a:t>
            </a:r>
            <a:r>
              <a:rPr lang="tr-TR" sz="2600" dirty="0">
                <a:latin typeface="Arial"/>
                <a:cs typeface="Arial"/>
              </a:rPr>
              <a:t>ve </a:t>
            </a:r>
            <a:r>
              <a:rPr lang="tr-TR" sz="2600" b="1" dirty="0">
                <a:solidFill>
                  <a:srgbClr val="FF0000"/>
                </a:solidFill>
                <a:latin typeface="Arial"/>
                <a:cs typeface="Arial"/>
              </a:rPr>
              <a:t>zayıf </a:t>
            </a:r>
            <a:r>
              <a:rPr lang="tr-TR" sz="2600" dirty="0">
                <a:latin typeface="Arial"/>
                <a:cs typeface="Arial"/>
              </a:rPr>
              <a:t>yönlerini belirlemekte ve dış çevreden kaynaklanan </a:t>
            </a:r>
            <a:r>
              <a:rPr lang="tr-TR" sz="2600" b="1" dirty="0">
                <a:solidFill>
                  <a:srgbClr val="FF0000"/>
                </a:solidFill>
                <a:latin typeface="Arial"/>
                <a:cs typeface="Arial"/>
              </a:rPr>
              <a:t>fırsat </a:t>
            </a:r>
            <a:r>
              <a:rPr lang="tr-TR" sz="2600" dirty="0">
                <a:latin typeface="Arial"/>
                <a:cs typeface="Arial"/>
              </a:rPr>
              <a:t>ve </a:t>
            </a:r>
            <a:r>
              <a:rPr lang="tr-TR" sz="2600" b="1" dirty="0">
                <a:solidFill>
                  <a:srgbClr val="FF0000"/>
                </a:solidFill>
                <a:latin typeface="Arial"/>
                <a:cs typeface="Arial"/>
              </a:rPr>
              <a:t>tehditleri </a:t>
            </a:r>
            <a:r>
              <a:rPr lang="tr-TR" sz="2600" dirty="0">
                <a:latin typeface="Arial"/>
                <a:cs typeface="Arial"/>
              </a:rPr>
              <a:t>saptamakta kullanılan bir tekniktir. </a:t>
            </a:r>
          </a:p>
          <a:p>
            <a:pPr algn="just"/>
            <a:endParaRPr lang="tr-TR" sz="2600" dirty="0">
              <a:latin typeface="Calibri"/>
              <a:cs typeface="Times New Roman"/>
            </a:endParaRPr>
          </a:p>
          <a:p>
            <a:endParaRPr lang="tr-TR" sz="2600" dirty="0"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379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26DC7FA-8F94-4178-A411-0F73B779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99769"/>
          </a:xfrm>
        </p:spPr>
        <p:txBody>
          <a:bodyPr/>
          <a:lstStyle/>
          <a:p>
            <a:pPr algn="ctr"/>
            <a:r>
              <a:rPr lang="tr-TR" b="1" dirty="0"/>
              <a:t>Stratejik Planlama</a:t>
            </a:r>
            <a:endParaRPr lang="tr-TR" b="1">
              <a:cs typeface="Calibri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736ED7B3-EE08-4FED-917F-70C375488151}"/>
              </a:ext>
            </a:extLst>
          </p:cNvPr>
          <p:cNvSpPr txBox="1"/>
          <p:nvPr/>
        </p:nvSpPr>
        <p:spPr>
          <a:xfrm>
            <a:off x="565307" y="1207188"/>
            <a:ext cx="8103475" cy="44912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S 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: </a:t>
            </a:r>
            <a:r>
              <a:rPr lang="tr-TR" sz="2600" dirty="0" err="1">
                <a:solidFill>
                  <a:srgbClr val="FF0000"/>
                </a:solidFill>
                <a:latin typeface="Times New Roman"/>
                <a:cs typeface="Times New Roman"/>
              </a:rPr>
              <a:t>Strength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 </a:t>
            </a:r>
            <a:r>
              <a:rPr lang="tr-TR" sz="2600" dirty="0">
                <a:latin typeface="Times New Roman"/>
                <a:cs typeface="Times New Roman"/>
              </a:rPr>
              <a:t>(Örgütün güçlü/üstün olduğu yönlerinin tespit edilmesi demektir)</a:t>
            </a:r>
            <a:endParaRPr lang="tr-TR" sz="2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 : </a:t>
            </a:r>
            <a:r>
              <a:rPr lang="tr-TR" sz="2600" dirty="0" err="1">
                <a:solidFill>
                  <a:srgbClr val="FF0000"/>
                </a:solidFill>
                <a:latin typeface="Times New Roman"/>
                <a:cs typeface="Times New Roman"/>
              </a:rPr>
              <a:t>Weakness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 </a:t>
            </a:r>
            <a:r>
              <a:rPr lang="tr-TR" sz="2600" dirty="0">
                <a:latin typeface="Times New Roman"/>
                <a:cs typeface="Times New Roman"/>
              </a:rPr>
              <a:t>(Örgütün güçsüz/zayıf olduğu yönlerin tespit edilmesi demektir)</a:t>
            </a:r>
            <a:endParaRPr lang="en-US" sz="2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 : </a:t>
            </a:r>
            <a:r>
              <a:rPr lang="tr-TR" sz="2600" dirty="0" err="1">
                <a:solidFill>
                  <a:srgbClr val="FF0000"/>
                </a:solidFill>
                <a:latin typeface="Times New Roman"/>
                <a:cs typeface="Times New Roman"/>
              </a:rPr>
              <a:t>Opportunity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 </a:t>
            </a:r>
            <a:r>
              <a:rPr lang="tr-TR" sz="2600" dirty="0">
                <a:latin typeface="Times New Roman"/>
                <a:cs typeface="Times New Roman"/>
              </a:rPr>
              <a:t>(Örgütün sahip olduğu fırsatları ifade etmektedir)</a:t>
            </a:r>
            <a:endParaRPr lang="en-US" sz="2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tr-TR"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tr-TR" sz="2600" dirty="0">
                <a:solidFill>
                  <a:srgbClr val="FF0000"/>
                </a:solidFill>
                <a:latin typeface="Times New Roman"/>
                <a:cs typeface="Times New Roman"/>
              </a:rPr>
              <a:t> : </a:t>
            </a:r>
            <a:r>
              <a:rPr lang="tr-TR" sz="2600" dirty="0" err="1">
                <a:solidFill>
                  <a:srgbClr val="FF0000"/>
                </a:solidFill>
                <a:latin typeface="Times New Roman"/>
                <a:cs typeface="Times New Roman"/>
              </a:rPr>
              <a:t>Threat</a:t>
            </a:r>
            <a:r>
              <a:rPr lang="tr-TR" sz="2600" dirty="0">
                <a:latin typeface="Times New Roman"/>
                <a:cs typeface="Times New Roman"/>
              </a:rPr>
              <a:t> (Örgütün  karşı karşıya bulunduğu tehdit ve tehlikeleri ifade etmektedir)</a:t>
            </a:r>
            <a:endParaRPr lang="en-US" sz="2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854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26DC7FA-8F94-4178-A411-0F73B779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99769"/>
          </a:xfrm>
        </p:spPr>
        <p:txBody>
          <a:bodyPr/>
          <a:lstStyle/>
          <a:p>
            <a:pPr algn="ctr"/>
            <a:r>
              <a:rPr lang="tr-TR" b="1" dirty="0"/>
              <a:t>Stratejik Planlama</a:t>
            </a:r>
            <a:endParaRPr lang="tr-TR" b="1">
              <a:cs typeface="Calibri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E4A2F1C4-E067-44A2-8182-67696EFAD1D3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7" name="Resim 7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36A41781-9FA4-4F41-9CBA-810ABC77E1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696" y="1103445"/>
            <a:ext cx="8283653" cy="509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001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68976DF-76FF-49CB-9961-DEBD11E5F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Takım Çalışması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D5A4744-B3FD-4F07-A43E-EC9AACCD2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ea typeface="+mn-lt"/>
                <a:cs typeface="+mn-lt"/>
              </a:rPr>
              <a:t>Kişiler arasında bağımsızlığı ve iletişimi geliştirerek güven ortamını oluşturup bu ortamın kalıcılığını sağlayan bir çalışma sistemidir.</a:t>
            </a:r>
          </a:p>
          <a:p>
            <a:endParaRPr lang="tr-TR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tr-TR" b="1" dirty="0">
                <a:ea typeface="+mn-lt"/>
                <a:cs typeface="+mn-lt"/>
              </a:rPr>
              <a:t>Takım Çalışması;</a:t>
            </a:r>
            <a:endParaRPr lang="en-US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 Kurumsal verimliliği artırır,</a:t>
            </a:r>
            <a:endParaRPr lang="en-US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 Problem teşhisini ve doğru çözümü sağlar,</a:t>
            </a:r>
            <a:endParaRPr lang="en-US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 Çalışanları yönetime katar,</a:t>
            </a:r>
            <a:endParaRPr lang="en-US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 Bilgi paylaşımı ve iletişimi artırır.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13550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BB5FDC2-7BE0-459E-A626-A86B61361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B87DF8D-B783-4CE8-AAF0-FE8B7C15A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r>
              <a:rPr lang="tr-TR" dirty="0">
                <a:ea typeface="+mn-lt"/>
                <a:cs typeface="+mn-lt"/>
              </a:rPr>
              <a:t>Takımlarda etkili çalışma yapabilmek için üyelerin kişilik  özelliklerini  de bilmek gerekir.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tr-TR" b="1" dirty="0">
                <a:ea typeface="+mn-lt"/>
                <a:cs typeface="+mn-lt"/>
              </a:rPr>
              <a:t>Belli Başlı Kişilik Özellikleri;</a:t>
            </a:r>
            <a:endParaRPr lang="en-US" dirty="0">
              <a:ea typeface="+mn-lt"/>
              <a:cs typeface="+mn-lt"/>
            </a:endParaRPr>
          </a:p>
          <a:p>
            <a:endParaRPr lang="tr-TR" dirty="0">
              <a:ea typeface="+mn-lt"/>
              <a:cs typeface="+mn-lt"/>
            </a:endParaRPr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xmlns="" id="{4594E39C-A54D-465F-98A2-758DB4847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5367947"/>
              </p:ext>
            </p:extLst>
          </p:nvPr>
        </p:nvGraphicFramePr>
        <p:xfrm>
          <a:off x="1637869" y="3626602"/>
          <a:ext cx="5670488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0158">
                  <a:extLst>
                    <a:ext uri="{9D8B030D-6E8A-4147-A177-3AD203B41FA5}">
                      <a16:colId xmlns:a16="http://schemas.microsoft.com/office/drawing/2014/main" xmlns="" val="1216907010"/>
                    </a:ext>
                  </a:extLst>
                </a:gridCol>
                <a:gridCol w="1786410">
                  <a:extLst>
                    <a:ext uri="{9D8B030D-6E8A-4147-A177-3AD203B41FA5}">
                      <a16:colId xmlns:a16="http://schemas.microsoft.com/office/drawing/2014/main" xmlns="" val="3712397033"/>
                    </a:ext>
                  </a:extLst>
                </a:gridCol>
                <a:gridCol w="1453351">
                  <a:extLst>
                    <a:ext uri="{9D8B030D-6E8A-4147-A177-3AD203B41FA5}">
                      <a16:colId xmlns:a16="http://schemas.microsoft.com/office/drawing/2014/main" xmlns="" val="3844702034"/>
                    </a:ext>
                  </a:extLst>
                </a:gridCol>
                <a:gridCol w="1150569">
                  <a:extLst>
                    <a:ext uri="{9D8B030D-6E8A-4147-A177-3AD203B41FA5}">
                      <a16:colId xmlns:a16="http://schemas.microsoft.com/office/drawing/2014/main" xmlns="" val="143291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önerici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karşı önerici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destekleyici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hayırcı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12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savunucu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girişken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engelleyici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 err="1">
                          <a:latin typeface="Constantia"/>
                        </a:rPr>
                        <a:t>yergici</a:t>
                      </a:r>
                      <a:endParaRPr lang="tr-TR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923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 err="1">
                          <a:latin typeface="Constantia"/>
                        </a:rPr>
                        <a:t>özetçi</a:t>
                      </a:r>
                      <a:endParaRPr lang="tr-TR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araştırıcı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kırıcı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tuzakçı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565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 err="1">
                          <a:latin typeface="Constantia"/>
                        </a:rPr>
                        <a:t>yakınmacı</a:t>
                      </a:r>
                      <a:endParaRPr lang="tr-TR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hayran toplayıcı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bilgiç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tr-TR" b="0" i="0" u="none" strike="noStrike" noProof="0" dirty="0">
                          <a:latin typeface="Constantia"/>
                        </a:rPr>
                        <a:t>öğrenici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9777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75720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3182E3C1-FF85-40A2-86AF-F56AF15A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FF7D6E1-ECAA-44AB-B499-2E02D4C4C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b="1" dirty="0">
                <a:ea typeface="+mn-lt"/>
                <a:cs typeface="+mn-lt"/>
              </a:rPr>
              <a:t>Takım Çalışmasında Başarı İçin;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Arial,Sans-Serif" panose="05020102010507070707" pitchFamily="18" charset="2"/>
              <a:buChar char="•"/>
            </a:pPr>
            <a:endParaRPr lang="tr-TR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Etkin grup liderliği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Müzakere ve tartışma,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Etkin dinleme,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Özgün düşünme,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Uzlaşma,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Sonuçları birlikte izleme ve değerlendirme,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  <a:buFont typeface="Wingdings" panose="05020102010507070707" pitchFamily="18" charset="2"/>
              <a:buChar char="ü"/>
            </a:pPr>
            <a:r>
              <a:rPr lang="tr-TR" dirty="0">
                <a:ea typeface="+mn-lt"/>
                <a:cs typeface="+mn-lt"/>
              </a:rPr>
              <a:t>Geri bildirim…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ct val="0"/>
              </a:spcBef>
            </a:pPr>
            <a:endParaRPr lang="tr-TR" dirty="0">
              <a:ea typeface="+mn-lt"/>
              <a:cs typeface="+mn-lt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51430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C04761F-9B86-463A-AAF7-4AC2BC7E7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51400"/>
            <a:ext cx="8229600" cy="5673200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latin typeface="Tahoma"/>
                <a:ea typeface="Tahoma"/>
                <a:cs typeface="Tahoma"/>
              </a:rPr>
              <a:t>TAKIM OLMAKTA ZORLANMA NEDENLERİ</a:t>
            </a:r>
            <a:endParaRPr lang="tr-TR" b="1"/>
          </a:p>
          <a:p>
            <a:pPr marL="730250" indent="-457200">
              <a:lnSpc>
                <a:spcPct val="90000"/>
              </a:lnSpc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Kendisine çok güvenme güç gösterisinde bulunma</a:t>
            </a:r>
            <a:endParaRPr lang="en-US">
              <a:ea typeface="+mn-lt"/>
              <a:cs typeface="+mn-lt"/>
            </a:endParaRPr>
          </a:p>
          <a:p>
            <a:pPr marL="730250" indent="-457200">
              <a:lnSpc>
                <a:spcPct val="90000"/>
              </a:lnSpc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Toplantılarda lafı kapmak için fırsat kollama karşısındakini dinlememe. </a:t>
            </a:r>
            <a:endParaRPr lang="en-US">
              <a:ea typeface="+mn-lt"/>
              <a:cs typeface="+mn-lt"/>
            </a:endParaRPr>
          </a:p>
          <a:p>
            <a:pPr marL="730250" indent="-457200">
              <a:lnSpc>
                <a:spcPct val="90000"/>
              </a:lnSpc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Mutlaka düşündüklerini söylemeyi amaçlama </a:t>
            </a:r>
            <a:endParaRPr lang="en-US">
              <a:ea typeface="+mn-lt"/>
              <a:cs typeface="+mn-lt"/>
            </a:endParaRPr>
          </a:p>
          <a:p>
            <a:pPr marL="730250" indent="-457200">
              <a:lnSpc>
                <a:spcPct val="90000"/>
              </a:lnSpc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Takımda üye olarak çalışmak istememe </a:t>
            </a:r>
            <a:endParaRPr lang="en-US">
              <a:ea typeface="+mn-lt"/>
              <a:cs typeface="+mn-lt"/>
            </a:endParaRPr>
          </a:p>
          <a:p>
            <a:pPr marL="730250" indent="-457200"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Temel görüşü kendi görüşlerinin oluşturmasını isteme</a:t>
            </a:r>
            <a:endParaRPr lang="en-US">
              <a:ea typeface="+mn-lt"/>
              <a:cs typeface="+mn-lt"/>
            </a:endParaRPr>
          </a:p>
          <a:p>
            <a:pPr marL="730250" indent="-457200"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Ne pahasına olursa olsun haklı çıkmayı amaçlama </a:t>
            </a:r>
            <a:endParaRPr lang="en-US">
              <a:ea typeface="+mn-lt"/>
              <a:cs typeface="+mn-lt"/>
            </a:endParaRPr>
          </a:p>
          <a:p>
            <a:pPr marL="730250" indent="-457200"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Sinirli ve saldırgan davranışları sonucu haklı olduğu konuda bile zaman zaman eksi puan alarak başlama</a:t>
            </a:r>
            <a:endParaRPr lang="en-US">
              <a:ea typeface="+mn-lt"/>
              <a:cs typeface="+mn-lt"/>
            </a:endParaRPr>
          </a:p>
          <a:p>
            <a:pPr marL="730250" indent="-457200">
              <a:spcBef>
                <a:spcPts val="400"/>
              </a:spcBef>
              <a:buFont typeface="Wingdings" panose="05020102010507070707" pitchFamily="18" charset="2"/>
              <a:buChar char="Ø"/>
            </a:pPr>
            <a:r>
              <a:rPr lang="tr-TR" dirty="0">
                <a:latin typeface="Tahoma"/>
                <a:ea typeface="Tahoma"/>
                <a:cs typeface="Tahoma"/>
              </a:rPr>
              <a:t>Takım içinde erimeme </a:t>
            </a:r>
            <a:endParaRPr lang="tr-T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652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780465D-C8A0-412E-B027-6B81C527E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5272"/>
            <a:ext cx="8229600" cy="5549328"/>
          </a:xfrm>
        </p:spPr>
        <p:txBody>
          <a:bodyPr/>
          <a:lstStyle/>
          <a:p>
            <a:pPr marL="0" indent="0">
              <a:buNone/>
            </a:pPr>
            <a:r>
              <a:rPr lang="tr-TR" sz="2200" b="1" dirty="0">
                <a:latin typeface="Tahoma"/>
                <a:ea typeface="Tahoma"/>
                <a:cs typeface="Tahoma"/>
              </a:rPr>
              <a:t>TAKIM RUHUNA UYGUN İNSAN DAVRANIŞLARI</a:t>
            </a: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Özgün düşüncelerle ortaya çıkıyor.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Ne iş verilirse yapıyor.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Üye ol dersen itiraz etmiyor. Lider ol dersen takımı başarıya taşıyor.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Kendinden akıllı kişilerle çalışmaktan rahatsız olmuyor.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O konuşmaya başladığı zaman herkes susuyor.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Lafı kapmak, illa ki görüşlerini söylemiş olmak gibi bir derdi olmuyor.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Haklı çıkmak değil, doğruyu bulmak için gayret gösteriyor.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Üslubu doğru oluyor. Görüşlerini ifade ederken karşısındakini rahatsız etmiyor.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Herkes kendisine saygı duyuyor. </a:t>
            </a:r>
            <a:endParaRPr lang="en-US" sz="2200">
              <a:ea typeface="+mn-lt"/>
              <a:cs typeface="+mn-lt"/>
            </a:endParaRPr>
          </a:p>
          <a:p>
            <a:pPr marL="615950" indent="-342900">
              <a:spcBef>
                <a:spcPts val="400"/>
              </a:spcBef>
              <a:buFont typeface="Wingdings"/>
              <a:buChar char="ü"/>
            </a:pPr>
            <a:r>
              <a:rPr lang="tr-TR" sz="2200" dirty="0">
                <a:latin typeface="Tahoma"/>
                <a:ea typeface="Tahoma"/>
                <a:cs typeface="Tahoma"/>
              </a:rPr>
              <a:t> Hedefi büyütücü yönde çalışıyor. </a:t>
            </a:r>
            <a:endParaRPr lang="en-US" sz="2200">
              <a:ea typeface="+mn-lt"/>
              <a:cs typeface="+mn-lt"/>
            </a:endParaRPr>
          </a:p>
          <a:p>
            <a:pPr marL="0" indent="0">
              <a:buNone/>
            </a:pPr>
            <a:endParaRPr lang="tr-TR" sz="2200" dirty="0"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582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>
            <a:extLst>
              <a:ext uri="{FF2B5EF4-FFF2-40B4-BE49-F238E27FC236}">
                <a16:creationId xmlns:a16="http://schemas.microsoft.com/office/drawing/2014/main" xmlns="" id="{86DC81A0-9DFF-4FF6-A3F8-5CC7A8F22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341438"/>
            <a:ext cx="7165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200" b="1" dirty="0">
                <a:latin typeface="Tahoma"/>
                <a:ea typeface="Tahoma"/>
                <a:cs typeface="Arial"/>
              </a:rPr>
              <a:t>Henry L. </a:t>
            </a:r>
            <a:r>
              <a:rPr lang="tr-TR" altLang="tr-TR" sz="2200" b="1" dirty="0" err="1">
                <a:latin typeface="Tahoma"/>
                <a:ea typeface="Tahoma"/>
                <a:cs typeface="Arial"/>
              </a:rPr>
              <a:t>Gannt</a:t>
            </a:r>
            <a:r>
              <a:rPr lang="tr-TR" altLang="tr-TR" sz="2200" b="1" dirty="0">
                <a:latin typeface="Tahoma"/>
                <a:ea typeface="Tahoma"/>
                <a:cs typeface="Arial"/>
              </a:rPr>
              <a:t>, 1901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xmlns="" id="{2A30C64A-BD49-4602-9328-9A9CC4CDCB74}"/>
              </a:ext>
            </a:extLst>
          </p:cNvPr>
          <p:cNvSpPr txBox="1">
            <a:spLocks/>
          </p:cNvSpPr>
          <p:nvPr/>
        </p:nvSpPr>
        <p:spPr>
          <a:xfrm>
            <a:off x="1182688" y="2017713"/>
            <a:ext cx="7710487" cy="2058987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endParaRPr lang="tr-TR" sz="2000" kern="0" dirty="0">
              <a:latin typeface="+mn-lt"/>
              <a:cs typeface="+mn-cs"/>
            </a:endParaRPr>
          </a:p>
        </p:txBody>
      </p:sp>
      <p:sp>
        <p:nvSpPr>
          <p:cNvPr id="6148" name="3 Dikdörtgen">
            <a:extLst>
              <a:ext uri="{FF2B5EF4-FFF2-40B4-BE49-F238E27FC236}">
                <a16:creationId xmlns:a16="http://schemas.microsoft.com/office/drawing/2014/main" xmlns="" id="{E8139ED3-3C19-40F3-8A0D-3F8BF1AC7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989138"/>
            <a:ext cx="88201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>
            <a:spAutoFit/>
          </a:bodyPr>
          <a:lstStyle/>
          <a:p>
            <a:pPr>
              <a:defRPr/>
            </a:pPr>
            <a:r>
              <a:rPr lang="tr-TR" sz="2200" dirty="0"/>
              <a:t>Yapılacak işlerin birbirlerine göre zaman ve öncelik ilişkisini gösteren </a:t>
            </a:r>
          </a:p>
          <a:p>
            <a:pPr>
              <a:defRPr/>
            </a:pPr>
            <a:endParaRPr lang="tr-TR" sz="2200" dirty="0"/>
          </a:p>
          <a:p>
            <a:pPr marL="457200" indent="-457200">
              <a:buFontTx/>
              <a:buAutoNum type="arabicParenR"/>
              <a:defRPr/>
            </a:pPr>
            <a:r>
              <a:rPr lang="tr-TR" sz="2200" b="1" dirty="0" err="1">
                <a:solidFill>
                  <a:srgbClr val="FF0000"/>
                </a:solidFill>
                <a:latin typeface="Arial"/>
                <a:cs typeface="Arial"/>
              </a:rPr>
              <a:t>Gannt</a:t>
            </a:r>
            <a:r>
              <a:rPr lang="tr-TR" sz="2200" b="1" dirty="0">
                <a:solidFill>
                  <a:srgbClr val="FF0000"/>
                </a:solidFill>
                <a:latin typeface="Arial"/>
                <a:cs typeface="Arial"/>
              </a:rPr>
              <a:t> Diyagramını</a:t>
            </a:r>
            <a:r>
              <a:rPr lang="tr-TR" sz="2200" dirty="0">
                <a:latin typeface="Arial"/>
                <a:cs typeface="Arial"/>
              </a:rPr>
              <a:t>,</a:t>
            </a:r>
          </a:p>
          <a:p>
            <a:pPr marL="457200" indent="-457200">
              <a:buFontTx/>
              <a:buAutoNum type="arabicParenR"/>
              <a:defRPr/>
            </a:pPr>
            <a:endParaRPr lang="tr-TR" sz="2200" dirty="0"/>
          </a:p>
          <a:p>
            <a:pPr marL="457200" indent="-457200">
              <a:buFontTx/>
              <a:buAutoNum type="arabicParenR"/>
              <a:defRPr/>
            </a:pPr>
            <a:r>
              <a:rPr lang="tr-TR" sz="2200" dirty="0"/>
              <a:t>Teşvikli ücret sistemini geliştirmiştir.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xmlns="" id="{F8C509E8-EFD2-42F4-86BB-631710E58AB1}"/>
              </a:ext>
            </a:extLst>
          </p:cNvPr>
          <p:cNvSpPr txBox="1"/>
          <p:nvPr/>
        </p:nvSpPr>
        <p:spPr>
          <a:xfrm>
            <a:off x="1195927" y="599089"/>
            <a:ext cx="6898539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600" b="1" dirty="0" err="1">
                <a:solidFill>
                  <a:schemeClr val="tx2"/>
                </a:solidFill>
                <a:latin typeface="Tahoma"/>
                <a:ea typeface="Tahoma"/>
                <a:cs typeface="Arial"/>
              </a:rPr>
              <a:t>Proye</a:t>
            </a:r>
            <a:r>
              <a:rPr lang="tr-TR" sz="26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 Yönetimi Tarihsel Gelişim </a:t>
            </a:r>
          </a:p>
        </p:txBody>
      </p:sp>
    </p:spTree>
    <p:extLst>
      <p:ext uri="{BB962C8B-B14F-4D97-AF65-F5344CB8AC3E}">
        <p14:creationId xmlns:p14="http://schemas.microsoft.com/office/powerpoint/2010/main" xmlns="" val="4137447152"/>
      </p:ext>
    </p:extLst>
  </p:cSld>
  <p:clrMapOvr>
    <a:masterClrMapping/>
  </p:clrMapOvr>
  <p:transition>
    <p:comb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xmlns="" id="{0865864C-353B-414E-9335-6FFD06E36C3B}"/>
              </a:ext>
            </a:extLst>
          </p:cNvPr>
          <p:cNvSpPr txBox="1"/>
          <p:nvPr/>
        </p:nvSpPr>
        <p:spPr>
          <a:xfrm>
            <a:off x="801790" y="1150882"/>
            <a:ext cx="770933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400" b="1" dirty="0">
                <a:latin typeface="Arial"/>
                <a:cs typeface="Arial"/>
              </a:rPr>
              <a:t>MANHATTAN PROJESİ </a:t>
            </a:r>
            <a:endParaRPr lang="tr-TR" sz="2400"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tr-TR" sz="2400" dirty="0">
                <a:latin typeface="Arial"/>
                <a:cs typeface="Arial"/>
              </a:rPr>
              <a:t>“Modern” proje yönetiminin ilk örneğidir.</a:t>
            </a:r>
            <a:endParaRPr lang="tr-TR" sz="2400"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tr-TR" sz="2400" dirty="0">
                <a:latin typeface="Arial"/>
                <a:cs typeface="Arial"/>
              </a:rPr>
              <a:t>Bugünün değeriyle 26 milyar dolar bütçelidir.</a:t>
            </a:r>
          </a:p>
          <a:p>
            <a:pPr marL="457200" indent="-457200">
              <a:buFont typeface="Arial"/>
              <a:buChar char="•"/>
            </a:pPr>
            <a:endParaRPr lang="tr-TR" sz="2400" dirty="0">
              <a:latin typeface="Arial"/>
              <a:cs typeface="Arial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xmlns="" id="{729C420A-29C0-4A99-90DA-B151899D981B}"/>
              </a:ext>
            </a:extLst>
          </p:cNvPr>
          <p:cNvSpPr txBox="1"/>
          <p:nvPr/>
        </p:nvSpPr>
        <p:spPr>
          <a:xfrm>
            <a:off x="798270" y="674397"/>
            <a:ext cx="770933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600" b="1" dirty="0">
                <a:solidFill>
                  <a:schemeClr val="tx2"/>
                </a:solidFill>
                <a:latin typeface="Tahoma"/>
                <a:ea typeface="Tahoma"/>
                <a:cs typeface="Arial"/>
              </a:rPr>
              <a:t>PROJE YÖNETİMİNİN TARİHÇESİ / 1940’lar</a:t>
            </a:r>
            <a:endParaRPr lang="tr-TR" dirty="0">
              <a:solidFill>
                <a:schemeClr val="tx2"/>
              </a:solidFill>
            </a:endParaRPr>
          </a:p>
        </p:txBody>
      </p:sp>
      <p:pic>
        <p:nvPicPr>
          <p:cNvPr id="4" name="Resim 4" descr="metin, ekran görüntüsü içeren bir resim&#10;&#10;Yüksek güvenilirlikle oluşturulmuş açıklama">
            <a:extLst>
              <a:ext uri="{FF2B5EF4-FFF2-40B4-BE49-F238E27FC236}">
                <a16:creationId xmlns:a16="http://schemas.microsoft.com/office/drawing/2014/main" xmlns="" id="{7B1CEC65-C113-4D0A-BD33-5F188CFCD1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1149" y="2288375"/>
            <a:ext cx="6358007" cy="452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0886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xmlns="" id="{76BBF1BB-2B8C-47FD-BD65-BC08519AD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9669" y="773113"/>
            <a:ext cx="8625567" cy="1143000"/>
          </a:xfrm>
        </p:spPr>
        <p:txBody>
          <a:bodyPr lIns="90488" tIns="44450" rIns="90488" bIns="44450" anchor="ctr"/>
          <a:lstStyle/>
          <a:p>
            <a:r>
              <a:rPr lang="tr-TR" altLang="tr-TR" sz="3000" b="1" dirty="0"/>
              <a:t>Üretimde Bilgisayar Destekli Uygulamalar, 1950'ler</a:t>
            </a:r>
            <a:endParaRPr lang="en-US" altLang="tr-TR" sz="3000" b="1">
              <a:cs typeface="Calibri"/>
            </a:endParaRPr>
          </a:p>
        </p:txBody>
      </p:sp>
      <p:sp>
        <p:nvSpPr>
          <p:cNvPr id="23555" name="Rectangle 5">
            <a:extLst>
              <a:ext uri="{FF2B5EF4-FFF2-40B4-BE49-F238E27FC236}">
                <a16:creationId xmlns:a16="http://schemas.microsoft.com/office/drawing/2014/main" xmlns="" id="{28D4D6B6-23E5-4030-A657-B61787FCB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22479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3556" name="15 Metin kutusu">
            <a:extLst>
              <a:ext uri="{FF2B5EF4-FFF2-40B4-BE49-F238E27FC236}">
                <a16:creationId xmlns:a16="http://schemas.microsoft.com/office/drawing/2014/main" xmlns="" id="{C647FDB2-DA32-46E8-A2BD-6FD08C868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174" y="1910318"/>
            <a:ext cx="8535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(</a:t>
            </a:r>
            <a:r>
              <a:rPr lang="tr-TR" dirty="0" err="1">
                <a:latin typeface="Tahoma"/>
                <a:ea typeface="Tahoma"/>
                <a:cs typeface="Tahoma"/>
              </a:rPr>
              <a:t>Polaris</a:t>
            </a:r>
            <a:r>
              <a:rPr lang="tr-TR" dirty="0">
                <a:latin typeface="Tahoma"/>
                <a:ea typeface="Tahoma"/>
                <a:cs typeface="Tahoma"/>
              </a:rPr>
              <a:t> </a:t>
            </a:r>
            <a:r>
              <a:rPr lang="tr-TR" dirty="0" err="1">
                <a:latin typeface="Tahoma"/>
                <a:ea typeface="Tahoma"/>
                <a:cs typeface="Tahoma"/>
              </a:rPr>
              <a:t>Missile</a:t>
            </a:r>
            <a:r>
              <a:rPr lang="tr-TR" dirty="0">
                <a:latin typeface="Tahoma"/>
                <a:ea typeface="Tahoma"/>
                <a:cs typeface="Tahoma"/>
              </a:rPr>
              <a:t> Program) projesi için </a:t>
            </a:r>
            <a:r>
              <a:rPr lang="tr-TR" dirty="0" err="1">
                <a:latin typeface="Tahoma"/>
                <a:ea typeface="Tahoma"/>
                <a:cs typeface="Tahoma"/>
              </a:rPr>
              <a:t>Gantt</a:t>
            </a:r>
            <a:r>
              <a:rPr lang="tr-TR" dirty="0">
                <a:latin typeface="Tahoma"/>
                <a:ea typeface="Tahoma"/>
                <a:cs typeface="Tahoma"/>
              </a:rPr>
              <a:t> Çizelgesi yerine </a:t>
            </a:r>
            <a:endParaRPr lang="tr-TR" altLang="tr-TR" dirty="0">
              <a:latin typeface="Tahoma"/>
              <a:ea typeface="Tahoma"/>
              <a:cs typeface="Arial"/>
            </a:endParaRPr>
          </a:p>
          <a:p>
            <a:pPr eaLnBrk="1" hangingPunct="1"/>
            <a:r>
              <a:rPr lang="tr-TR" dirty="0">
                <a:latin typeface="Tahoma"/>
                <a:ea typeface="Tahoma"/>
                <a:cs typeface="Tahoma"/>
              </a:rPr>
              <a:t>Program Değerlendirme ve Gözden Geçirme Tekniği (PERT)</a:t>
            </a:r>
            <a:endParaRPr lang="tr-TR" altLang="tr-TR" dirty="0">
              <a:latin typeface="Tahoma"/>
              <a:ea typeface="Tahoma"/>
              <a:cs typeface="Arial"/>
            </a:endParaRPr>
          </a:p>
          <a:p>
            <a:pPr eaLnBrk="1" hangingPunct="1"/>
            <a:r>
              <a:rPr lang="tr-TR" dirty="0">
                <a:latin typeface="Tahoma"/>
                <a:ea typeface="Tahoma"/>
                <a:cs typeface="Tahoma"/>
              </a:rPr>
              <a:t>ve Kritik Yol Yöntemi (CPM) kullanılmaya başlanmıştır.</a:t>
            </a:r>
            <a:endParaRPr lang="tr-TR" altLang="tr-TR" dirty="0">
              <a:latin typeface="Tahoma"/>
              <a:ea typeface="Tahoma"/>
              <a:cs typeface="Arial"/>
            </a:endParaRPr>
          </a:p>
          <a:p>
            <a:pPr marL="342900" indent="-342900" eaLnBrk="1" hangingPunct="1">
              <a:buFont typeface="Arial"/>
              <a:buChar char="•"/>
            </a:pPr>
            <a:endParaRPr lang="tr-TR" altLang="tr-TR" dirty="0">
              <a:latin typeface="Tahoma"/>
              <a:ea typeface="Tahoma"/>
              <a:cs typeface="Arial"/>
            </a:endParaRPr>
          </a:p>
          <a:p>
            <a:pPr marL="342900" indent="-342900" eaLnBrk="1" hangingPunct="1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Program Değerlendirme ve İnceleme Tekniği (</a:t>
            </a:r>
            <a:r>
              <a:rPr lang="tr-TR" altLang="tr-TR" b="1" dirty="0">
                <a:solidFill>
                  <a:srgbClr val="FF0000"/>
                </a:solidFill>
                <a:latin typeface="Tahoma"/>
                <a:ea typeface="Tahoma"/>
                <a:cs typeface="Arial"/>
              </a:rPr>
              <a:t>PERT</a:t>
            </a:r>
            <a:r>
              <a:rPr lang="tr-TR" altLang="tr-TR" dirty="0">
                <a:latin typeface="Tahoma"/>
                <a:ea typeface="Tahoma"/>
                <a:cs typeface="Arial"/>
              </a:rPr>
              <a:t>),</a:t>
            </a:r>
            <a:endParaRPr lang="tr-TR">
              <a:latin typeface="Tahoma"/>
              <a:ea typeface="Tahoma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Serim modeli: Kritik Yol Yöntemi (</a:t>
            </a:r>
            <a:r>
              <a:rPr lang="tr-TR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CPM</a:t>
            </a:r>
            <a:r>
              <a:rPr lang="tr-TR" dirty="0">
                <a:latin typeface="Tahoma"/>
                <a:ea typeface="Tahoma"/>
                <a:cs typeface="Tahoma"/>
              </a:rPr>
              <a:t>),</a:t>
            </a:r>
          </a:p>
          <a:p>
            <a:pPr marL="342900" indent="-342900">
              <a:buFont typeface="Arial"/>
              <a:buChar char="•"/>
            </a:pPr>
            <a:r>
              <a:rPr lang="tr-TR" altLang="tr-TR" dirty="0">
                <a:latin typeface="Tahoma"/>
                <a:ea typeface="Tahoma"/>
                <a:cs typeface="Arial"/>
              </a:rPr>
              <a:t>Malzeme Gereksinim Planlaması (MRP).</a:t>
            </a:r>
            <a:endParaRPr lang="tr-TR" dirty="0"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5667304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xmlns="" id="{206AEAAF-496F-4E03-8F38-8E1C2D0DE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773113"/>
            <a:ext cx="7972425" cy="1143000"/>
          </a:xfrm>
        </p:spPr>
        <p:txBody>
          <a:bodyPr lIns="90488" tIns="44450" rIns="90488" bIns="44450" anchor="ctr"/>
          <a:lstStyle/>
          <a:p>
            <a:r>
              <a:rPr lang="tr-TR" altLang="tr-TR" sz="3200"/>
              <a:t>Modern Üretim Sistemlerine Geçiş, 1980</a:t>
            </a:r>
            <a:endParaRPr lang="en-US" altLang="tr-TR" sz="3200"/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xmlns="" id="{C2486FA3-682C-4CF5-BCC8-923B7B864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22479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4580" name="15 Metin kutusu">
            <a:extLst>
              <a:ext uri="{FF2B5EF4-FFF2-40B4-BE49-F238E27FC236}">
                <a16:creationId xmlns:a16="http://schemas.microsoft.com/office/drawing/2014/main" xmlns="" id="{EEB43A00-953D-4218-8A37-686D0383A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989138"/>
            <a:ext cx="72358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/>
              <a:t>Bilgisayar Bütünleşik Tasarım ve Üretim (CAD/CAM),</a:t>
            </a:r>
          </a:p>
          <a:p>
            <a:pPr eaLnBrk="1" hangingPunct="1"/>
            <a:r>
              <a:rPr lang="tr-TR" altLang="tr-TR"/>
              <a:t>Üretim Kaynakları Planlaması (MRP II),</a:t>
            </a:r>
          </a:p>
          <a:p>
            <a:pPr eaLnBrk="1" hangingPunct="1"/>
            <a:r>
              <a:rPr lang="tr-TR" altLang="tr-TR"/>
              <a:t>Tam Zamanında Üretim (JIT),</a:t>
            </a:r>
          </a:p>
          <a:p>
            <a:pPr eaLnBrk="1" hangingPunct="1"/>
            <a:r>
              <a:rPr lang="tr-TR" altLang="tr-TR"/>
              <a:t>Esnek Üretim Sistemleri (FMS),</a:t>
            </a:r>
          </a:p>
          <a:p>
            <a:pPr eaLnBrk="1" hangingPunct="1"/>
            <a:r>
              <a:rPr lang="tr-TR" altLang="tr-TR"/>
              <a:t>Bilgisayar Bütünleşik İmalat Sistemleri (CIM).</a:t>
            </a:r>
          </a:p>
        </p:txBody>
      </p:sp>
    </p:spTree>
    <p:extLst>
      <p:ext uri="{BB962C8B-B14F-4D97-AF65-F5344CB8AC3E}">
        <p14:creationId xmlns:p14="http://schemas.microsoft.com/office/powerpoint/2010/main" xmlns="" val="2222718452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xmlns="" id="{70F8C2E9-31E4-45DC-89DD-343F120397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1125538"/>
            <a:ext cx="7772400" cy="503237"/>
          </a:xfrm>
        </p:spPr>
        <p:txBody>
          <a:bodyPr/>
          <a:lstStyle/>
          <a:p>
            <a:r>
              <a:rPr lang="en-US" altLang="tr-TR" sz="3400"/>
              <a:t>Genichi Taguchi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3099D680-A7CC-4B31-A87C-5347A7AF6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8229600" cy="4114800"/>
          </a:xfrm>
        </p:spPr>
        <p:txBody>
          <a:bodyPr/>
          <a:lstStyle/>
          <a:p>
            <a:r>
              <a:rPr lang="tr-TR" altLang="tr-TR" sz="2400"/>
              <a:t>Geleneksel bakış açısıyla spesifikasyonlara uygunluk sıkıntısını dağıtmak ve değişkenlikleri azaltmanın ve hedefi yakalamanın ekonomik değeri üzerinde kalitede yeni bir bakış açısının öncüsüdür.</a:t>
            </a:r>
            <a:r>
              <a:rPr lang="en-US" altLang="tr-TR"/>
              <a:t> </a:t>
            </a:r>
          </a:p>
        </p:txBody>
      </p:sp>
      <p:grpSp>
        <p:nvGrpSpPr>
          <p:cNvPr id="25604" name="Group 4">
            <a:extLst>
              <a:ext uri="{FF2B5EF4-FFF2-40B4-BE49-F238E27FC236}">
                <a16:creationId xmlns:a16="http://schemas.microsoft.com/office/drawing/2014/main" xmlns="" id="{BCFA3930-AEBD-4FB8-936C-F0C7BCAF70D6}"/>
              </a:ext>
            </a:extLst>
          </p:cNvPr>
          <p:cNvGrpSpPr>
            <a:grpSpLocks/>
          </p:cNvGrpSpPr>
          <p:nvPr/>
        </p:nvGrpSpPr>
        <p:grpSpPr bwMode="auto">
          <a:xfrm>
            <a:off x="1638300" y="4114800"/>
            <a:ext cx="5867400" cy="2087563"/>
            <a:chOff x="1032" y="2400"/>
            <a:chExt cx="3696" cy="1315"/>
          </a:xfrm>
        </p:grpSpPr>
        <p:sp>
          <p:nvSpPr>
            <p:cNvPr id="25605" name="Line 5">
              <a:extLst>
                <a:ext uri="{FF2B5EF4-FFF2-40B4-BE49-F238E27FC236}">
                  <a16:creationId xmlns:a16="http://schemas.microsoft.com/office/drawing/2014/main" xmlns="" id="{488DF852-63B6-4067-AA2A-308E35BD8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" y="2400"/>
              <a:ext cx="8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06" name="Line 6">
              <a:extLst>
                <a:ext uri="{FF2B5EF4-FFF2-40B4-BE49-F238E27FC236}">
                  <a16:creationId xmlns:a16="http://schemas.microsoft.com/office/drawing/2014/main" xmlns="" id="{67FCCC5D-D3F8-43B7-9E93-D12C10833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2" y="2401"/>
              <a:ext cx="0" cy="6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07" name="Line 7">
              <a:extLst>
                <a:ext uri="{FF2B5EF4-FFF2-40B4-BE49-F238E27FC236}">
                  <a16:creationId xmlns:a16="http://schemas.microsoft.com/office/drawing/2014/main" xmlns="" id="{8F19B53E-11CC-47F0-9281-96C40EE107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5" y="2400"/>
              <a:ext cx="8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08" name="Line 8">
              <a:extLst>
                <a:ext uri="{FF2B5EF4-FFF2-40B4-BE49-F238E27FC236}">
                  <a16:creationId xmlns:a16="http://schemas.microsoft.com/office/drawing/2014/main" xmlns="" id="{33504626-9A8A-455C-9A38-7524CAE9BF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4" y="2401"/>
              <a:ext cx="0" cy="6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09" name="Rectangle 9" descr="Wide upward diagonal">
              <a:extLst>
                <a:ext uri="{FF2B5EF4-FFF2-40B4-BE49-F238E27FC236}">
                  <a16:creationId xmlns:a16="http://schemas.microsoft.com/office/drawing/2014/main" xmlns="" id="{FCB9C413-948A-4D04-88BE-7C4AA162C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2400"/>
              <a:ext cx="924" cy="672"/>
            </a:xfrm>
            <a:prstGeom prst="rect">
              <a:avLst/>
            </a:prstGeom>
            <a:pattFill prst="wdUpDiag">
              <a:fgClr>
                <a:schemeClr val="accent1"/>
              </a:fgClr>
              <a:bgClr>
                <a:schemeClr val="tx1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/>
            </a:p>
          </p:txBody>
        </p:sp>
        <p:sp>
          <p:nvSpPr>
            <p:cNvPr id="25610" name="Rectangle 10" descr="Wide upward diagonal">
              <a:extLst>
                <a:ext uri="{FF2B5EF4-FFF2-40B4-BE49-F238E27FC236}">
                  <a16:creationId xmlns:a16="http://schemas.microsoft.com/office/drawing/2014/main" xmlns="" id="{DED56BD7-82F5-44BF-9F61-3E3803F72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2400"/>
              <a:ext cx="880" cy="672"/>
            </a:xfrm>
            <a:prstGeom prst="rect">
              <a:avLst/>
            </a:prstGeom>
            <a:pattFill prst="wdUpDiag">
              <a:fgClr>
                <a:schemeClr val="accent1"/>
              </a:fgClr>
              <a:bgClr>
                <a:schemeClr val="tx1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/>
            </a:p>
          </p:txBody>
        </p:sp>
        <p:sp>
          <p:nvSpPr>
            <p:cNvPr id="25611" name="Line 11">
              <a:extLst>
                <a:ext uri="{FF2B5EF4-FFF2-40B4-BE49-F238E27FC236}">
                  <a16:creationId xmlns:a16="http://schemas.microsoft.com/office/drawing/2014/main" xmlns="" id="{A29066A5-A1DD-4236-8B9E-F168E6668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" y="2400"/>
              <a:ext cx="8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2" name="Line 12">
              <a:extLst>
                <a:ext uri="{FF2B5EF4-FFF2-40B4-BE49-F238E27FC236}">
                  <a16:creationId xmlns:a16="http://schemas.microsoft.com/office/drawing/2014/main" xmlns="" id="{D144D222-FE90-40EB-AE90-77BA147897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2" y="2401"/>
              <a:ext cx="0" cy="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3" name="Line 13">
              <a:extLst>
                <a:ext uri="{FF2B5EF4-FFF2-40B4-BE49-F238E27FC236}">
                  <a16:creationId xmlns:a16="http://schemas.microsoft.com/office/drawing/2014/main" xmlns="" id="{D0E457F1-3965-4D0F-BD1D-3B388BB64D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3" y="3072"/>
              <a:ext cx="8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4" name="Line 14">
              <a:extLst>
                <a:ext uri="{FF2B5EF4-FFF2-40B4-BE49-F238E27FC236}">
                  <a16:creationId xmlns:a16="http://schemas.microsoft.com/office/drawing/2014/main" xmlns="" id="{F6B40060-84F0-4807-B700-308FE3F96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5" y="3072"/>
              <a:ext cx="9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5" name="Line 15">
              <a:extLst>
                <a:ext uri="{FF2B5EF4-FFF2-40B4-BE49-F238E27FC236}">
                  <a16:creationId xmlns:a16="http://schemas.microsoft.com/office/drawing/2014/main" xmlns="" id="{A56EC5D1-C4AE-4E7E-9735-31749C95F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" y="3072"/>
              <a:ext cx="369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6" name="Line 16">
              <a:extLst>
                <a:ext uri="{FF2B5EF4-FFF2-40B4-BE49-F238E27FC236}">
                  <a16:creationId xmlns:a16="http://schemas.microsoft.com/office/drawing/2014/main" xmlns="" id="{E6635775-CE94-48C9-8AFD-5683411DBF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4" y="2401"/>
              <a:ext cx="0" cy="7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7" name="Line 17">
              <a:extLst>
                <a:ext uri="{FF2B5EF4-FFF2-40B4-BE49-F238E27FC236}">
                  <a16:creationId xmlns:a16="http://schemas.microsoft.com/office/drawing/2014/main" xmlns="" id="{D74BCB8B-4033-481C-B11C-BFB5480E04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5" y="2400"/>
              <a:ext cx="9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18" name="Rectangle 18">
              <a:extLst>
                <a:ext uri="{FF2B5EF4-FFF2-40B4-BE49-F238E27FC236}">
                  <a16:creationId xmlns:a16="http://schemas.microsoft.com/office/drawing/2014/main" xmlns="" id="{9F25000F-D393-45FA-8CE0-420E65FF9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2628"/>
              <a:ext cx="9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tr-TR" altLang="tr-TR">
                  <a:latin typeface="Arial" panose="020B0604020202020204" pitchFamily="34" charset="0"/>
                </a:rPr>
                <a:t>Kayıp Yok</a:t>
              </a:r>
              <a:endParaRPr lang="en-US" altLang="tr-TR">
                <a:latin typeface="Arial" panose="020B0604020202020204" pitchFamily="34" charset="0"/>
              </a:endParaRPr>
            </a:p>
          </p:txBody>
        </p:sp>
        <p:sp>
          <p:nvSpPr>
            <p:cNvPr id="25619" name="Rectangle 19">
              <a:extLst>
                <a:ext uri="{FF2B5EF4-FFF2-40B4-BE49-F238E27FC236}">
                  <a16:creationId xmlns:a16="http://schemas.microsoft.com/office/drawing/2014/main" xmlns="" id="{9463A6C0-0A09-4AC6-BA8D-B12E09250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5" y="2628"/>
              <a:ext cx="6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tr-TR" altLang="tr-TR" b="1">
                  <a:solidFill>
                    <a:schemeClr val="bg2"/>
                  </a:solidFill>
                  <a:latin typeface="Arial" panose="020B0604020202020204" pitchFamily="34" charset="0"/>
                </a:rPr>
                <a:t>Kayıp</a:t>
              </a:r>
              <a:endParaRPr lang="en-US" altLang="tr-TR" b="1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20" name="Rectangle 20">
              <a:extLst>
                <a:ext uri="{FF2B5EF4-FFF2-40B4-BE49-F238E27FC236}">
                  <a16:creationId xmlns:a16="http://schemas.microsoft.com/office/drawing/2014/main" xmlns="" id="{ED2626F6-5767-44E2-B4E0-F736BC8C0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9" y="2628"/>
              <a:ext cx="6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tr-TR" altLang="tr-TR" b="1">
                  <a:solidFill>
                    <a:schemeClr val="bg2"/>
                  </a:solidFill>
                  <a:latin typeface="Arial" panose="020B0604020202020204" pitchFamily="34" charset="0"/>
                </a:rPr>
                <a:t>Kayıp</a:t>
              </a:r>
              <a:endParaRPr lang="en-US" altLang="tr-TR" b="1">
                <a:solidFill>
                  <a:schemeClr val="bg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621" name="Line 21">
              <a:extLst>
                <a:ext uri="{FF2B5EF4-FFF2-40B4-BE49-F238E27FC236}">
                  <a16:creationId xmlns:a16="http://schemas.microsoft.com/office/drawing/2014/main" xmlns="" id="{2CCF7B55-61D6-4B94-8ABB-1B2A16423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3" y="3442"/>
              <a:ext cx="18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22" name="Line 22">
              <a:extLst>
                <a:ext uri="{FF2B5EF4-FFF2-40B4-BE49-F238E27FC236}">
                  <a16:creationId xmlns:a16="http://schemas.microsoft.com/office/drawing/2014/main" xmlns="" id="{BC3F00C4-7781-4272-B50A-C2D658245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2" y="3342"/>
              <a:ext cx="0" cy="2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23" name="Line 23">
              <a:extLst>
                <a:ext uri="{FF2B5EF4-FFF2-40B4-BE49-F238E27FC236}">
                  <a16:creationId xmlns:a16="http://schemas.microsoft.com/office/drawing/2014/main" xmlns="" id="{D461A5F4-89E7-4FBD-928F-DA484E85E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4" y="3342"/>
              <a:ext cx="0" cy="2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24" name="Rectangle 24">
              <a:extLst>
                <a:ext uri="{FF2B5EF4-FFF2-40B4-BE49-F238E27FC236}">
                  <a16:creationId xmlns:a16="http://schemas.microsoft.com/office/drawing/2014/main" xmlns="" id="{F12006B6-051B-4B7C-A7A0-E04CEE3C1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1" y="3446"/>
              <a:ext cx="85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tr-TR" altLang="tr-TR" sz="2200">
                  <a:latin typeface="Arial" panose="020B0604020202020204" pitchFamily="34" charset="0"/>
                </a:rPr>
                <a:t> Tolerans</a:t>
              </a:r>
            </a:p>
          </p:txBody>
        </p:sp>
        <p:sp>
          <p:nvSpPr>
            <p:cNvPr id="25625" name="Line 25">
              <a:extLst>
                <a:ext uri="{FF2B5EF4-FFF2-40B4-BE49-F238E27FC236}">
                  <a16:creationId xmlns:a16="http://schemas.microsoft.com/office/drawing/2014/main" xmlns="" id="{C82C4DD8-1FDB-48FB-AF21-078D2072B1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3006"/>
              <a:ext cx="0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5626" name="Rectangle 26">
              <a:extLst>
                <a:ext uri="{FF2B5EF4-FFF2-40B4-BE49-F238E27FC236}">
                  <a16:creationId xmlns:a16="http://schemas.microsoft.com/office/drawing/2014/main" xmlns="" id="{7ECC1F30-A5C2-42A6-968B-440F2B87C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1" y="3153"/>
              <a:ext cx="5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tr-TR" sz="2000">
                  <a:latin typeface="Arial" panose="020B0604020202020204" pitchFamily="34" charset="0"/>
                </a:rPr>
                <a:t>0.500</a:t>
              </a:r>
            </a:p>
          </p:txBody>
        </p:sp>
        <p:sp>
          <p:nvSpPr>
            <p:cNvPr id="25627" name="Rectangle 27">
              <a:extLst>
                <a:ext uri="{FF2B5EF4-FFF2-40B4-BE49-F238E27FC236}">
                  <a16:creationId xmlns:a16="http://schemas.microsoft.com/office/drawing/2014/main" xmlns="" id="{AD0EE15F-AECD-427A-AADA-40E4328F7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" y="3153"/>
              <a:ext cx="5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tr-TR" sz="2000">
                  <a:latin typeface="Arial" panose="020B0604020202020204" pitchFamily="34" charset="0"/>
                </a:rPr>
                <a:t>0.520</a:t>
              </a:r>
            </a:p>
          </p:txBody>
        </p:sp>
        <p:sp>
          <p:nvSpPr>
            <p:cNvPr id="25628" name="Rectangle 28">
              <a:extLst>
                <a:ext uri="{FF2B5EF4-FFF2-40B4-BE49-F238E27FC236}">
                  <a16:creationId xmlns:a16="http://schemas.microsoft.com/office/drawing/2014/main" xmlns="" id="{9F4CB445-4640-4595-B8B5-D043B79FA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3" y="3153"/>
              <a:ext cx="5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tr-TR" sz="2000">
                  <a:latin typeface="Arial" panose="020B0604020202020204" pitchFamily="34" charset="0"/>
                </a:rPr>
                <a:t>0.480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0906970"/>
      </p:ext>
    </p:extLst>
  </p:cSld>
  <p:clrMapOvr>
    <a:masterClrMapping/>
  </p:clrMapOvr>
  <p:transition>
    <p:comb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xmlns="" id="{176C10D7-143C-4002-8028-A1FD02FB2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/>
              <a:t>Altı</a:t>
            </a:r>
            <a:r>
              <a:rPr lang="en-US" altLang="tr-TR" sz="3200"/>
              <a:t> Sigma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92AB7892-96FF-439D-9C32-3745158F9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sz="3400" dirty="0"/>
              <a:t>80 yıldır gelişmekte olan analitik araçların ve istatistiğin kullanımı</a:t>
            </a:r>
          </a:p>
          <a:p>
            <a:pPr>
              <a:lnSpc>
                <a:spcPct val="90000"/>
              </a:lnSpc>
            </a:pPr>
            <a:endParaRPr lang="tr-TR" altLang="tr-TR" sz="3400"/>
          </a:p>
          <a:p>
            <a:pPr>
              <a:lnSpc>
                <a:spcPct val="90000"/>
              </a:lnSpc>
            </a:pPr>
            <a:r>
              <a:rPr lang="tr-TR" altLang="tr-TR" sz="3400" dirty="0"/>
              <a:t>Altı</a:t>
            </a:r>
            <a:r>
              <a:rPr lang="en-US" altLang="tr-TR" sz="3400" dirty="0"/>
              <a:t>-Sigma (</a:t>
            </a:r>
            <a:r>
              <a:rPr lang="tr-TR" altLang="tr-TR" sz="3400" dirty="0"/>
              <a:t>orijini</a:t>
            </a:r>
            <a:r>
              <a:rPr lang="en-US" altLang="tr-TR" sz="3400" dirty="0"/>
              <a:t> Motorola</a:t>
            </a:r>
            <a:r>
              <a:rPr lang="tr-TR" altLang="tr-TR" sz="3400" dirty="0"/>
              <a:t>’</a:t>
            </a:r>
            <a:r>
              <a:rPr lang="tr-TR" altLang="tr-TR" sz="3400" dirty="0" err="1"/>
              <a:t>dır</a:t>
            </a:r>
            <a:r>
              <a:rPr lang="tr-TR" altLang="tr-TR" sz="3400" dirty="0"/>
              <a:t> (</a:t>
            </a:r>
            <a:r>
              <a:rPr lang="en-US" altLang="tr-TR" sz="3400" dirty="0"/>
              <a:t>1987</a:t>
            </a:r>
            <a:r>
              <a:rPr lang="tr-TR" altLang="tr-TR" sz="3400" dirty="0"/>
              <a:t>)</a:t>
            </a:r>
            <a:r>
              <a:rPr lang="en-US" altLang="tr-TR" sz="3400" dirty="0"/>
              <a:t>, </a:t>
            </a:r>
            <a:r>
              <a:rPr lang="tr-TR" altLang="tr-TR" sz="3400" dirty="0"/>
              <a:t>1990’lardan günümüze değin etkisi devam etmektedir) </a:t>
            </a:r>
            <a:endParaRPr lang="tr-TR" altLang="tr-TR" sz="3900" dirty="0"/>
          </a:p>
        </p:txBody>
      </p:sp>
    </p:spTree>
    <p:extLst>
      <p:ext uri="{BB962C8B-B14F-4D97-AF65-F5344CB8AC3E}">
        <p14:creationId xmlns:p14="http://schemas.microsoft.com/office/powerpoint/2010/main" xmlns="" val="3031053592"/>
      </p:ext>
    </p:extLst>
  </p:cSld>
  <p:clrMapOvr>
    <a:masterClrMapping/>
  </p:clrMapOvr>
  <p:transition>
    <p:comb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xmlns="" id="{2F02CFB9-E26E-4D53-AA46-EBE5070BF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773113"/>
            <a:ext cx="7972425" cy="1143000"/>
          </a:xfrm>
        </p:spPr>
        <p:txBody>
          <a:bodyPr lIns="90488" tIns="44450" rIns="90488" bIns="44450" anchor="ctr"/>
          <a:lstStyle/>
          <a:p>
            <a:r>
              <a:rPr lang="tr-TR" altLang="tr-TR" sz="3200"/>
              <a:t>Müşteri Odaklı Üretim ve Kurumsal Kaynak Planlaması, 1990</a:t>
            </a:r>
            <a:endParaRPr lang="en-US" altLang="tr-TR" sz="3200"/>
          </a:p>
        </p:txBody>
      </p:sp>
      <p:sp>
        <p:nvSpPr>
          <p:cNvPr id="29699" name="Rectangle 5">
            <a:extLst>
              <a:ext uri="{FF2B5EF4-FFF2-40B4-BE49-F238E27FC236}">
                <a16:creationId xmlns:a16="http://schemas.microsoft.com/office/drawing/2014/main" xmlns="" id="{E94FE405-D563-4D3E-A874-4FFBB7930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22479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9700" name="15 Metin kutusu">
            <a:extLst>
              <a:ext uri="{FF2B5EF4-FFF2-40B4-BE49-F238E27FC236}">
                <a16:creationId xmlns:a16="http://schemas.microsoft.com/office/drawing/2014/main" xmlns="" id="{4FD0AEB7-28C4-467B-BA7B-7E7F44B5B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989138"/>
            <a:ext cx="60055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/>
              <a:t>Kurumsal Kaynak Planlaması (ERP),</a:t>
            </a:r>
          </a:p>
          <a:p>
            <a:pPr eaLnBrk="1" hangingPunct="1"/>
            <a:r>
              <a:rPr lang="tr-TR" altLang="tr-TR"/>
              <a:t>Müşteri Odaklı Üretim Sistemleri (COMMS).</a:t>
            </a:r>
          </a:p>
        </p:txBody>
      </p:sp>
    </p:spTree>
    <p:extLst>
      <p:ext uri="{BB962C8B-B14F-4D97-AF65-F5344CB8AC3E}">
        <p14:creationId xmlns:p14="http://schemas.microsoft.com/office/powerpoint/2010/main" xmlns="" val="3264875339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552</TotalTime>
  <Words>755</Words>
  <Application>Microsoft Office PowerPoint</Application>
  <PresentationFormat>Ekran Gösterisi (4:3)</PresentationFormat>
  <Paragraphs>251</Paragraphs>
  <Slides>34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5" baseType="lpstr">
      <vt:lpstr>Akış</vt:lpstr>
      <vt:lpstr>Slayt 1</vt:lpstr>
      <vt:lpstr>Slayt 2</vt:lpstr>
      <vt:lpstr>Henry Ford, 1913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Deming Zincir Reaksiyonu</vt:lpstr>
      <vt:lpstr>Deming’in 14 İlkesi (Noktası)</vt:lpstr>
      <vt:lpstr>Deming’s Ölümcül Hastalıklar Listesi</vt:lpstr>
      <vt:lpstr>Deming Çemberi (veya P-D-C-A Çemberi)</vt:lpstr>
      <vt:lpstr>Stratejik Planlama</vt:lpstr>
      <vt:lpstr>Stratejik Planlama</vt:lpstr>
      <vt:lpstr>Stratejik Planlama</vt:lpstr>
      <vt:lpstr>Stratejik Planlama</vt:lpstr>
      <vt:lpstr>Stratejik Planlama</vt:lpstr>
      <vt:lpstr>Stratejik Planlama</vt:lpstr>
      <vt:lpstr>Takım Çalışması</vt:lpstr>
      <vt:lpstr>Slayt 24</vt:lpstr>
      <vt:lpstr>Slayt 25</vt:lpstr>
      <vt:lpstr>Slayt 26</vt:lpstr>
      <vt:lpstr>Slayt 27</vt:lpstr>
      <vt:lpstr>Slayt 28</vt:lpstr>
      <vt:lpstr>Slayt 29</vt:lpstr>
      <vt:lpstr>Üretimde Bilgisayar Destekli Uygulamalar, 1950'ler</vt:lpstr>
      <vt:lpstr>Modern Üretim Sistemlerine Geçiş, 1980</vt:lpstr>
      <vt:lpstr>Genichi Taguchi</vt:lpstr>
      <vt:lpstr>Altı Sigma</vt:lpstr>
      <vt:lpstr>Müşteri Odaklı Üretim ve Kurumsal Kaynak Planlaması, 1990</vt:lpstr>
    </vt:vector>
  </TitlesOfParts>
  <Company>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ihsan</cp:lastModifiedBy>
  <cp:revision>1319</cp:revision>
  <dcterms:created xsi:type="dcterms:W3CDTF">2009-02-25T07:09:12Z</dcterms:created>
  <dcterms:modified xsi:type="dcterms:W3CDTF">2021-10-11T11:05:23Z</dcterms:modified>
</cp:coreProperties>
</file>