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Override1.xml" ContentType="application/vnd.openxmlformats-officedocument.themeOverride+xml"/>
  <Override PartName="/ppt/theme/themeOverride2.xml" ContentType="application/vnd.openxmlformats-officedocument.themeOverr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2" r:id="rId1"/>
  </p:sldMasterIdLst>
  <p:sldIdLst>
    <p:sldId id="402" r:id="rId2"/>
    <p:sldId id="403" r:id="rId3"/>
    <p:sldId id="404" r:id="rId4"/>
    <p:sldId id="405" r:id="rId5"/>
    <p:sldId id="406" r:id="rId6"/>
    <p:sldId id="407" r:id="rId7"/>
    <p:sldId id="408" r:id="rId8"/>
    <p:sldId id="409" r:id="rId9"/>
    <p:sldId id="412" r:id="rId10"/>
    <p:sldId id="414" r:id="rId11"/>
    <p:sldId id="410" r:id="rId12"/>
    <p:sldId id="415" r:id="rId13"/>
    <p:sldId id="416" r:id="rId14"/>
    <p:sldId id="411" r:id="rId15"/>
    <p:sldId id="413" r:id="rId16"/>
  </p:sldIdLst>
  <p:sldSz cx="9144000" cy="6858000" type="screen4x3"/>
  <p:notesSz cx="6858000" cy="9144000"/>
  <p:defaultTextStyle>
    <a:defPPr>
      <a:defRPr lang="tr-TR"/>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43"/>
    <p:restoredTop sz="94669"/>
  </p:normalViewPr>
  <p:slideViewPr>
    <p:cSldViewPr>
      <p:cViewPr varScale="1">
        <p:scale>
          <a:sx n="114" d="100"/>
          <a:sy n="114" d="100"/>
        </p:scale>
        <p:origin x="1744" y="16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İhsan Pençe" userId="2188b72f-395e-4735-86c6-9b1407aec0e3" providerId="ADAL" clId="{8A52578D-7823-5F5B-AF19-2E21D817D674}"/>
    <pc:docChg chg="modSld">
      <pc:chgData name="İhsan Pençe" userId="2188b72f-395e-4735-86c6-9b1407aec0e3" providerId="ADAL" clId="{8A52578D-7823-5F5B-AF19-2E21D817D674}" dt="2025-11-26T09:03:24.589" v="8" actId="20577"/>
      <pc:docMkLst>
        <pc:docMk/>
      </pc:docMkLst>
      <pc:sldChg chg="modSp mod">
        <pc:chgData name="İhsan Pençe" userId="2188b72f-395e-4735-86c6-9b1407aec0e3" providerId="ADAL" clId="{8A52578D-7823-5F5B-AF19-2E21D817D674}" dt="2025-11-26T09:03:24.589" v="8" actId="20577"/>
        <pc:sldMkLst>
          <pc:docMk/>
          <pc:sldMk cId="3158831311" sldId="405"/>
        </pc:sldMkLst>
        <pc:spChg chg="mod">
          <ac:chgData name="İhsan Pençe" userId="2188b72f-395e-4735-86c6-9b1407aec0e3" providerId="ADAL" clId="{8A52578D-7823-5F5B-AF19-2E21D817D674}" dt="2025-11-26T09:03:24.589" v="8" actId="20577"/>
          <ac:spMkLst>
            <pc:docMk/>
            <pc:sldMk cId="3158831311" sldId="405"/>
            <ac:spMk id="2052" creationId="{02C7D065-7DD4-4DAA-9CDB-2079474A3D23}"/>
          </ac:spMkLst>
        </pc:spChg>
      </pc:sldChg>
    </pc:docChg>
  </pc:docChgLst>
</pc:chgInfo>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hemeOverride" Target="../theme/themeOverride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9" name="8 Başlık"/>
          <p:cNvSpPr>
            <a:spLocks noGrp="1"/>
          </p:cNvSpPr>
          <p:nvPr>
            <p:ph type="ctrTitle"/>
          </p:nvPr>
        </p:nvSpPr>
        <p:spPr>
          <a:xfrm>
            <a:off x="533400" y="1371600"/>
            <a:ext cx="7851648" cy="1828800"/>
          </a:xfrm>
          <a:ln>
            <a:noFill/>
          </a:ln>
        </p:spPr>
        <p:txBody>
          <a:bodyPr tIns="0" rIns="18288">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lang="tr-TR"/>
              <a:t>Asıl başlık stili için tıklatın</a:t>
            </a:r>
            <a:endParaRPr lang="en-US"/>
          </a:p>
        </p:txBody>
      </p:sp>
      <p:sp>
        <p:nvSpPr>
          <p:cNvPr id="17" name="16 Alt Başlık"/>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tr-TR"/>
              <a:t>Asıl alt başlık stilini düzenlemek için tıklatın</a:t>
            </a:r>
            <a:endParaRPr lang="en-US"/>
          </a:p>
        </p:txBody>
      </p:sp>
      <p:sp>
        <p:nvSpPr>
          <p:cNvPr id="4" name="29 Veri Yer Tutucusu">
            <a:extLst>
              <a:ext uri="{FF2B5EF4-FFF2-40B4-BE49-F238E27FC236}">
                <a16:creationId xmlns:a16="http://schemas.microsoft.com/office/drawing/2014/main" id="{8A9F38EE-6FE3-45E6-91EB-8AE4FEA02341}"/>
              </a:ext>
            </a:extLst>
          </p:cNvPr>
          <p:cNvSpPr>
            <a:spLocks noGrp="1"/>
          </p:cNvSpPr>
          <p:nvPr>
            <p:ph type="dt" sz="half" idx="10"/>
          </p:nvPr>
        </p:nvSpPr>
        <p:spPr/>
        <p:txBody>
          <a:bodyPr/>
          <a:lstStyle>
            <a:lvl1pPr>
              <a:defRPr/>
            </a:lvl1pPr>
          </a:lstStyle>
          <a:p>
            <a:pPr>
              <a:defRPr/>
            </a:pPr>
            <a:fld id="{19D90A81-18C5-4DBC-AF08-8C16BC98EC50}" type="datetimeFigureOut">
              <a:rPr lang="tr-TR"/>
              <a:pPr>
                <a:defRPr/>
              </a:pPr>
              <a:t>26.11.2025</a:t>
            </a:fld>
            <a:endParaRPr lang="tr-TR" dirty="0"/>
          </a:p>
        </p:txBody>
      </p:sp>
      <p:sp>
        <p:nvSpPr>
          <p:cNvPr id="5" name="18 Altbilgi Yer Tutucusu">
            <a:extLst>
              <a:ext uri="{FF2B5EF4-FFF2-40B4-BE49-F238E27FC236}">
                <a16:creationId xmlns:a16="http://schemas.microsoft.com/office/drawing/2014/main" id="{5C1616FC-B2AB-4492-AC9D-5335D038F6AC}"/>
              </a:ext>
            </a:extLst>
          </p:cNvPr>
          <p:cNvSpPr>
            <a:spLocks noGrp="1"/>
          </p:cNvSpPr>
          <p:nvPr>
            <p:ph type="ftr" sz="quarter" idx="11"/>
          </p:nvPr>
        </p:nvSpPr>
        <p:spPr/>
        <p:txBody>
          <a:bodyPr/>
          <a:lstStyle>
            <a:lvl1pPr>
              <a:defRPr/>
            </a:lvl1pPr>
          </a:lstStyle>
          <a:p>
            <a:pPr>
              <a:defRPr/>
            </a:pPr>
            <a:endParaRPr lang="tr-TR"/>
          </a:p>
        </p:txBody>
      </p:sp>
      <p:sp>
        <p:nvSpPr>
          <p:cNvPr id="6" name="26 Slayt Numarası Yer Tutucusu">
            <a:extLst>
              <a:ext uri="{FF2B5EF4-FFF2-40B4-BE49-F238E27FC236}">
                <a16:creationId xmlns:a16="http://schemas.microsoft.com/office/drawing/2014/main" id="{1A795240-914E-424D-815E-7F1DED216EAD}"/>
              </a:ext>
            </a:extLst>
          </p:cNvPr>
          <p:cNvSpPr>
            <a:spLocks noGrp="1"/>
          </p:cNvSpPr>
          <p:nvPr>
            <p:ph type="sldNum" sz="quarter" idx="12"/>
          </p:nvPr>
        </p:nvSpPr>
        <p:spPr/>
        <p:txBody>
          <a:bodyPr/>
          <a:lstStyle>
            <a:lvl1pPr>
              <a:defRPr>
                <a:solidFill>
                  <a:srgbClr val="D1EAEE"/>
                </a:solidFill>
              </a:defRPr>
            </a:lvl1pPr>
          </a:lstStyle>
          <a:p>
            <a:pPr>
              <a:defRPr/>
            </a:pPr>
            <a:fld id="{483B52CE-0C99-4414-BFF4-36273F274218}" type="slidenum">
              <a:rPr lang="tr-TR" altLang="tr-TR"/>
              <a:pPr>
                <a:defRPr/>
              </a:pPr>
              <a:t>‹#›</a:t>
            </a:fld>
            <a:endParaRPr lang="tr-TR" altLang="tr-TR"/>
          </a:p>
        </p:txBody>
      </p:sp>
    </p:spTree>
    <p:extLst>
      <p:ext uri="{BB962C8B-B14F-4D97-AF65-F5344CB8AC3E}">
        <p14:creationId xmlns:p14="http://schemas.microsoft.com/office/powerpoint/2010/main" val="2464686892"/>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endParaRPr lang="en-US"/>
          </a:p>
        </p:txBody>
      </p:sp>
      <p:sp>
        <p:nvSpPr>
          <p:cNvPr id="3" name="2 İçerik Yer Tutucusu"/>
          <p:cNvSpPr>
            <a:spLocks noGrp="1"/>
          </p:cNvSpPr>
          <p:nvPr>
            <p:ph idx="1"/>
          </p:nvPr>
        </p:nvSpPr>
        <p:spPr/>
        <p:txBody>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9 Veri Yer Tutucusu">
            <a:extLst>
              <a:ext uri="{FF2B5EF4-FFF2-40B4-BE49-F238E27FC236}">
                <a16:creationId xmlns:a16="http://schemas.microsoft.com/office/drawing/2014/main" id="{2D6404E4-5D95-423B-A732-1F38F0671975}"/>
              </a:ext>
            </a:extLst>
          </p:cNvPr>
          <p:cNvSpPr>
            <a:spLocks noGrp="1"/>
          </p:cNvSpPr>
          <p:nvPr>
            <p:ph type="dt" sz="half" idx="10"/>
          </p:nvPr>
        </p:nvSpPr>
        <p:spPr/>
        <p:txBody>
          <a:bodyPr/>
          <a:lstStyle>
            <a:lvl1pPr>
              <a:defRPr/>
            </a:lvl1pPr>
          </a:lstStyle>
          <a:p>
            <a:pPr>
              <a:defRPr/>
            </a:pPr>
            <a:fld id="{2364FEA4-B6F7-4DA5-92D5-786B11396B5C}" type="datetimeFigureOut">
              <a:rPr lang="tr-TR"/>
              <a:pPr>
                <a:defRPr/>
              </a:pPr>
              <a:t>26.11.2025</a:t>
            </a:fld>
            <a:endParaRPr lang="tr-TR" dirty="0"/>
          </a:p>
        </p:txBody>
      </p:sp>
      <p:sp>
        <p:nvSpPr>
          <p:cNvPr id="5" name="21 Altbilgi Yer Tutucusu">
            <a:extLst>
              <a:ext uri="{FF2B5EF4-FFF2-40B4-BE49-F238E27FC236}">
                <a16:creationId xmlns:a16="http://schemas.microsoft.com/office/drawing/2014/main" id="{3AF09712-57AA-4930-8E44-EC82550DEE7E}"/>
              </a:ext>
            </a:extLst>
          </p:cNvPr>
          <p:cNvSpPr>
            <a:spLocks noGrp="1"/>
          </p:cNvSpPr>
          <p:nvPr>
            <p:ph type="ftr" sz="quarter" idx="11"/>
          </p:nvPr>
        </p:nvSpPr>
        <p:spPr/>
        <p:txBody>
          <a:bodyPr/>
          <a:lstStyle>
            <a:lvl1pPr>
              <a:defRPr/>
            </a:lvl1pPr>
          </a:lstStyle>
          <a:p>
            <a:pPr>
              <a:defRPr/>
            </a:pPr>
            <a:endParaRPr lang="tr-TR"/>
          </a:p>
        </p:txBody>
      </p:sp>
      <p:sp>
        <p:nvSpPr>
          <p:cNvPr id="6" name="17 Slayt Numarası Yer Tutucusu">
            <a:extLst>
              <a:ext uri="{FF2B5EF4-FFF2-40B4-BE49-F238E27FC236}">
                <a16:creationId xmlns:a16="http://schemas.microsoft.com/office/drawing/2014/main" id="{5D396025-5E1E-4E78-83CB-568DB892B509}"/>
              </a:ext>
            </a:extLst>
          </p:cNvPr>
          <p:cNvSpPr>
            <a:spLocks noGrp="1"/>
          </p:cNvSpPr>
          <p:nvPr>
            <p:ph type="sldNum" sz="quarter" idx="12"/>
          </p:nvPr>
        </p:nvSpPr>
        <p:spPr/>
        <p:txBody>
          <a:bodyPr/>
          <a:lstStyle>
            <a:lvl1pPr>
              <a:defRPr/>
            </a:lvl1pPr>
          </a:lstStyle>
          <a:p>
            <a:pPr>
              <a:defRPr/>
            </a:pPr>
            <a:fld id="{FF887886-971E-4E24-8AA3-88765836A586}" type="slidenum">
              <a:rPr lang="tr-TR" altLang="tr-TR"/>
              <a:pPr>
                <a:defRPr/>
              </a:pPr>
              <a:t>‹#›</a:t>
            </a:fld>
            <a:endParaRPr lang="tr-TR" altLang="tr-TR"/>
          </a:p>
        </p:txBody>
      </p:sp>
    </p:spTree>
    <p:extLst>
      <p:ext uri="{BB962C8B-B14F-4D97-AF65-F5344CB8AC3E}">
        <p14:creationId xmlns:p14="http://schemas.microsoft.com/office/powerpoint/2010/main" val="11077503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 name="1 Başlık"/>
          <p:cNvSpPr>
            <a:spLocks noGrp="1"/>
          </p:cNvSpPr>
          <p:nvPr>
            <p:ph type="title"/>
          </p:nvPr>
        </p:nvSpPr>
        <p:spPr>
          <a:xfrm>
            <a:off x="530352" y="1316736"/>
            <a:ext cx="7772400" cy="1362456"/>
          </a:xfrm>
          <a:ln>
            <a:noFill/>
          </a:ln>
        </p:spPr>
        <p:txBody>
          <a:bodyPr tIns="0">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lang="tr-TR"/>
              <a:t>Asıl başlık stili için tıklatın</a:t>
            </a:r>
            <a:endParaRPr lang="en-US"/>
          </a:p>
        </p:txBody>
      </p:sp>
      <p:sp>
        <p:nvSpPr>
          <p:cNvPr id="3" name="2 Metin Yer Tutucusu"/>
          <p:cNvSpPr>
            <a:spLocks noGrp="1"/>
          </p:cNvSpPr>
          <p:nvPr>
            <p:ph type="body" idx="1"/>
          </p:nvPr>
        </p:nvSpPr>
        <p:spPr>
          <a:xfrm>
            <a:off x="530352" y="2704664"/>
            <a:ext cx="7772400" cy="1509712"/>
          </a:xfrm>
        </p:spPr>
        <p:txBody>
          <a:bodyPr lIns="45720" rIns="45720"/>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tr-TR"/>
              <a:t>Asıl metin stillerini düzenlemek için tıklatın</a:t>
            </a:r>
          </a:p>
        </p:txBody>
      </p:sp>
      <p:sp>
        <p:nvSpPr>
          <p:cNvPr id="4" name="3 Veri Yer Tutucusu">
            <a:extLst>
              <a:ext uri="{FF2B5EF4-FFF2-40B4-BE49-F238E27FC236}">
                <a16:creationId xmlns:a16="http://schemas.microsoft.com/office/drawing/2014/main" id="{305C20C0-AB99-469B-8C96-604BC9D91B9E}"/>
              </a:ext>
            </a:extLst>
          </p:cNvPr>
          <p:cNvSpPr>
            <a:spLocks noGrp="1"/>
          </p:cNvSpPr>
          <p:nvPr>
            <p:ph type="dt" sz="half" idx="10"/>
          </p:nvPr>
        </p:nvSpPr>
        <p:spPr/>
        <p:txBody>
          <a:bodyPr/>
          <a:lstStyle>
            <a:lvl1pPr>
              <a:defRPr/>
            </a:lvl1pPr>
          </a:lstStyle>
          <a:p>
            <a:pPr>
              <a:defRPr/>
            </a:pPr>
            <a:fld id="{16ECDB8E-7910-4BEF-B02F-D54B174F2794}" type="datetimeFigureOut">
              <a:rPr lang="tr-TR"/>
              <a:pPr>
                <a:defRPr/>
              </a:pPr>
              <a:t>26.11.2025</a:t>
            </a:fld>
            <a:endParaRPr lang="tr-TR" dirty="0"/>
          </a:p>
        </p:txBody>
      </p:sp>
      <p:sp>
        <p:nvSpPr>
          <p:cNvPr id="5" name="4 Altbilgi Yer Tutucusu">
            <a:extLst>
              <a:ext uri="{FF2B5EF4-FFF2-40B4-BE49-F238E27FC236}">
                <a16:creationId xmlns:a16="http://schemas.microsoft.com/office/drawing/2014/main" id="{9634ABD2-EA6D-4210-8019-860E8D5995AE}"/>
              </a:ext>
            </a:extLst>
          </p:cNvPr>
          <p:cNvSpPr>
            <a:spLocks noGrp="1"/>
          </p:cNvSpPr>
          <p:nvPr>
            <p:ph type="ftr" sz="quarter" idx="11"/>
          </p:nvPr>
        </p:nvSpPr>
        <p:spPr/>
        <p:txBody>
          <a:bodyPr/>
          <a:lstStyle>
            <a:lvl1pPr>
              <a:defRPr/>
            </a:lvl1pPr>
          </a:lstStyle>
          <a:p>
            <a:pPr>
              <a:defRPr/>
            </a:pPr>
            <a:endParaRPr lang="tr-TR"/>
          </a:p>
        </p:txBody>
      </p:sp>
      <p:sp>
        <p:nvSpPr>
          <p:cNvPr id="6" name="5 Slayt Numarası Yer Tutucusu">
            <a:extLst>
              <a:ext uri="{FF2B5EF4-FFF2-40B4-BE49-F238E27FC236}">
                <a16:creationId xmlns:a16="http://schemas.microsoft.com/office/drawing/2014/main" id="{8A1AFDAE-2D78-4335-AC51-ADB4FA745357}"/>
              </a:ext>
            </a:extLst>
          </p:cNvPr>
          <p:cNvSpPr>
            <a:spLocks noGrp="1"/>
          </p:cNvSpPr>
          <p:nvPr>
            <p:ph type="sldNum" sz="quarter" idx="12"/>
          </p:nvPr>
        </p:nvSpPr>
        <p:spPr/>
        <p:txBody>
          <a:bodyPr/>
          <a:lstStyle>
            <a:lvl1pPr>
              <a:defRPr>
                <a:solidFill>
                  <a:srgbClr val="D1EAEE"/>
                </a:solidFill>
              </a:defRPr>
            </a:lvl1pPr>
          </a:lstStyle>
          <a:p>
            <a:pPr>
              <a:defRPr/>
            </a:pPr>
            <a:fld id="{93021F85-B7C6-472B-9FCF-1CED3B131A56}" type="slidenum">
              <a:rPr lang="tr-TR" altLang="tr-TR"/>
              <a:pPr>
                <a:defRPr/>
              </a:pPr>
              <a:t>‹#›</a:t>
            </a:fld>
            <a:endParaRPr lang="tr-TR" altLang="tr-TR"/>
          </a:p>
        </p:txBody>
      </p:sp>
    </p:spTree>
    <p:extLst>
      <p:ext uri="{BB962C8B-B14F-4D97-AF65-F5344CB8AC3E}">
        <p14:creationId xmlns:p14="http://schemas.microsoft.com/office/powerpoint/2010/main" val="3251733635"/>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p>
            <a:r>
              <a:rPr lang="tr-TR"/>
              <a:t>Asıl başlık stili için tıklatın</a:t>
            </a:r>
            <a:endParaRPr lang="en-US"/>
          </a:p>
        </p:txBody>
      </p:sp>
      <p:sp>
        <p:nvSpPr>
          <p:cNvPr id="3" name="2 İçerik Yer Tutucusu"/>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3 İçerik Yer Tutucusu"/>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9 Veri Yer Tutucusu">
            <a:extLst>
              <a:ext uri="{FF2B5EF4-FFF2-40B4-BE49-F238E27FC236}">
                <a16:creationId xmlns:a16="http://schemas.microsoft.com/office/drawing/2014/main" id="{FE0E7FC7-9B68-4818-82CA-8E9507490345}"/>
              </a:ext>
            </a:extLst>
          </p:cNvPr>
          <p:cNvSpPr>
            <a:spLocks noGrp="1"/>
          </p:cNvSpPr>
          <p:nvPr>
            <p:ph type="dt" sz="half" idx="10"/>
          </p:nvPr>
        </p:nvSpPr>
        <p:spPr/>
        <p:txBody>
          <a:bodyPr/>
          <a:lstStyle>
            <a:lvl1pPr>
              <a:defRPr/>
            </a:lvl1pPr>
          </a:lstStyle>
          <a:p>
            <a:pPr>
              <a:defRPr/>
            </a:pPr>
            <a:fld id="{271D54F8-C234-4ECB-AD39-6E8487B185A5}" type="datetimeFigureOut">
              <a:rPr lang="tr-TR"/>
              <a:pPr>
                <a:defRPr/>
              </a:pPr>
              <a:t>26.11.2025</a:t>
            </a:fld>
            <a:endParaRPr lang="tr-TR" dirty="0"/>
          </a:p>
        </p:txBody>
      </p:sp>
      <p:sp>
        <p:nvSpPr>
          <p:cNvPr id="6" name="21 Altbilgi Yer Tutucusu">
            <a:extLst>
              <a:ext uri="{FF2B5EF4-FFF2-40B4-BE49-F238E27FC236}">
                <a16:creationId xmlns:a16="http://schemas.microsoft.com/office/drawing/2014/main" id="{68686EF6-A521-4E53-96B4-BDDB3DEA29E0}"/>
              </a:ext>
            </a:extLst>
          </p:cNvPr>
          <p:cNvSpPr>
            <a:spLocks noGrp="1"/>
          </p:cNvSpPr>
          <p:nvPr>
            <p:ph type="ftr" sz="quarter" idx="11"/>
          </p:nvPr>
        </p:nvSpPr>
        <p:spPr/>
        <p:txBody>
          <a:bodyPr/>
          <a:lstStyle>
            <a:lvl1pPr>
              <a:defRPr/>
            </a:lvl1pPr>
          </a:lstStyle>
          <a:p>
            <a:pPr>
              <a:defRPr/>
            </a:pPr>
            <a:endParaRPr lang="tr-TR"/>
          </a:p>
        </p:txBody>
      </p:sp>
      <p:sp>
        <p:nvSpPr>
          <p:cNvPr id="7" name="17 Slayt Numarası Yer Tutucusu">
            <a:extLst>
              <a:ext uri="{FF2B5EF4-FFF2-40B4-BE49-F238E27FC236}">
                <a16:creationId xmlns:a16="http://schemas.microsoft.com/office/drawing/2014/main" id="{22E077A9-99C1-4415-9B0F-BF3ED70DD23E}"/>
              </a:ext>
            </a:extLst>
          </p:cNvPr>
          <p:cNvSpPr>
            <a:spLocks noGrp="1"/>
          </p:cNvSpPr>
          <p:nvPr>
            <p:ph type="sldNum" sz="quarter" idx="12"/>
          </p:nvPr>
        </p:nvSpPr>
        <p:spPr/>
        <p:txBody>
          <a:bodyPr/>
          <a:lstStyle>
            <a:lvl1pPr>
              <a:defRPr/>
            </a:lvl1pPr>
          </a:lstStyle>
          <a:p>
            <a:pPr>
              <a:defRPr/>
            </a:pPr>
            <a:fld id="{945DC0BC-852A-485A-829F-A8C2E0DFC831}" type="slidenum">
              <a:rPr lang="tr-TR" altLang="tr-TR"/>
              <a:pPr>
                <a:defRPr/>
              </a:pPr>
              <a:t>‹#›</a:t>
            </a:fld>
            <a:endParaRPr lang="tr-TR" altLang="tr-TR"/>
          </a:p>
        </p:txBody>
      </p:sp>
    </p:spTree>
    <p:extLst>
      <p:ext uri="{BB962C8B-B14F-4D97-AF65-F5344CB8AC3E}">
        <p14:creationId xmlns:p14="http://schemas.microsoft.com/office/powerpoint/2010/main" val="26504064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229600" cy="1143000"/>
          </a:xfrm>
        </p:spPr>
        <p:txBody>
          <a:bodyPr/>
          <a:lstStyle>
            <a:lvl1pPr>
              <a:defRPr/>
            </a:lvl1pPr>
          </a:lstStyle>
          <a:p>
            <a:r>
              <a:rPr lang="tr-TR"/>
              <a:t>Asıl başlık stili için tıklatın</a:t>
            </a:r>
            <a:endParaRPr lang="en-US"/>
          </a:p>
        </p:txBody>
      </p:sp>
      <p:sp>
        <p:nvSpPr>
          <p:cNvPr id="3" name="2 Metin Yer Tutucusu"/>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a:t>Asıl metin stillerini düzenlemek için tıklatın</a:t>
            </a:r>
          </a:p>
        </p:txBody>
      </p:sp>
      <p:sp>
        <p:nvSpPr>
          <p:cNvPr id="4" name="3 Metin Yer Tutucusu"/>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a:r>
              <a:rPr lang="tr-TR"/>
              <a:t>Asıl metin stillerini düzenlemek için tıklatın</a:t>
            </a:r>
          </a:p>
        </p:txBody>
      </p:sp>
      <p:sp>
        <p:nvSpPr>
          <p:cNvPr id="5" name="4 İçerik Yer Tutucusu"/>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6" name="5 İçerik Yer Tutucusu"/>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7" name="9 Veri Yer Tutucusu">
            <a:extLst>
              <a:ext uri="{FF2B5EF4-FFF2-40B4-BE49-F238E27FC236}">
                <a16:creationId xmlns:a16="http://schemas.microsoft.com/office/drawing/2014/main" id="{E056316A-4D2F-4E0F-AC30-541BFA222A20}"/>
              </a:ext>
            </a:extLst>
          </p:cNvPr>
          <p:cNvSpPr>
            <a:spLocks noGrp="1"/>
          </p:cNvSpPr>
          <p:nvPr>
            <p:ph type="dt" sz="half" idx="10"/>
          </p:nvPr>
        </p:nvSpPr>
        <p:spPr/>
        <p:txBody>
          <a:bodyPr/>
          <a:lstStyle>
            <a:lvl1pPr>
              <a:defRPr/>
            </a:lvl1pPr>
          </a:lstStyle>
          <a:p>
            <a:pPr>
              <a:defRPr/>
            </a:pPr>
            <a:fld id="{73299188-D385-4AC0-9771-FFDFF4B8D1F5}" type="datetimeFigureOut">
              <a:rPr lang="tr-TR"/>
              <a:pPr>
                <a:defRPr/>
              </a:pPr>
              <a:t>26.11.2025</a:t>
            </a:fld>
            <a:endParaRPr lang="tr-TR" dirty="0"/>
          </a:p>
        </p:txBody>
      </p:sp>
      <p:sp>
        <p:nvSpPr>
          <p:cNvPr id="8" name="21 Altbilgi Yer Tutucusu">
            <a:extLst>
              <a:ext uri="{FF2B5EF4-FFF2-40B4-BE49-F238E27FC236}">
                <a16:creationId xmlns:a16="http://schemas.microsoft.com/office/drawing/2014/main" id="{39DAA264-A319-41A8-9571-230328F626EF}"/>
              </a:ext>
            </a:extLst>
          </p:cNvPr>
          <p:cNvSpPr>
            <a:spLocks noGrp="1"/>
          </p:cNvSpPr>
          <p:nvPr>
            <p:ph type="ftr" sz="quarter" idx="11"/>
          </p:nvPr>
        </p:nvSpPr>
        <p:spPr/>
        <p:txBody>
          <a:bodyPr/>
          <a:lstStyle>
            <a:lvl1pPr>
              <a:defRPr/>
            </a:lvl1pPr>
          </a:lstStyle>
          <a:p>
            <a:pPr>
              <a:defRPr/>
            </a:pPr>
            <a:endParaRPr lang="tr-TR"/>
          </a:p>
        </p:txBody>
      </p:sp>
      <p:sp>
        <p:nvSpPr>
          <p:cNvPr id="9" name="17 Slayt Numarası Yer Tutucusu">
            <a:extLst>
              <a:ext uri="{FF2B5EF4-FFF2-40B4-BE49-F238E27FC236}">
                <a16:creationId xmlns:a16="http://schemas.microsoft.com/office/drawing/2014/main" id="{55EC4AA5-2A2B-4EF2-832C-6948D8E7F20B}"/>
              </a:ext>
            </a:extLst>
          </p:cNvPr>
          <p:cNvSpPr>
            <a:spLocks noGrp="1"/>
          </p:cNvSpPr>
          <p:nvPr>
            <p:ph type="sldNum" sz="quarter" idx="12"/>
          </p:nvPr>
        </p:nvSpPr>
        <p:spPr/>
        <p:txBody>
          <a:bodyPr/>
          <a:lstStyle>
            <a:lvl1pPr>
              <a:defRPr/>
            </a:lvl1pPr>
          </a:lstStyle>
          <a:p>
            <a:pPr>
              <a:defRPr/>
            </a:pPr>
            <a:fld id="{55EA6580-EEFA-40C6-9B9B-6DE48A0BF61B}" type="slidenum">
              <a:rPr lang="tr-TR" altLang="tr-TR"/>
              <a:pPr>
                <a:defRPr/>
              </a:pPr>
              <a:t>‹#›</a:t>
            </a:fld>
            <a:endParaRPr lang="tr-TR" altLang="tr-TR"/>
          </a:p>
        </p:txBody>
      </p:sp>
    </p:spTree>
    <p:extLst>
      <p:ext uri="{BB962C8B-B14F-4D97-AF65-F5344CB8AC3E}">
        <p14:creationId xmlns:p14="http://schemas.microsoft.com/office/powerpoint/2010/main" val="23102512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704088"/>
            <a:ext cx="8305800" cy="1143000"/>
          </a:xfrm>
        </p:spPr>
        <p:txBody>
          <a:bodyPr>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lang="tr-TR"/>
              <a:t>Asıl başlık stili için tıklatın</a:t>
            </a:r>
            <a:endParaRPr lang="en-US"/>
          </a:p>
        </p:txBody>
      </p:sp>
      <p:sp>
        <p:nvSpPr>
          <p:cNvPr id="3" name="9 Veri Yer Tutucusu">
            <a:extLst>
              <a:ext uri="{FF2B5EF4-FFF2-40B4-BE49-F238E27FC236}">
                <a16:creationId xmlns:a16="http://schemas.microsoft.com/office/drawing/2014/main" id="{0A066F6F-0FBA-4604-A290-D73859CF2778}"/>
              </a:ext>
            </a:extLst>
          </p:cNvPr>
          <p:cNvSpPr>
            <a:spLocks noGrp="1"/>
          </p:cNvSpPr>
          <p:nvPr>
            <p:ph type="dt" sz="half" idx="10"/>
          </p:nvPr>
        </p:nvSpPr>
        <p:spPr/>
        <p:txBody>
          <a:bodyPr/>
          <a:lstStyle>
            <a:lvl1pPr>
              <a:defRPr/>
            </a:lvl1pPr>
          </a:lstStyle>
          <a:p>
            <a:pPr>
              <a:defRPr/>
            </a:pPr>
            <a:fld id="{6A3AB7F2-8F1E-47EE-A11C-0C7AFCF4B8A0}" type="datetimeFigureOut">
              <a:rPr lang="tr-TR"/>
              <a:pPr>
                <a:defRPr/>
              </a:pPr>
              <a:t>26.11.2025</a:t>
            </a:fld>
            <a:endParaRPr lang="tr-TR" dirty="0"/>
          </a:p>
        </p:txBody>
      </p:sp>
      <p:sp>
        <p:nvSpPr>
          <p:cNvPr id="4" name="21 Altbilgi Yer Tutucusu">
            <a:extLst>
              <a:ext uri="{FF2B5EF4-FFF2-40B4-BE49-F238E27FC236}">
                <a16:creationId xmlns:a16="http://schemas.microsoft.com/office/drawing/2014/main" id="{25D8CD8E-424D-4BE6-976D-AEBBCE64F25C}"/>
              </a:ext>
            </a:extLst>
          </p:cNvPr>
          <p:cNvSpPr>
            <a:spLocks noGrp="1"/>
          </p:cNvSpPr>
          <p:nvPr>
            <p:ph type="ftr" sz="quarter" idx="11"/>
          </p:nvPr>
        </p:nvSpPr>
        <p:spPr/>
        <p:txBody>
          <a:bodyPr/>
          <a:lstStyle>
            <a:lvl1pPr>
              <a:defRPr/>
            </a:lvl1pPr>
          </a:lstStyle>
          <a:p>
            <a:pPr>
              <a:defRPr/>
            </a:pPr>
            <a:endParaRPr lang="tr-TR"/>
          </a:p>
        </p:txBody>
      </p:sp>
      <p:sp>
        <p:nvSpPr>
          <p:cNvPr id="5" name="17 Slayt Numarası Yer Tutucusu">
            <a:extLst>
              <a:ext uri="{FF2B5EF4-FFF2-40B4-BE49-F238E27FC236}">
                <a16:creationId xmlns:a16="http://schemas.microsoft.com/office/drawing/2014/main" id="{12E01ED0-5955-4E25-8242-8A916E4D310A}"/>
              </a:ext>
            </a:extLst>
          </p:cNvPr>
          <p:cNvSpPr>
            <a:spLocks noGrp="1"/>
          </p:cNvSpPr>
          <p:nvPr>
            <p:ph type="sldNum" sz="quarter" idx="12"/>
          </p:nvPr>
        </p:nvSpPr>
        <p:spPr/>
        <p:txBody>
          <a:bodyPr/>
          <a:lstStyle>
            <a:lvl1pPr>
              <a:defRPr/>
            </a:lvl1pPr>
          </a:lstStyle>
          <a:p>
            <a:pPr>
              <a:defRPr/>
            </a:pPr>
            <a:fld id="{EA2F8C6B-9403-4E35-AB37-7ABBE00AABCD}" type="slidenum">
              <a:rPr lang="tr-TR" altLang="tr-TR"/>
              <a:pPr>
                <a:defRPr/>
              </a:pPr>
              <a:t>‹#›</a:t>
            </a:fld>
            <a:endParaRPr lang="tr-TR" altLang="tr-TR"/>
          </a:p>
        </p:txBody>
      </p:sp>
    </p:spTree>
    <p:extLst>
      <p:ext uri="{BB962C8B-B14F-4D97-AF65-F5344CB8AC3E}">
        <p14:creationId xmlns:p14="http://schemas.microsoft.com/office/powerpoint/2010/main" val="24567401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9 Veri Yer Tutucusu">
            <a:extLst>
              <a:ext uri="{FF2B5EF4-FFF2-40B4-BE49-F238E27FC236}">
                <a16:creationId xmlns:a16="http://schemas.microsoft.com/office/drawing/2014/main" id="{F847F26D-03A9-4FBC-88A6-E3F963DE991E}"/>
              </a:ext>
            </a:extLst>
          </p:cNvPr>
          <p:cNvSpPr>
            <a:spLocks noGrp="1"/>
          </p:cNvSpPr>
          <p:nvPr>
            <p:ph type="dt" sz="half" idx="10"/>
          </p:nvPr>
        </p:nvSpPr>
        <p:spPr/>
        <p:txBody>
          <a:bodyPr/>
          <a:lstStyle>
            <a:lvl1pPr>
              <a:defRPr/>
            </a:lvl1pPr>
          </a:lstStyle>
          <a:p>
            <a:pPr>
              <a:defRPr/>
            </a:pPr>
            <a:fld id="{F60867F5-8693-443C-A840-4D4BA87EDC7E}" type="datetimeFigureOut">
              <a:rPr lang="tr-TR"/>
              <a:pPr>
                <a:defRPr/>
              </a:pPr>
              <a:t>26.11.2025</a:t>
            </a:fld>
            <a:endParaRPr lang="tr-TR" dirty="0"/>
          </a:p>
        </p:txBody>
      </p:sp>
      <p:sp>
        <p:nvSpPr>
          <p:cNvPr id="3" name="21 Altbilgi Yer Tutucusu">
            <a:extLst>
              <a:ext uri="{FF2B5EF4-FFF2-40B4-BE49-F238E27FC236}">
                <a16:creationId xmlns:a16="http://schemas.microsoft.com/office/drawing/2014/main" id="{5ED928B3-B6C9-4518-B7F0-6D02E1DFA086}"/>
              </a:ext>
            </a:extLst>
          </p:cNvPr>
          <p:cNvSpPr>
            <a:spLocks noGrp="1"/>
          </p:cNvSpPr>
          <p:nvPr>
            <p:ph type="ftr" sz="quarter" idx="11"/>
          </p:nvPr>
        </p:nvSpPr>
        <p:spPr/>
        <p:txBody>
          <a:bodyPr/>
          <a:lstStyle>
            <a:lvl1pPr>
              <a:defRPr/>
            </a:lvl1pPr>
          </a:lstStyle>
          <a:p>
            <a:pPr>
              <a:defRPr/>
            </a:pPr>
            <a:endParaRPr lang="tr-TR"/>
          </a:p>
        </p:txBody>
      </p:sp>
      <p:sp>
        <p:nvSpPr>
          <p:cNvPr id="4" name="17 Slayt Numarası Yer Tutucusu">
            <a:extLst>
              <a:ext uri="{FF2B5EF4-FFF2-40B4-BE49-F238E27FC236}">
                <a16:creationId xmlns:a16="http://schemas.microsoft.com/office/drawing/2014/main" id="{DEA7AA69-FB03-4764-A594-929D4EC6DEF7}"/>
              </a:ext>
            </a:extLst>
          </p:cNvPr>
          <p:cNvSpPr>
            <a:spLocks noGrp="1"/>
          </p:cNvSpPr>
          <p:nvPr>
            <p:ph type="sldNum" sz="quarter" idx="12"/>
          </p:nvPr>
        </p:nvSpPr>
        <p:spPr/>
        <p:txBody>
          <a:bodyPr/>
          <a:lstStyle>
            <a:lvl1pPr>
              <a:defRPr/>
            </a:lvl1pPr>
          </a:lstStyle>
          <a:p>
            <a:pPr>
              <a:defRPr/>
            </a:pPr>
            <a:fld id="{0538D572-35F9-4866-BA62-6B1FE6203366}" type="slidenum">
              <a:rPr lang="tr-TR" altLang="tr-TR"/>
              <a:pPr>
                <a:defRPr/>
              </a:pPr>
              <a:t>‹#›</a:t>
            </a:fld>
            <a:endParaRPr lang="tr-TR" altLang="tr-TR"/>
          </a:p>
        </p:txBody>
      </p:sp>
    </p:spTree>
    <p:extLst>
      <p:ext uri="{BB962C8B-B14F-4D97-AF65-F5344CB8AC3E}">
        <p14:creationId xmlns:p14="http://schemas.microsoft.com/office/powerpoint/2010/main" val="4980825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685800" y="514352"/>
            <a:ext cx="2743200" cy="1162050"/>
          </a:xfrm>
        </p:spPr>
        <p:txBody>
          <a:bodyPr>
            <a:noAutofit/>
          </a:bodyPr>
          <a:lstStyle>
            <a:lvl1pPr algn="l" rtl="0">
              <a:spcBef>
                <a:spcPct val="0"/>
              </a:spcBef>
              <a:buNone/>
              <a:defRPr sz="2600" b="0">
                <a:ln>
                  <a:noFill/>
                </a:ln>
                <a:solidFill>
                  <a:schemeClr val="tx2"/>
                </a:solidFill>
                <a:effectLst/>
                <a:latin typeface="+mj-lt"/>
                <a:ea typeface="+mj-ea"/>
                <a:cs typeface="+mj-cs"/>
              </a:defRPr>
            </a:lvl1pPr>
          </a:lstStyle>
          <a:p>
            <a:r>
              <a:rPr lang="tr-TR"/>
              <a:t>Asıl başlık stili için tıklatın</a:t>
            </a:r>
            <a:endParaRPr lang="en-US"/>
          </a:p>
        </p:txBody>
      </p:sp>
      <p:sp>
        <p:nvSpPr>
          <p:cNvPr id="3" name="2 Metin Yer Tutucusu"/>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a:r>
              <a:rPr lang="tr-TR"/>
              <a:t>Asıl metin stillerini düzenlemek için tıklatın</a:t>
            </a:r>
          </a:p>
        </p:txBody>
      </p:sp>
      <p:sp>
        <p:nvSpPr>
          <p:cNvPr id="4" name="3 İçerik Yer Tutucusu"/>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5" name="9 Veri Yer Tutucusu">
            <a:extLst>
              <a:ext uri="{FF2B5EF4-FFF2-40B4-BE49-F238E27FC236}">
                <a16:creationId xmlns:a16="http://schemas.microsoft.com/office/drawing/2014/main" id="{7ED1B04C-DB8B-43D2-8A81-BCFA702F2A55}"/>
              </a:ext>
            </a:extLst>
          </p:cNvPr>
          <p:cNvSpPr>
            <a:spLocks noGrp="1"/>
          </p:cNvSpPr>
          <p:nvPr>
            <p:ph type="dt" sz="half" idx="10"/>
          </p:nvPr>
        </p:nvSpPr>
        <p:spPr/>
        <p:txBody>
          <a:bodyPr/>
          <a:lstStyle>
            <a:lvl1pPr>
              <a:defRPr/>
            </a:lvl1pPr>
          </a:lstStyle>
          <a:p>
            <a:pPr>
              <a:defRPr/>
            </a:pPr>
            <a:fld id="{17E77606-CC8C-4392-BDF0-AA58FD1DD2CF}" type="datetimeFigureOut">
              <a:rPr lang="tr-TR"/>
              <a:pPr>
                <a:defRPr/>
              </a:pPr>
              <a:t>26.11.2025</a:t>
            </a:fld>
            <a:endParaRPr lang="tr-TR" dirty="0"/>
          </a:p>
        </p:txBody>
      </p:sp>
      <p:sp>
        <p:nvSpPr>
          <p:cNvPr id="6" name="21 Altbilgi Yer Tutucusu">
            <a:extLst>
              <a:ext uri="{FF2B5EF4-FFF2-40B4-BE49-F238E27FC236}">
                <a16:creationId xmlns:a16="http://schemas.microsoft.com/office/drawing/2014/main" id="{CCC5F9F1-D934-49F4-B254-A54F8F17DB63}"/>
              </a:ext>
            </a:extLst>
          </p:cNvPr>
          <p:cNvSpPr>
            <a:spLocks noGrp="1"/>
          </p:cNvSpPr>
          <p:nvPr>
            <p:ph type="ftr" sz="quarter" idx="11"/>
          </p:nvPr>
        </p:nvSpPr>
        <p:spPr/>
        <p:txBody>
          <a:bodyPr/>
          <a:lstStyle>
            <a:lvl1pPr>
              <a:defRPr/>
            </a:lvl1pPr>
          </a:lstStyle>
          <a:p>
            <a:pPr>
              <a:defRPr/>
            </a:pPr>
            <a:endParaRPr lang="tr-TR"/>
          </a:p>
        </p:txBody>
      </p:sp>
      <p:sp>
        <p:nvSpPr>
          <p:cNvPr id="7" name="17 Slayt Numarası Yer Tutucusu">
            <a:extLst>
              <a:ext uri="{FF2B5EF4-FFF2-40B4-BE49-F238E27FC236}">
                <a16:creationId xmlns:a16="http://schemas.microsoft.com/office/drawing/2014/main" id="{374D5677-D192-46D5-8F81-7E569E381830}"/>
              </a:ext>
            </a:extLst>
          </p:cNvPr>
          <p:cNvSpPr>
            <a:spLocks noGrp="1"/>
          </p:cNvSpPr>
          <p:nvPr>
            <p:ph type="sldNum" sz="quarter" idx="12"/>
          </p:nvPr>
        </p:nvSpPr>
        <p:spPr/>
        <p:txBody>
          <a:bodyPr/>
          <a:lstStyle>
            <a:lvl1pPr>
              <a:defRPr/>
            </a:lvl1pPr>
          </a:lstStyle>
          <a:p>
            <a:pPr>
              <a:defRPr/>
            </a:pPr>
            <a:fld id="{320B7017-5003-47D2-BB64-1FD8EBDFC554}" type="slidenum">
              <a:rPr lang="tr-TR" altLang="tr-TR"/>
              <a:pPr>
                <a:defRPr/>
              </a:pPr>
              <a:t>‹#›</a:t>
            </a:fld>
            <a:endParaRPr lang="tr-TR" altLang="tr-TR"/>
          </a:p>
        </p:txBody>
      </p:sp>
    </p:spTree>
    <p:extLst>
      <p:ext uri="{BB962C8B-B14F-4D97-AF65-F5344CB8AC3E}">
        <p14:creationId xmlns:p14="http://schemas.microsoft.com/office/powerpoint/2010/main" val="15952841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5" name="13 Tek Köşesi Kesik ve Yuvarlatılmış Dikdörtgen">
            <a:extLst>
              <a:ext uri="{FF2B5EF4-FFF2-40B4-BE49-F238E27FC236}">
                <a16:creationId xmlns:a16="http://schemas.microsoft.com/office/drawing/2014/main" id="{35255E4B-547F-4ACF-834A-75C599130A11}"/>
              </a:ext>
            </a:extLst>
          </p:cNvPr>
          <p:cNvSpPr/>
          <p:nvPr/>
        </p:nvSpPr>
        <p:spPr>
          <a:xfrm rot="420000" flipV="1">
            <a:off x="3165475" y="1108075"/>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14 Dik Üçgen">
            <a:extLst>
              <a:ext uri="{FF2B5EF4-FFF2-40B4-BE49-F238E27FC236}">
                <a16:creationId xmlns:a16="http://schemas.microsoft.com/office/drawing/2014/main" id="{697843B7-A285-44BD-B4D8-9B0B5B7DC920}"/>
              </a:ext>
            </a:extLst>
          </p:cNvPr>
          <p:cNvSpPr/>
          <p:nvPr/>
        </p:nvSpPr>
        <p:spPr>
          <a:xfrm rot="420000" flipV="1">
            <a:off x="8004175" y="5359400"/>
            <a:ext cx="155575" cy="155575"/>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7" name="15 Serbest Form">
            <a:extLst>
              <a:ext uri="{FF2B5EF4-FFF2-40B4-BE49-F238E27FC236}">
                <a16:creationId xmlns:a16="http://schemas.microsoft.com/office/drawing/2014/main" id="{D445034E-3BDF-4896-A488-7F667DD95808}"/>
              </a:ext>
            </a:extLst>
          </p:cNvPr>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8" name="16 Serbest Form">
            <a:extLst>
              <a:ext uri="{FF2B5EF4-FFF2-40B4-BE49-F238E27FC236}">
                <a16:creationId xmlns:a16="http://schemas.microsoft.com/office/drawing/2014/main" id="{20964ADF-E6ED-40A5-AF0C-1F9902898F03}"/>
              </a:ext>
            </a:extLst>
          </p:cNvPr>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2" name="1 Başlık"/>
          <p:cNvSpPr>
            <a:spLocks noGrp="1"/>
          </p:cNvSpPr>
          <p:nvPr>
            <p:ph type="title"/>
          </p:nvPr>
        </p:nvSpPr>
        <p:spPr>
          <a:xfrm>
            <a:off x="609600" y="1176996"/>
            <a:ext cx="2212848" cy="1582621"/>
          </a:xfrm>
        </p:spPr>
        <p:txBody>
          <a:bodyPr lIns="45720" rIns="45720" bIns="45720"/>
          <a:lstStyle>
            <a:lvl1pPr algn="l">
              <a:buNone/>
              <a:defRPr sz="2000" b="1">
                <a:solidFill>
                  <a:schemeClr val="tx2"/>
                </a:solidFill>
              </a:defRPr>
            </a:lvl1pPr>
          </a:lstStyle>
          <a:p>
            <a:r>
              <a:rPr lang="tr-TR"/>
              <a:t>Asıl başlık stili için tıklatın</a:t>
            </a:r>
            <a:endParaRPr lang="en-US"/>
          </a:p>
        </p:txBody>
      </p:sp>
      <p:sp>
        <p:nvSpPr>
          <p:cNvPr id="4" name="3 Metin Yer Tutucusu"/>
          <p:cNvSpPr>
            <a:spLocks noGrp="1"/>
          </p:cNvSpPr>
          <p:nvPr>
            <p:ph type="body" sz="half" idx="2"/>
          </p:nvPr>
        </p:nvSpPr>
        <p:spPr>
          <a:xfrm>
            <a:off x="609600" y="2828785"/>
            <a:ext cx="2209800" cy="2179320"/>
          </a:xfrm>
        </p:spPr>
        <p:txBody>
          <a:bodyPr lIns="64008" rIns="45720"/>
          <a:lstStyle>
            <a:lvl1pPr marL="0" indent="0" algn="l">
              <a:spcBef>
                <a:spcPts val="250"/>
              </a:spcBef>
              <a:buFontTx/>
              <a:buNone/>
              <a:defRPr sz="1300"/>
            </a:lvl1pPr>
            <a:lvl2pPr>
              <a:defRPr sz="1200"/>
            </a:lvl2pPr>
            <a:lvl3pPr>
              <a:defRPr sz="1000"/>
            </a:lvl3pPr>
            <a:lvl4pPr>
              <a:defRPr sz="900"/>
            </a:lvl4pPr>
            <a:lvl5pPr>
              <a:defRPr sz="900"/>
            </a:lvl5pPr>
          </a:lstStyle>
          <a:p>
            <a:pPr lvl="0"/>
            <a:r>
              <a:rPr lang="tr-TR"/>
              <a:t>Asıl metin stillerini düzenlemek için tıklatın</a:t>
            </a:r>
          </a:p>
        </p:txBody>
      </p:sp>
      <p:sp>
        <p:nvSpPr>
          <p:cNvPr id="3" name="2 Resim Yer Tutucusu"/>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normAutofit/>
          </a:bodyPr>
          <a:lstStyle>
            <a:lvl1pPr marL="0" indent="0">
              <a:buNone/>
              <a:defRPr sz="3200"/>
            </a:lvl1pPr>
          </a:lstStyle>
          <a:p>
            <a:pPr lvl="0"/>
            <a:r>
              <a:rPr lang="tr-TR" noProof="0" dirty="0"/>
              <a:t>Resim eklemek için simgeyi tıklatın</a:t>
            </a:r>
            <a:endParaRPr lang="en-US" noProof="0" dirty="0"/>
          </a:p>
        </p:txBody>
      </p:sp>
      <p:sp>
        <p:nvSpPr>
          <p:cNvPr id="9" name="4 Veri Yer Tutucusu">
            <a:extLst>
              <a:ext uri="{FF2B5EF4-FFF2-40B4-BE49-F238E27FC236}">
                <a16:creationId xmlns:a16="http://schemas.microsoft.com/office/drawing/2014/main" id="{191FAC0E-1782-462C-9749-7C470B625637}"/>
              </a:ext>
            </a:extLst>
          </p:cNvPr>
          <p:cNvSpPr>
            <a:spLocks noGrp="1"/>
          </p:cNvSpPr>
          <p:nvPr>
            <p:ph type="dt" sz="half" idx="10"/>
          </p:nvPr>
        </p:nvSpPr>
        <p:spPr/>
        <p:txBody>
          <a:bodyPr/>
          <a:lstStyle>
            <a:lvl1pPr>
              <a:defRPr/>
            </a:lvl1pPr>
          </a:lstStyle>
          <a:p>
            <a:pPr>
              <a:defRPr/>
            </a:pPr>
            <a:fld id="{32D8B6F9-9292-4CFC-A605-43D9DB18A036}" type="datetimeFigureOut">
              <a:rPr lang="tr-TR"/>
              <a:pPr>
                <a:defRPr/>
              </a:pPr>
              <a:t>26.11.2025</a:t>
            </a:fld>
            <a:endParaRPr lang="tr-TR" dirty="0"/>
          </a:p>
        </p:txBody>
      </p:sp>
      <p:sp>
        <p:nvSpPr>
          <p:cNvPr id="10" name="5 Altbilgi Yer Tutucusu">
            <a:extLst>
              <a:ext uri="{FF2B5EF4-FFF2-40B4-BE49-F238E27FC236}">
                <a16:creationId xmlns:a16="http://schemas.microsoft.com/office/drawing/2014/main" id="{3A669A2C-69E0-4E70-99F7-4A29DC5D0048}"/>
              </a:ext>
            </a:extLst>
          </p:cNvPr>
          <p:cNvSpPr>
            <a:spLocks noGrp="1"/>
          </p:cNvSpPr>
          <p:nvPr>
            <p:ph type="ftr" sz="quarter" idx="11"/>
          </p:nvPr>
        </p:nvSpPr>
        <p:spPr/>
        <p:txBody>
          <a:bodyPr/>
          <a:lstStyle>
            <a:lvl1pPr>
              <a:defRPr/>
            </a:lvl1pPr>
          </a:lstStyle>
          <a:p>
            <a:pPr>
              <a:defRPr/>
            </a:pPr>
            <a:endParaRPr lang="tr-TR"/>
          </a:p>
        </p:txBody>
      </p:sp>
      <p:sp>
        <p:nvSpPr>
          <p:cNvPr id="11" name="6 Slayt Numarası Yer Tutucusu">
            <a:extLst>
              <a:ext uri="{FF2B5EF4-FFF2-40B4-BE49-F238E27FC236}">
                <a16:creationId xmlns:a16="http://schemas.microsoft.com/office/drawing/2014/main" id="{F4807652-EB8D-4A3B-91B5-1E7E9F9DB384}"/>
              </a:ext>
            </a:extLst>
          </p:cNvPr>
          <p:cNvSpPr>
            <a:spLocks noGrp="1"/>
          </p:cNvSpPr>
          <p:nvPr>
            <p:ph type="sldNum" sz="quarter" idx="12"/>
          </p:nvPr>
        </p:nvSpPr>
        <p:spPr>
          <a:xfrm>
            <a:off x="8077200" y="6356350"/>
            <a:ext cx="609600" cy="365125"/>
          </a:xfrm>
        </p:spPr>
        <p:txBody>
          <a:bodyPr/>
          <a:lstStyle>
            <a:lvl1pPr>
              <a:defRPr/>
            </a:lvl1pPr>
          </a:lstStyle>
          <a:p>
            <a:pPr>
              <a:defRPr/>
            </a:pPr>
            <a:fld id="{8BC096A0-C242-46C8-9E78-AB2DAB2F1918}" type="slidenum">
              <a:rPr lang="tr-TR" altLang="tr-TR"/>
              <a:pPr>
                <a:defRPr/>
              </a:pPr>
              <a:t>‹#›</a:t>
            </a:fld>
            <a:endParaRPr lang="tr-TR" altLang="tr-TR"/>
          </a:p>
        </p:txBody>
      </p:sp>
    </p:spTree>
    <p:extLst>
      <p:ext uri="{BB962C8B-B14F-4D97-AF65-F5344CB8AC3E}">
        <p14:creationId xmlns:p14="http://schemas.microsoft.com/office/powerpoint/2010/main" val="38184732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Asıl başlık stili için tıklatın</a:t>
            </a:r>
            <a:endParaRPr lang="en-US"/>
          </a:p>
        </p:txBody>
      </p:sp>
      <p:sp>
        <p:nvSpPr>
          <p:cNvPr id="3" name="2 Dikey Metin Yer Tutucusu"/>
          <p:cNvSpPr>
            <a:spLocks noGrp="1"/>
          </p:cNvSpPr>
          <p:nvPr>
            <p:ph type="body" orient="vert" idx="1"/>
          </p:nvPr>
        </p:nvSpPr>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9 Veri Yer Tutucusu">
            <a:extLst>
              <a:ext uri="{FF2B5EF4-FFF2-40B4-BE49-F238E27FC236}">
                <a16:creationId xmlns:a16="http://schemas.microsoft.com/office/drawing/2014/main" id="{AD28C651-B828-409B-A71C-B496153B9D47}"/>
              </a:ext>
            </a:extLst>
          </p:cNvPr>
          <p:cNvSpPr>
            <a:spLocks noGrp="1"/>
          </p:cNvSpPr>
          <p:nvPr>
            <p:ph type="dt" sz="half" idx="10"/>
          </p:nvPr>
        </p:nvSpPr>
        <p:spPr/>
        <p:txBody>
          <a:bodyPr/>
          <a:lstStyle>
            <a:lvl1pPr>
              <a:defRPr/>
            </a:lvl1pPr>
          </a:lstStyle>
          <a:p>
            <a:pPr>
              <a:defRPr/>
            </a:pPr>
            <a:fld id="{0C690309-7F08-4F3B-B6BD-ED5F65677810}" type="datetimeFigureOut">
              <a:rPr lang="tr-TR"/>
              <a:pPr>
                <a:defRPr/>
              </a:pPr>
              <a:t>26.11.2025</a:t>
            </a:fld>
            <a:endParaRPr lang="tr-TR" dirty="0"/>
          </a:p>
        </p:txBody>
      </p:sp>
      <p:sp>
        <p:nvSpPr>
          <p:cNvPr id="5" name="21 Altbilgi Yer Tutucusu">
            <a:extLst>
              <a:ext uri="{FF2B5EF4-FFF2-40B4-BE49-F238E27FC236}">
                <a16:creationId xmlns:a16="http://schemas.microsoft.com/office/drawing/2014/main" id="{D17325D0-B905-4483-98C3-3D51DF97FF58}"/>
              </a:ext>
            </a:extLst>
          </p:cNvPr>
          <p:cNvSpPr>
            <a:spLocks noGrp="1"/>
          </p:cNvSpPr>
          <p:nvPr>
            <p:ph type="ftr" sz="quarter" idx="11"/>
          </p:nvPr>
        </p:nvSpPr>
        <p:spPr/>
        <p:txBody>
          <a:bodyPr/>
          <a:lstStyle>
            <a:lvl1pPr>
              <a:defRPr/>
            </a:lvl1pPr>
          </a:lstStyle>
          <a:p>
            <a:pPr>
              <a:defRPr/>
            </a:pPr>
            <a:endParaRPr lang="tr-TR"/>
          </a:p>
        </p:txBody>
      </p:sp>
      <p:sp>
        <p:nvSpPr>
          <p:cNvPr id="6" name="17 Slayt Numarası Yer Tutucusu">
            <a:extLst>
              <a:ext uri="{FF2B5EF4-FFF2-40B4-BE49-F238E27FC236}">
                <a16:creationId xmlns:a16="http://schemas.microsoft.com/office/drawing/2014/main" id="{46F6DBB5-4C84-4249-BCC6-2AA8CDD072F8}"/>
              </a:ext>
            </a:extLst>
          </p:cNvPr>
          <p:cNvSpPr>
            <a:spLocks noGrp="1"/>
          </p:cNvSpPr>
          <p:nvPr>
            <p:ph type="sldNum" sz="quarter" idx="12"/>
          </p:nvPr>
        </p:nvSpPr>
        <p:spPr/>
        <p:txBody>
          <a:bodyPr/>
          <a:lstStyle>
            <a:lvl1pPr>
              <a:defRPr/>
            </a:lvl1pPr>
          </a:lstStyle>
          <a:p>
            <a:pPr>
              <a:defRPr/>
            </a:pPr>
            <a:fld id="{1ECA1DA4-3887-4945-B16A-B21DAA3C112A}" type="slidenum">
              <a:rPr lang="tr-TR" altLang="tr-TR"/>
              <a:pPr>
                <a:defRPr/>
              </a:pPr>
              <a:t>‹#›</a:t>
            </a:fld>
            <a:endParaRPr lang="tr-TR" altLang="tr-TR"/>
          </a:p>
        </p:txBody>
      </p:sp>
    </p:spTree>
    <p:extLst>
      <p:ext uri="{BB962C8B-B14F-4D97-AF65-F5344CB8AC3E}">
        <p14:creationId xmlns:p14="http://schemas.microsoft.com/office/powerpoint/2010/main" val="415840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629400" y="914401"/>
            <a:ext cx="2057400" cy="5211763"/>
          </a:xfrm>
        </p:spPr>
        <p:txBody>
          <a:bodyPr vert="eaVert"/>
          <a:lstStyle/>
          <a:p>
            <a:r>
              <a:rPr lang="tr-TR"/>
              <a:t>Asıl başlık stili için tıklatın</a:t>
            </a:r>
            <a:endParaRPr lang="en-US"/>
          </a:p>
        </p:txBody>
      </p:sp>
      <p:sp>
        <p:nvSpPr>
          <p:cNvPr id="3" name="2 Dikey Metin Yer Tutucusu"/>
          <p:cNvSpPr>
            <a:spLocks noGrp="1"/>
          </p:cNvSpPr>
          <p:nvPr>
            <p:ph type="body" orient="vert" idx="1"/>
          </p:nvPr>
        </p:nvSpPr>
        <p:spPr>
          <a:xfrm>
            <a:off x="457200" y="914401"/>
            <a:ext cx="6019800" cy="5211763"/>
          </a:xfrm>
        </p:spPr>
        <p:txBody>
          <a:bodyPr vert="eaVert"/>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endParaRPr lang="en-US"/>
          </a:p>
        </p:txBody>
      </p:sp>
      <p:sp>
        <p:nvSpPr>
          <p:cNvPr id="4" name="9 Veri Yer Tutucusu">
            <a:extLst>
              <a:ext uri="{FF2B5EF4-FFF2-40B4-BE49-F238E27FC236}">
                <a16:creationId xmlns:a16="http://schemas.microsoft.com/office/drawing/2014/main" id="{91B84DC1-9F7C-4070-AC82-277E34DF2FCC}"/>
              </a:ext>
            </a:extLst>
          </p:cNvPr>
          <p:cNvSpPr>
            <a:spLocks noGrp="1"/>
          </p:cNvSpPr>
          <p:nvPr>
            <p:ph type="dt" sz="half" idx="10"/>
          </p:nvPr>
        </p:nvSpPr>
        <p:spPr/>
        <p:txBody>
          <a:bodyPr/>
          <a:lstStyle>
            <a:lvl1pPr>
              <a:defRPr/>
            </a:lvl1pPr>
          </a:lstStyle>
          <a:p>
            <a:pPr>
              <a:defRPr/>
            </a:pPr>
            <a:fld id="{B25DC024-4333-4362-BA60-07772B5AB3AA}" type="datetimeFigureOut">
              <a:rPr lang="tr-TR"/>
              <a:pPr>
                <a:defRPr/>
              </a:pPr>
              <a:t>26.11.2025</a:t>
            </a:fld>
            <a:endParaRPr lang="tr-TR" dirty="0"/>
          </a:p>
        </p:txBody>
      </p:sp>
      <p:sp>
        <p:nvSpPr>
          <p:cNvPr id="5" name="21 Altbilgi Yer Tutucusu">
            <a:extLst>
              <a:ext uri="{FF2B5EF4-FFF2-40B4-BE49-F238E27FC236}">
                <a16:creationId xmlns:a16="http://schemas.microsoft.com/office/drawing/2014/main" id="{A5B8CC55-E511-478F-BED3-3D30500C9F96}"/>
              </a:ext>
            </a:extLst>
          </p:cNvPr>
          <p:cNvSpPr>
            <a:spLocks noGrp="1"/>
          </p:cNvSpPr>
          <p:nvPr>
            <p:ph type="ftr" sz="quarter" idx="11"/>
          </p:nvPr>
        </p:nvSpPr>
        <p:spPr/>
        <p:txBody>
          <a:bodyPr/>
          <a:lstStyle>
            <a:lvl1pPr>
              <a:defRPr/>
            </a:lvl1pPr>
          </a:lstStyle>
          <a:p>
            <a:pPr>
              <a:defRPr/>
            </a:pPr>
            <a:endParaRPr lang="tr-TR"/>
          </a:p>
        </p:txBody>
      </p:sp>
      <p:sp>
        <p:nvSpPr>
          <p:cNvPr id="6" name="17 Slayt Numarası Yer Tutucusu">
            <a:extLst>
              <a:ext uri="{FF2B5EF4-FFF2-40B4-BE49-F238E27FC236}">
                <a16:creationId xmlns:a16="http://schemas.microsoft.com/office/drawing/2014/main" id="{EC70004B-DEC1-410B-A909-4E07D9C5FD25}"/>
              </a:ext>
            </a:extLst>
          </p:cNvPr>
          <p:cNvSpPr>
            <a:spLocks noGrp="1"/>
          </p:cNvSpPr>
          <p:nvPr>
            <p:ph type="sldNum" sz="quarter" idx="12"/>
          </p:nvPr>
        </p:nvSpPr>
        <p:spPr/>
        <p:txBody>
          <a:bodyPr/>
          <a:lstStyle>
            <a:lvl1pPr>
              <a:defRPr/>
            </a:lvl1pPr>
          </a:lstStyle>
          <a:p>
            <a:pPr>
              <a:defRPr/>
            </a:pPr>
            <a:fld id="{7B65E573-5817-4424-9AD8-2DA317D7A7A7}" type="slidenum">
              <a:rPr lang="tr-TR" altLang="tr-TR"/>
              <a:pPr>
                <a:defRPr/>
              </a:pPr>
              <a:t>‹#›</a:t>
            </a:fld>
            <a:endParaRPr lang="tr-TR" altLang="tr-TR"/>
          </a:p>
        </p:txBody>
      </p:sp>
    </p:spTree>
    <p:extLst>
      <p:ext uri="{BB962C8B-B14F-4D97-AF65-F5344CB8AC3E}">
        <p14:creationId xmlns:p14="http://schemas.microsoft.com/office/powerpoint/2010/main" val="16676687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7" name="6 Serbest Form">
            <a:extLst>
              <a:ext uri="{FF2B5EF4-FFF2-40B4-BE49-F238E27FC236}">
                <a16:creationId xmlns:a16="http://schemas.microsoft.com/office/drawing/2014/main" id="{70C98828-8BA8-4BDF-BE1B-61913AB4BB0A}"/>
              </a:ext>
            </a:extLst>
          </p:cNvPr>
          <p:cNvSpPr>
            <a:spLocks/>
          </p:cNvSpPr>
          <p:nvPr/>
        </p:nvSpPr>
        <p:spPr bwMode="auto">
          <a:xfrm>
            <a:off x="-9525" y="-7938"/>
            <a:ext cx="9163050" cy="1041401"/>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8" name="7 Serbest Form">
            <a:extLst>
              <a:ext uri="{FF2B5EF4-FFF2-40B4-BE49-F238E27FC236}">
                <a16:creationId xmlns:a16="http://schemas.microsoft.com/office/drawing/2014/main" id="{D8E863E8-9FBA-4D5A-80D5-CEBC562ED4BB}"/>
              </a:ext>
            </a:extLst>
          </p:cNvPr>
          <p:cNvSpPr>
            <a:spLocks/>
          </p:cNvSpPr>
          <p:nvPr/>
        </p:nvSpPr>
        <p:spPr bwMode="auto">
          <a:xfrm>
            <a:off x="4381500" y="-7938"/>
            <a:ext cx="4762500" cy="638176"/>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1028" name="8 Başlık Yer Tutucusu">
            <a:extLst>
              <a:ext uri="{FF2B5EF4-FFF2-40B4-BE49-F238E27FC236}">
                <a16:creationId xmlns:a16="http://schemas.microsoft.com/office/drawing/2014/main" id="{6A1A1D1D-1CFD-4FC7-BDEB-66BEE7F24323}"/>
              </a:ext>
            </a:extLst>
          </p:cNvPr>
          <p:cNvSpPr>
            <a:spLocks noGrp="1"/>
          </p:cNvSpPr>
          <p:nvPr>
            <p:ph type="title"/>
          </p:nvPr>
        </p:nvSpPr>
        <p:spPr bwMode="auto">
          <a:xfrm>
            <a:off x="457200" y="704850"/>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45720" rIns="0" bIns="0" numCol="1" anchor="b" anchorCtr="0" compatLnSpc="1">
            <a:prstTxWarp prst="textNoShape">
              <a:avLst/>
            </a:prstTxWarp>
          </a:bodyPr>
          <a:lstStyle/>
          <a:p>
            <a:pPr lvl="0"/>
            <a:r>
              <a:rPr lang="tr-TR" altLang="tr-TR"/>
              <a:t>Asıl başlık stili için tıklatın</a:t>
            </a:r>
            <a:endParaRPr lang="en-US" altLang="tr-TR"/>
          </a:p>
        </p:txBody>
      </p:sp>
      <p:sp>
        <p:nvSpPr>
          <p:cNvPr id="1029" name="29 Metin Yer Tutucusu">
            <a:extLst>
              <a:ext uri="{FF2B5EF4-FFF2-40B4-BE49-F238E27FC236}">
                <a16:creationId xmlns:a16="http://schemas.microsoft.com/office/drawing/2014/main" id="{9AA7E7C8-BAEA-4734-AAC3-384DDAF36B48}"/>
              </a:ext>
            </a:extLst>
          </p:cNvPr>
          <p:cNvSpPr>
            <a:spLocks noGrp="1"/>
          </p:cNvSpPr>
          <p:nvPr>
            <p:ph type="body" idx="1"/>
          </p:nvPr>
        </p:nvSpPr>
        <p:spPr bwMode="auto">
          <a:xfrm>
            <a:off x="457200" y="1935163"/>
            <a:ext cx="8229600" cy="43894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a:t>Asıl metin stillerini düzenlemek için tıklatın</a:t>
            </a:r>
          </a:p>
          <a:p>
            <a:pPr lvl="1"/>
            <a:r>
              <a:rPr lang="tr-TR" altLang="tr-TR"/>
              <a:t>İkinci düzey</a:t>
            </a:r>
          </a:p>
          <a:p>
            <a:pPr lvl="2"/>
            <a:r>
              <a:rPr lang="tr-TR" altLang="tr-TR"/>
              <a:t>Üçüncü düzey</a:t>
            </a:r>
          </a:p>
          <a:p>
            <a:pPr lvl="3"/>
            <a:r>
              <a:rPr lang="tr-TR" altLang="tr-TR"/>
              <a:t>Dördüncü düzey</a:t>
            </a:r>
          </a:p>
          <a:p>
            <a:pPr lvl="4"/>
            <a:r>
              <a:rPr lang="tr-TR" altLang="tr-TR"/>
              <a:t>Beşinci düzey</a:t>
            </a:r>
            <a:endParaRPr lang="en-US" altLang="tr-TR"/>
          </a:p>
        </p:txBody>
      </p:sp>
      <p:sp>
        <p:nvSpPr>
          <p:cNvPr id="10" name="9 Veri Yer Tutucusu">
            <a:extLst>
              <a:ext uri="{FF2B5EF4-FFF2-40B4-BE49-F238E27FC236}">
                <a16:creationId xmlns:a16="http://schemas.microsoft.com/office/drawing/2014/main" id="{D9B6A2E3-373E-4DB1-91CE-F13069BF5419}"/>
              </a:ext>
            </a:extLst>
          </p:cNvPr>
          <p:cNvSpPr>
            <a:spLocks noGrp="1"/>
          </p:cNvSpPr>
          <p:nvPr>
            <p:ph type="dt" sz="half" idx="2"/>
          </p:nvPr>
        </p:nvSpPr>
        <p:spPr>
          <a:xfrm>
            <a:off x="457200" y="6356350"/>
            <a:ext cx="21336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fld id="{2D4B4970-1232-4A09-AED5-8B863CC118CF}" type="datetimeFigureOut">
              <a:rPr lang="tr-TR"/>
              <a:pPr>
                <a:defRPr/>
              </a:pPr>
              <a:t>26.11.2025</a:t>
            </a:fld>
            <a:endParaRPr lang="tr-TR" dirty="0"/>
          </a:p>
        </p:txBody>
      </p:sp>
      <p:sp>
        <p:nvSpPr>
          <p:cNvPr id="22" name="21 Altbilgi Yer Tutucusu">
            <a:extLst>
              <a:ext uri="{FF2B5EF4-FFF2-40B4-BE49-F238E27FC236}">
                <a16:creationId xmlns:a16="http://schemas.microsoft.com/office/drawing/2014/main" id="{EEDB9361-9CC1-4663-8753-660346A603E0}"/>
              </a:ext>
            </a:extLst>
          </p:cNvPr>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fontAlgn="auto" latinLnBrk="0" hangingPunct="1">
              <a:spcBef>
                <a:spcPts val="0"/>
              </a:spcBef>
              <a:spcAft>
                <a:spcPts val="0"/>
              </a:spcAft>
              <a:defRPr kumimoji="0" sz="1200">
                <a:solidFill>
                  <a:schemeClr val="tx2">
                    <a:shade val="90000"/>
                  </a:schemeClr>
                </a:solidFill>
                <a:latin typeface="+mn-lt"/>
              </a:defRPr>
            </a:lvl1pPr>
          </a:lstStyle>
          <a:p>
            <a:pPr>
              <a:defRPr/>
            </a:pPr>
            <a:endParaRPr lang="tr-TR"/>
          </a:p>
        </p:txBody>
      </p:sp>
      <p:sp>
        <p:nvSpPr>
          <p:cNvPr id="18" name="17 Slayt Numarası Yer Tutucusu">
            <a:extLst>
              <a:ext uri="{FF2B5EF4-FFF2-40B4-BE49-F238E27FC236}">
                <a16:creationId xmlns:a16="http://schemas.microsoft.com/office/drawing/2014/main" id="{59757026-D755-42A1-A76A-E7857BDB7472}"/>
              </a:ext>
            </a:extLst>
          </p:cNvPr>
          <p:cNvSpPr>
            <a:spLocks noGrp="1"/>
          </p:cNvSpPr>
          <p:nvPr>
            <p:ph type="sldNum" sz="quarter" idx="4"/>
          </p:nvPr>
        </p:nvSpPr>
        <p:spPr>
          <a:xfrm>
            <a:off x="7924800" y="6356350"/>
            <a:ext cx="762000" cy="365125"/>
          </a:xfrm>
          <a:prstGeom prst="rect">
            <a:avLst/>
          </a:prstGeom>
        </p:spPr>
        <p:txBody>
          <a:bodyPr vert="horz" wrap="square" lIns="0" tIns="0" rIns="0" bIns="0" numCol="1" anchor="b" anchorCtr="0" compatLnSpc="1">
            <a:prstTxWarp prst="textNoShape">
              <a:avLst/>
            </a:prstTxWarp>
          </a:bodyPr>
          <a:lstStyle>
            <a:lvl1pPr algn="r" eaLnBrk="1" hangingPunct="1">
              <a:defRPr sz="1200">
                <a:solidFill>
                  <a:srgbClr val="045C75"/>
                </a:solidFill>
                <a:latin typeface="Constantia" panose="02030602050306030303" pitchFamily="18" charset="0"/>
              </a:defRPr>
            </a:lvl1pPr>
          </a:lstStyle>
          <a:p>
            <a:pPr>
              <a:defRPr/>
            </a:pPr>
            <a:fld id="{B78780DB-0785-46FF-BA04-60757C8129D5}" type="slidenum">
              <a:rPr lang="tr-TR" altLang="tr-TR"/>
              <a:pPr>
                <a:defRPr/>
              </a:pPr>
              <a:t>‹#›</a:t>
            </a:fld>
            <a:endParaRPr lang="tr-TR" altLang="tr-TR"/>
          </a:p>
        </p:txBody>
      </p:sp>
      <p:grpSp>
        <p:nvGrpSpPr>
          <p:cNvPr id="1033" name="1 Grup">
            <a:extLst>
              <a:ext uri="{FF2B5EF4-FFF2-40B4-BE49-F238E27FC236}">
                <a16:creationId xmlns:a16="http://schemas.microsoft.com/office/drawing/2014/main" id="{2CE064CD-47A6-49E8-964C-97F04C60FFAA}"/>
              </a:ext>
            </a:extLst>
          </p:cNvPr>
          <p:cNvGrpSpPr>
            <a:grpSpLocks/>
          </p:cNvGrpSpPr>
          <p:nvPr/>
        </p:nvGrpSpPr>
        <p:grpSpPr bwMode="auto">
          <a:xfrm>
            <a:off x="-19050" y="203200"/>
            <a:ext cx="9180513" cy="647700"/>
            <a:chOff x="-19045" y="216550"/>
            <a:chExt cx="9180548" cy="649224"/>
          </a:xfrm>
        </p:grpSpPr>
        <p:sp>
          <p:nvSpPr>
            <p:cNvPr id="12" name="11 Serbest Form">
              <a:extLst>
                <a:ext uri="{FF2B5EF4-FFF2-40B4-BE49-F238E27FC236}">
                  <a16:creationId xmlns:a16="http://schemas.microsoft.com/office/drawing/2014/main" id="{7AB285F6-8C2E-4CBD-904D-8756E2AAC9D0}"/>
                </a:ext>
              </a:extLst>
            </p:cNvPr>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sp>
          <p:nvSpPr>
            <p:cNvPr id="13" name="12 Serbest Form">
              <a:extLst>
                <a:ext uri="{FF2B5EF4-FFF2-40B4-BE49-F238E27FC236}">
                  <a16:creationId xmlns:a16="http://schemas.microsoft.com/office/drawing/2014/main" id="{EE43D057-F462-4B1C-ADDF-8DE8BC4DC12E}"/>
                </a:ext>
              </a:extLst>
            </p:cNvPr>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a:lstStyle/>
            <a:p>
              <a:pPr eaLnBrk="1" fontAlgn="auto" hangingPunct="1">
                <a:spcBef>
                  <a:spcPts val="0"/>
                </a:spcBef>
                <a:spcAft>
                  <a:spcPts val="0"/>
                </a:spcAft>
                <a:defRPr/>
              </a:pPr>
              <a:endParaRPr lang="en-US" dirty="0">
                <a:latin typeface="+mn-lt"/>
              </a:endParaRPr>
            </a:p>
          </p:txBody>
        </p:sp>
      </p:grpSp>
    </p:spTree>
  </p:cSld>
  <p:clrMap bg1="lt1" tx1="dk1" bg2="lt2" tx2="dk2" accent1="accent1" accent2="accent2" accent3="accent3" accent4="accent4" accent5="accent5" accent6="accent6" hlink="hlink" folHlink="folHlink"/>
  <p:sldLayoutIdLst>
    <p:sldLayoutId id="2147484039" r:id="rId1"/>
    <p:sldLayoutId id="2147484031" r:id="rId2"/>
    <p:sldLayoutId id="2147484040" r:id="rId3"/>
    <p:sldLayoutId id="2147484032" r:id="rId4"/>
    <p:sldLayoutId id="2147484033" r:id="rId5"/>
    <p:sldLayoutId id="2147484034" r:id="rId6"/>
    <p:sldLayoutId id="2147484035" r:id="rId7"/>
    <p:sldLayoutId id="2147484036" r:id="rId8"/>
    <p:sldLayoutId id="2147484041" r:id="rId9"/>
    <p:sldLayoutId id="2147484037" r:id="rId10"/>
    <p:sldLayoutId id="2147484038" r:id="rId11"/>
  </p:sldLayoutIdLst>
  <p:txStyles>
    <p:titleStyle>
      <a:lvl1pPr algn="l" rtl="0" eaLnBrk="0" fontAlgn="base" hangingPunct="0">
        <a:spcBef>
          <a:spcPct val="0"/>
        </a:spcBef>
        <a:spcAft>
          <a:spcPct val="0"/>
        </a:spcAft>
        <a:defRPr sz="5000" kern="1200">
          <a:solidFill>
            <a:schemeClr val="tx2"/>
          </a:solidFill>
          <a:latin typeface="+mj-lt"/>
          <a:ea typeface="+mj-ea"/>
          <a:cs typeface="+mj-cs"/>
        </a:defRPr>
      </a:lvl1pPr>
      <a:lvl2pPr algn="l" rtl="0" eaLnBrk="0" fontAlgn="base" hangingPunct="0">
        <a:spcBef>
          <a:spcPct val="0"/>
        </a:spcBef>
        <a:spcAft>
          <a:spcPct val="0"/>
        </a:spcAft>
        <a:defRPr sz="5000">
          <a:solidFill>
            <a:schemeClr val="tx2"/>
          </a:solidFill>
          <a:latin typeface="Calibri" pitchFamily="34" charset="0"/>
        </a:defRPr>
      </a:lvl2pPr>
      <a:lvl3pPr algn="l" rtl="0" eaLnBrk="0" fontAlgn="base" hangingPunct="0">
        <a:spcBef>
          <a:spcPct val="0"/>
        </a:spcBef>
        <a:spcAft>
          <a:spcPct val="0"/>
        </a:spcAft>
        <a:defRPr sz="5000">
          <a:solidFill>
            <a:schemeClr val="tx2"/>
          </a:solidFill>
          <a:latin typeface="Calibri" pitchFamily="34" charset="0"/>
        </a:defRPr>
      </a:lvl3pPr>
      <a:lvl4pPr algn="l" rtl="0" eaLnBrk="0" fontAlgn="base" hangingPunct="0">
        <a:spcBef>
          <a:spcPct val="0"/>
        </a:spcBef>
        <a:spcAft>
          <a:spcPct val="0"/>
        </a:spcAft>
        <a:defRPr sz="5000">
          <a:solidFill>
            <a:schemeClr val="tx2"/>
          </a:solidFill>
          <a:latin typeface="Calibri" pitchFamily="34" charset="0"/>
        </a:defRPr>
      </a:lvl4pPr>
      <a:lvl5pPr algn="l" rtl="0" eaLnBrk="0" fontAlgn="base" hangingPunct="0">
        <a:spcBef>
          <a:spcPct val="0"/>
        </a:spcBef>
        <a:spcAft>
          <a:spcPct val="0"/>
        </a:spcAft>
        <a:defRPr sz="5000">
          <a:solidFill>
            <a:schemeClr val="tx2"/>
          </a:solidFill>
          <a:latin typeface="Calibri" pitchFamily="34" charset="0"/>
        </a:defRPr>
      </a:lvl5pPr>
      <a:lvl6pPr marL="457200" algn="l" rtl="0" fontAlgn="base">
        <a:spcBef>
          <a:spcPct val="0"/>
        </a:spcBef>
        <a:spcAft>
          <a:spcPct val="0"/>
        </a:spcAft>
        <a:defRPr sz="5000">
          <a:solidFill>
            <a:schemeClr val="tx2"/>
          </a:solidFill>
          <a:latin typeface="Calibri" pitchFamily="34" charset="0"/>
        </a:defRPr>
      </a:lvl6pPr>
      <a:lvl7pPr marL="914400" algn="l" rtl="0" fontAlgn="base">
        <a:spcBef>
          <a:spcPct val="0"/>
        </a:spcBef>
        <a:spcAft>
          <a:spcPct val="0"/>
        </a:spcAft>
        <a:defRPr sz="5000">
          <a:solidFill>
            <a:schemeClr val="tx2"/>
          </a:solidFill>
          <a:latin typeface="Calibri" pitchFamily="34" charset="0"/>
        </a:defRPr>
      </a:lvl7pPr>
      <a:lvl8pPr marL="1371600" algn="l" rtl="0" fontAlgn="base">
        <a:spcBef>
          <a:spcPct val="0"/>
        </a:spcBef>
        <a:spcAft>
          <a:spcPct val="0"/>
        </a:spcAft>
        <a:defRPr sz="5000">
          <a:solidFill>
            <a:schemeClr val="tx2"/>
          </a:solidFill>
          <a:latin typeface="Calibri" pitchFamily="34" charset="0"/>
        </a:defRPr>
      </a:lvl8pPr>
      <a:lvl9pPr marL="1828800" algn="l" rtl="0" fontAlgn="base">
        <a:spcBef>
          <a:spcPct val="0"/>
        </a:spcBef>
        <a:spcAft>
          <a:spcPct val="0"/>
        </a:spcAft>
        <a:defRPr sz="5000">
          <a:solidFill>
            <a:schemeClr val="tx2"/>
          </a:solidFill>
          <a:latin typeface="Calibri" pitchFamily="34" charset="0"/>
        </a:defRPr>
      </a:lvl9pPr>
    </p:titleStyle>
    <p:bodyStyle>
      <a:lvl1pPr marL="273050" indent="-273050" algn="l" rtl="0" eaLnBrk="0" fontAlgn="base" hangingPunct="0">
        <a:spcBef>
          <a:spcPct val="20000"/>
        </a:spcBef>
        <a:spcAft>
          <a:spcPct val="0"/>
        </a:spcAft>
        <a:buClr>
          <a:srgbClr val="0BD0D9"/>
        </a:buClr>
        <a:buSzPct val="95000"/>
        <a:buFont typeface="Wingdings 2" panose="05020102010507070707" pitchFamily="18" charset="2"/>
        <a:buChar char=""/>
        <a:defRPr sz="2600" kern="1200">
          <a:solidFill>
            <a:schemeClr val="tx1"/>
          </a:solidFill>
          <a:latin typeface="+mn-lt"/>
          <a:ea typeface="+mn-ea"/>
          <a:cs typeface="+mn-cs"/>
        </a:defRPr>
      </a:lvl1pPr>
      <a:lvl2pPr marL="639763" indent="-246063" algn="l" rtl="0" eaLnBrk="0" fontAlgn="base" hangingPunct="0">
        <a:spcBef>
          <a:spcPct val="20000"/>
        </a:spcBef>
        <a:spcAft>
          <a:spcPct val="0"/>
        </a:spcAft>
        <a:buClr>
          <a:schemeClr val="accent1"/>
        </a:buClr>
        <a:buSzPct val="85000"/>
        <a:buFont typeface="Wingdings 2" panose="05020102010507070707" pitchFamily="18" charset="2"/>
        <a:buChar char=""/>
        <a:defRPr sz="2400" kern="1200">
          <a:solidFill>
            <a:schemeClr val="tx1"/>
          </a:solidFill>
          <a:latin typeface="+mn-lt"/>
          <a:ea typeface="+mn-ea"/>
          <a:cs typeface="+mn-cs"/>
        </a:defRPr>
      </a:lvl2pPr>
      <a:lvl3pPr marL="914400" indent="-246063" algn="l" rtl="0" eaLnBrk="0" fontAlgn="base" hangingPunct="0">
        <a:spcBef>
          <a:spcPct val="20000"/>
        </a:spcBef>
        <a:spcAft>
          <a:spcPct val="0"/>
        </a:spcAft>
        <a:buClr>
          <a:schemeClr val="accent2"/>
        </a:buClr>
        <a:buSzPct val="70000"/>
        <a:buFont typeface="Wingdings 2" panose="05020102010507070707" pitchFamily="18" charset="2"/>
        <a:buChar char=""/>
        <a:defRPr sz="2100" kern="1200">
          <a:solidFill>
            <a:schemeClr val="tx1"/>
          </a:solidFill>
          <a:latin typeface="+mn-lt"/>
          <a:ea typeface="+mn-ea"/>
          <a:cs typeface="+mn-cs"/>
        </a:defRPr>
      </a:lvl3pPr>
      <a:lvl4pPr marL="1187450" indent="-209550" algn="l" rtl="0" eaLnBrk="0" fontAlgn="base" hangingPunct="0">
        <a:spcBef>
          <a:spcPct val="20000"/>
        </a:spcBef>
        <a:spcAft>
          <a:spcPct val="0"/>
        </a:spcAft>
        <a:buClr>
          <a:srgbClr val="0BD0D9"/>
        </a:buClr>
        <a:buSzPct val="65000"/>
        <a:buFont typeface="Wingdings 2" panose="05020102010507070707" pitchFamily="18" charset="2"/>
        <a:buChar char=""/>
        <a:defRPr sz="2000" kern="1200">
          <a:solidFill>
            <a:schemeClr val="tx1"/>
          </a:solidFill>
          <a:latin typeface="+mn-lt"/>
          <a:ea typeface="+mn-ea"/>
          <a:cs typeface="+mn-cs"/>
        </a:defRPr>
      </a:lvl4pPr>
      <a:lvl5pPr marL="1462088" indent="-209550" algn="l" rtl="0" eaLnBrk="0" fontAlgn="base" hangingPunct="0">
        <a:spcBef>
          <a:spcPct val="20000"/>
        </a:spcBef>
        <a:spcAft>
          <a:spcPct val="0"/>
        </a:spcAft>
        <a:buClr>
          <a:srgbClr val="10CF9B"/>
        </a:buClr>
        <a:buSzPct val="65000"/>
        <a:buFont typeface="Wingdings 2" panose="05020102010507070707" pitchFamily="18" charset="2"/>
        <a:buChar char=""/>
        <a:defRPr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hyperlink" Target="http://mjl.clarivate.com/cgi-bin/jrnlst/jloptions.cgi?PC=D" TargetMode="External"/><Relationship Id="rId2" Type="http://schemas.openxmlformats.org/officeDocument/2006/relationships/hyperlink" Target="http://mjl.clarivate.com/cgi-bin/jrnlst/jloptions.cgi?PC=K"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hyperlink" Target="http://apps.webofknowledge.com/WOS_GeneralSearch_input.do?product=WOS&amp;search_mode=GeneralSearch&amp;SID=E6mCaunCBjcBYOxlHco&amp;preferencesSaved=" TargetMode="External"/><Relationship Id="rId2" Type="http://schemas.openxmlformats.org/officeDocument/2006/relationships/hyperlink" Target="https://www.scopus.com/search/form.uri?display=basic" TargetMode="External"/><Relationship Id="rId1" Type="http://schemas.openxmlformats.org/officeDocument/2006/relationships/slideLayout" Target="../slideLayouts/slideLayout7.xml"/><Relationship Id="rId5" Type="http://schemas.openxmlformats.org/officeDocument/2006/relationships/hyperlink" Target="https://www.sciencedirect.com/" TargetMode="External"/><Relationship Id="rId4" Type="http://schemas.openxmlformats.org/officeDocument/2006/relationships/hyperlink" Target="http://mjl.clarivate.com/cgi-bin/jrnlst/jlresults.cgi?PC=EX" TargetMode="External"/></Relationships>
</file>

<file path=ppt/slides/_rels/slide9.xml.rels><?xml version="1.0" encoding="UTF-8" standalone="yes"?>
<Relationships xmlns="http://schemas.openxmlformats.org/package/2006/relationships"><Relationship Id="rId2" Type="http://schemas.openxmlformats.org/officeDocument/2006/relationships/hyperlink" Target="https://scholar.google.com.tr/"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 Box 6">
            <a:extLst>
              <a:ext uri="{FF2B5EF4-FFF2-40B4-BE49-F238E27FC236}">
                <a16:creationId xmlns:a16="http://schemas.microsoft.com/office/drawing/2014/main" id="{F7A19405-6F52-45E0-A336-1D4C48160814}"/>
              </a:ext>
            </a:extLst>
          </p:cNvPr>
          <p:cNvSpPr txBox="1">
            <a:spLocks noChangeArrowheads="1"/>
          </p:cNvSpPr>
          <p:nvPr/>
        </p:nvSpPr>
        <p:spPr bwMode="auto">
          <a:xfrm>
            <a:off x="654050" y="688295"/>
            <a:ext cx="8310563" cy="89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t">
            <a:spAutoFit/>
          </a:bodyPr>
          <a:lstStyle>
            <a:lvl1pPr eaLnBrk="0" hangingPunct="0">
              <a:defRPr sz="2400">
                <a:solidFill>
                  <a:schemeClr val="tx1"/>
                </a:solidFill>
                <a:latin typeface="Tahoma" panose="020B0604030504040204" pitchFamily="34" charset="0"/>
                <a:cs typeface="Arial" panose="020B0604020202020204" pitchFamily="34" charset="0"/>
              </a:defRPr>
            </a:lvl1pPr>
            <a:lvl2pPr marL="742950" indent="-285750" eaLnBrk="0" hangingPunct="0">
              <a:defRPr sz="2400">
                <a:solidFill>
                  <a:schemeClr val="tx1"/>
                </a:solidFill>
                <a:latin typeface="Tahoma" panose="020B0604030504040204" pitchFamily="34" charset="0"/>
                <a:cs typeface="Arial" panose="020B0604020202020204" pitchFamily="34" charset="0"/>
              </a:defRPr>
            </a:lvl2pPr>
            <a:lvl3pPr marL="1143000" indent="-228600" eaLnBrk="0" hangingPunct="0">
              <a:defRPr sz="2400">
                <a:solidFill>
                  <a:schemeClr val="tx1"/>
                </a:solidFill>
                <a:latin typeface="Tahoma" panose="020B0604030504040204" pitchFamily="34" charset="0"/>
                <a:cs typeface="Arial" panose="020B0604020202020204" pitchFamily="34" charset="0"/>
              </a:defRPr>
            </a:lvl3pPr>
            <a:lvl4pPr marL="1600200" indent="-228600" eaLnBrk="0" hangingPunct="0">
              <a:defRPr sz="2400">
                <a:solidFill>
                  <a:schemeClr val="tx1"/>
                </a:solidFill>
                <a:latin typeface="Tahoma" panose="020B0604030504040204" pitchFamily="34" charset="0"/>
                <a:cs typeface="Arial" panose="020B0604020202020204" pitchFamily="34" charset="0"/>
              </a:defRPr>
            </a:lvl4pPr>
            <a:lvl5pPr marL="2057400" indent="-228600" eaLnBrk="0" hangingPunct="0">
              <a:defRPr sz="24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r>
              <a:rPr lang="tr-TR" altLang="tr-TR" sz="2600" b="1" dirty="0">
                <a:solidFill>
                  <a:schemeClr val="tx2"/>
                </a:solidFill>
                <a:latin typeface="Tahoma"/>
                <a:ea typeface="Tahoma"/>
                <a:cs typeface="Arial"/>
              </a:rPr>
              <a:t>Bilimsel Çalışmalarda Dikkat edilmesi gereken Hususlar ve Yardımcı Kaynaklar</a:t>
            </a:r>
            <a:endParaRPr lang="tr-TR" sz="2600">
              <a:solidFill>
                <a:schemeClr val="tx2"/>
              </a:solidFill>
              <a:ea typeface="Tahoma"/>
            </a:endParaRPr>
          </a:p>
        </p:txBody>
      </p:sp>
      <p:sp>
        <p:nvSpPr>
          <p:cNvPr id="2052" name="Dikdörtgen 3">
            <a:extLst>
              <a:ext uri="{FF2B5EF4-FFF2-40B4-BE49-F238E27FC236}">
                <a16:creationId xmlns:a16="http://schemas.microsoft.com/office/drawing/2014/main" id="{02C7D065-7DD4-4DAA-9CDB-2079474A3D23}"/>
              </a:ext>
            </a:extLst>
          </p:cNvPr>
          <p:cNvSpPr>
            <a:spLocks noChangeArrowheads="1"/>
          </p:cNvSpPr>
          <p:nvPr/>
        </p:nvSpPr>
        <p:spPr bwMode="auto">
          <a:xfrm>
            <a:off x="177465" y="1603203"/>
            <a:ext cx="8783276" cy="50167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Tahoma" panose="020B0604030504040204" pitchFamily="34" charset="0"/>
                <a:cs typeface="Arial" panose="020B0604020202020204" pitchFamily="34" charset="0"/>
              </a:defRPr>
            </a:lvl1pPr>
            <a:lvl2pPr marL="742950" indent="-285750" eaLnBrk="0" hangingPunct="0">
              <a:defRPr sz="2400">
                <a:solidFill>
                  <a:schemeClr val="tx1"/>
                </a:solidFill>
                <a:latin typeface="Tahoma" panose="020B0604030504040204" pitchFamily="34" charset="0"/>
                <a:cs typeface="Arial" panose="020B0604020202020204" pitchFamily="34" charset="0"/>
              </a:defRPr>
            </a:lvl2pPr>
            <a:lvl3pPr marL="1143000" indent="-228600" eaLnBrk="0" hangingPunct="0">
              <a:defRPr sz="2400">
                <a:solidFill>
                  <a:schemeClr val="tx1"/>
                </a:solidFill>
                <a:latin typeface="Tahoma" panose="020B0604030504040204" pitchFamily="34" charset="0"/>
                <a:cs typeface="Arial" panose="020B0604020202020204" pitchFamily="34" charset="0"/>
              </a:defRPr>
            </a:lvl3pPr>
            <a:lvl4pPr marL="1600200" indent="-228600" eaLnBrk="0" hangingPunct="0">
              <a:defRPr sz="2400">
                <a:solidFill>
                  <a:schemeClr val="tx1"/>
                </a:solidFill>
                <a:latin typeface="Tahoma" panose="020B0604030504040204" pitchFamily="34" charset="0"/>
                <a:cs typeface="Arial" panose="020B0604020202020204" pitchFamily="34" charset="0"/>
              </a:defRPr>
            </a:lvl4pPr>
            <a:lvl5pPr marL="2057400" indent="-228600" eaLnBrk="0" hangingPunct="0">
              <a:defRPr sz="24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r>
              <a:rPr lang="tr-TR" sz="2000" dirty="0">
                <a:latin typeface="Calibri"/>
                <a:ea typeface="Tahoma"/>
                <a:cs typeface="Tahoma"/>
              </a:rPr>
              <a:t>Makaleler genel olarak dört ana grupta toplanmaktadır. Bunlar:</a:t>
            </a:r>
          </a:p>
          <a:p>
            <a:pPr marL="285750" indent="-285750">
              <a:buFont typeface="Arial"/>
              <a:buChar char="•"/>
            </a:pPr>
            <a:r>
              <a:rPr lang="tr-TR" sz="2000" b="1" dirty="0">
                <a:latin typeface="Calibri"/>
                <a:ea typeface="Tahoma"/>
                <a:cs typeface="Tahoma"/>
              </a:rPr>
              <a:t>Araştırma Makaleleri:</a:t>
            </a:r>
            <a:r>
              <a:rPr lang="tr-TR" sz="2000" dirty="0">
                <a:latin typeface="Calibri"/>
                <a:ea typeface="Tahoma"/>
                <a:cs typeface="Tahoma"/>
              </a:rPr>
              <a:t> Orijinal bir araştırmayı bulgu ve sonuçlarıyla yansıtan yazılardır. Çalışmanın bilime katkısı olmalıdır. Temel ve uygulamalı bilim alanlarında teorik, hesaplamalı ve deneysel özgün bilimsel çalışmalardan oluşur. </a:t>
            </a:r>
            <a:r>
              <a:rPr lang="tr-TR" sz="2000">
                <a:latin typeface="Calibri"/>
                <a:ea typeface="Tahoma"/>
                <a:cs typeface="Tahoma"/>
              </a:rPr>
              <a:t>En fazla 20 sayfa olması önerilir. </a:t>
            </a:r>
            <a:r>
              <a:rPr lang="tr-TR" sz="2000">
                <a:solidFill>
                  <a:srgbClr val="FF0000"/>
                </a:solidFill>
                <a:latin typeface="Calibri"/>
                <a:ea typeface="Tahoma"/>
                <a:cs typeface="Tahoma"/>
              </a:rPr>
              <a:t>En önemli ve en çok tercih edilen yayın türüdür.</a:t>
            </a:r>
            <a:r>
              <a:rPr lang="tr-TR" sz="2000" dirty="0">
                <a:latin typeface="Calibri"/>
                <a:ea typeface="Tahoma"/>
                <a:cs typeface="Tahoma"/>
              </a:rPr>
              <a:t> </a:t>
            </a:r>
            <a:endParaRPr lang="tr-TR" sz="2000" dirty="0">
              <a:latin typeface="Calibri"/>
            </a:endParaRPr>
          </a:p>
          <a:p>
            <a:pPr marL="285750" indent="-285750">
              <a:buFont typeface="Arial"/>
              <a:buChar char="•"/>
            </a:pPr>
            <a:r>
              <a:rPr lang="tr-TR" sz="2000" b="1" dirty="0">
                <a:latin typeface="Calibri"/>
                <a:ea typeface="Tahoma"/>
                <a:cs typeface="Tahoma"/>
              </a:rPr>
              <a:t>Lisansüstü Tez Makaleleri:</a:t>
            </a:r>
            <a:r>
              <a:rPr lang="tr-TR" sz="2000" dirty="0">
                <a:latin typeface="Calibri"/>
                <a:ea typeface="Tahoma"/>
                <a:cs typeface="Tahoma"/>
              </a:rPr>
              <a:t> Yüksek lisans veya doktora tezinden çıkartılan özgün bilimsel araştırma sonucu yazılan makalelerdir. En fazla 15 sayfa olması önerilir.</a:t>
            </a:r>
            <a:endParaRPr lang="tr-TR" sz="2000">
              <a:latin typeface="Calibri"/>
            </a:endParaRPr>
          </a:p>
          <a:p>
            <a:pPr marL="285750" indent="-285750">
              <a:buFont typeface="Arial"/>
              <a:buChar char="•"/>
            </a:pPr>
            <a:r>
              <a:rPr lang="tr-TR" sz="2000" b="1" dirty="0">
                <a:latin typeface="Calibri"/>
                <a:ea typeface="Tahoma"/>
                <a:cs typeface="Tahoma"/>
              </a:rPr>
              <a:t>Derleme ve Literatür Tarama Makaleleri:</a:t>
            </a:r>
            <a:r>
              <a:rPr lang="tr-TR" sz="2000" dirty="0">
                <a:latin typeface="Calibri"/>
                <a:ea typeface="Tahoma"/>
                <a:cs typeface="Tahoma"/>
              </a:rPr>
              <a:t> </a:t>
            </a:r>
            <a:r>
              <a:rPr lang="tr-TR" sz="2000" b="1" dirty="0">
                <a:latin typeface="Calibri"/>
                <a:ea typeface="Tahoma"/>
                <a:cs typeface="Tahoma"/>
              </a:rPr>
              <a:t> </a:t>
            </a:r>
            <a:r>
              <a:rPr lang="tr-TR" sz="2000" dirty="0">
                <a:latin typeface="Calibri"/>
                <a:ea typeface="Tahoma"/>
                <a:cs typeface="Tahoma"/>
              </a:rPr>
              <a:t>Yeterli sayıda bilimsel makaleyi tarayıp, konuyu bugünkü bilgi ve teknoloji düzeyinde özetleyen, değerlendirme yapan ve bulguları karşılaştırarak yorumlayan yazılardır. Temel ve uygulamalı bilim alanlarında tüm gelişmeleri ile birlikte son bilimsel çalışmalardaki teknik ve uygulamalar değerlendirilir. En fazla 20 sayfa olması önerilir.</a:t>
            </a:r>
            <a:endParaRPr lang="tr-TR" sz="2000">
              <a:latin typeface="Calibri"/>
            </a:endParaRPr>
          </a:p>
          <a:p>
            <a:pPr marL="285750" indent="-285750">
              <a:buFont typeface="Arial"/>
              <a:buChar char="•"/>
            </a:pPr>
            <a:r>
              <a:rPr lang="tr-TR" sz="2000" b="1" dirty="0">
                <a:latin typeface="Calibri"/>
                <a:ea typeface="Tahoma"/>
                <a:cs typeface="Tahoma"/>
              </a:rPr>
              <a:t>Editöre Mektup:</a:t>
            </a:r>
            <a:r>
              <a:rPr lang="tr-TR" sz="2000" dirty="0">
                <a:latin typeface="Calibri"/>
                <a:ea typeface="Tahoma"/>
                <a:cs typeface="Tahoma"/>
              </a:rPr>
              <a:t> Dergide yazılmış araştırma makalesi için editöre yazılmış ek bilimsel katkı, yorum ve eleştiri getiren makalelerdir. En fazla 3 sayfa olması önerilir.</a:t>
            </a:r>
            <a:endParaRPr lang="tr-TR" sz="2000" dirty="0">
              <a:latin typeface="Calibri"/>
            </a:endParaRPr>
          </a:p>
        </p:txBody>
      </p:sp>
    </p:spTree>
    <p:extLst>
      <p:ext uri="{BB962C8B-B14F-4D97-AF65-F5344CB8AC3E}">
        <p14:creationId xmlns:p14="http://schemas.microsoft.com/office/powerpoint/2010/main" val="3804022175"/>
      </p:ext>
    </p:extLst>
  </p:cSld>
  <p:clrMapOvr>
    <a:masterClrMapping/>
  </p:clrMapOvr>
  <p:transition>
    <p:comb/>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Dikdörtgen 3">
            <a:extLst>
              <a:ext uri="{FF2B5EF4-FFF2-40B4-BE49-F238E27FC236}">
                <a16:creationId xmlns:a16="http://schemas.microsoft.com/office/drawing/2014/main" id="{02C7D065-7DD4-4DAA-9CDB-2079474A3D23}"/>
              </a:ext>
            </a:extLst>
          </p:cNvPr>
          <p:cNvSpPr>
            <a:spLocks noChangeArrowheads="1"/>
          </p:cNvSpPr>
          <p:nvPr/>
        </p:nvSpPr>
        <p:spPr bwMode="auto">
          <a:xfrm>
            <a:off x="447731" y="1006366"/>
            <a:ext cx="8242744"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Tahoma" panose="020B0604030504040204" pitchFamily="34" charset="0"/>
                <a:cs typeface="Arial" panose="020B0604020202020204" pitchFamily="34" charset="0"/>
              </a:defRPr>
            </a:lvl1pPr>
            <a:lvl2pPr marL="742950" indent="-285750" eaLnBrk="0" hangingPunct="0">
              <a:defRPr sz="2400">
                <a:solidFill>
                  <a:schemeClr val="tx1"/>
                </a:solidFill>
                <a:latin typeface="Tahoma" panose="020B0604030504040204" pitchFamily="34" charset="0"/>
                <a:cs typeface="Arial" panose="020B0604020202020204" pitchFamily="34" charset="0"/>
              </a:defRPr>
            </a:lvl2pPr>
            <a:lvl3pPr marL="1143000" indent="-228600" eaLnBrk="0" hangingPunct="0">
              <a:defRPr sz="2400">
                <a:solidFill>
                  <a:schemeClr val="tx1"/>
                </a:solidFill>
                <a:latin typeface="Tahoma" panose="020B0604030504040204" pitchFamily="34" charset="0"/>
                <a:cs typeface="Arial" panose="020B0604020202020204" pitchFamily="34" charset="0"/>
              </a:defRPr>
            </a:lvl3pPr>
            <a:lvl4pPr marL="1600200" indent="-228600" eaLnBrk="0" hangingPunct="0">
              <a:defRPr sz="2400">
                <a:solidFill>
                  <a:schemeClr val="tx1"/>
                </a:solidFill>
                <a:latin typeface="Tahoma" panose="020B0604030504040204" pitchFamily="34" charset="0"/>
                <a:cs typeface="Arial" panose="020B0604020202020204" pitchFamily="34" charset="0"/>
              </a:defRPr>
            </a:lvl4pPr>
            <a:lvl5pPr marL="2057400" indent="-228600" eaLnBrk="0" hangingPunct="0">
              <a:defRPr sz="24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r>
              <a:rPr lang="tr-TR" sz="2000" b="1" dirty="0">
                <a:solidFill>
                  <a:srgbClr val="FF0000"/>
                </a:solidFill>
                <a:latin typeface="Tahoma"/>
                <a:ea typeface="Tahoma"/>
                <a:cs typeface="Tahoma"/>
              </a:rPr>
              <a:t>Kopya, Aşırma, İntihal:</a:t>
            </a:r>
            <a:br>
              <a:rPr lang="tr-TR" sz="2000" b="1" dirty="0">
                <a:latin typeface="Tahoma"/>
                <a:ea typeface="Tahoma"/>
                <a:cs typeface="Tahoma"/>
              </a:rPr>
            </a:br>
            <a:r>
              <a:rPr lang="tr-TR" sz="2000" b="1" dirty="0">
                <a:latin typeface="Tahoma"/>
                <a:ea typeface="Tahoma"/>
                <a:cs typeface="Tahoma"/>
              </a:rPr>
              <a:t>“</a:t>
            </a:r>
            <a:r>
              <a:rPr lang="tr-TR" sz="2000" i="1" dirty="0">
                <a:latin typeface="Tahoma"/>
                <a:ea typeface="Tahoma"/>
                <a:cs typeface="Tahoma"/>
              </a:rPr>
              <a:t>Başka bir kimseye ait olan bilgi, fikir ve görüşlerin, gerekli hiçbir atıf yapılmadan sanki kendisi tarafından ortaya çıkarıldığı ve yazıldığı intibaını vermek, fikir ve bilgi aşırılması başka bir deyişle intihal anlamına gelir. Örneğin, atıf vermeden fikir, görüş ve bilgilerin aynen alınarak yazılması, internet veya başka kaynaklardan kopyalanarak tıpkıbasım (internet </a:t>
            </a:r>
            <a:r>
              <a:rPr lang="tr-TR" sz="2000" i="1" dirty="0" err="1">
                <a:latin typeface="Tahoma"/>
                <a:ea typeface="Tahoma"/>
                <a:cs typeface="Tahoma"/>
              </a:rPr>
              <a:t>download</a:t>
            </a:r>
            <a:r>
              <a:rPr lang="tr-TR" sz="2000" i="1" dirty="0">
                <a:latin typeface="Tahoma"/>
                <a:ea typeface="Tahoma"/>
                <a:cs typeface="Tahoma"/>
              </a:rPr>
              <a:t>) yapılması fikir ve bilgi aşırılması ve intihali kapsamındadır.</a:t>
            </a:r>
            <a:r>
              <a:rPr lang="tr-TR" sz="2000" b="1" dirty="0">
                <a:latin typeface="Tahoma"/>
                <a:ea typeface="Tahoma"/>
                <a:cs typeface="Tahoma"/>
              </a:rPr>
              <a:t>”</a:t>
            </a:r>
            <a:endParaRPr lang="tr-TR" dirty="0">
              <a:ea typeface="Tahoma" panose="020B0604030504040204" pitchFamily="34" charset="0"/>
            </a:endParaRPr>
          </a:p>
          <a:p>
            <a:endParaRPr lang="tr-TR" sz="2000" b="1" dirty="0">
              <a:latin typeface="Tahoma"/>
              <a:ea typeface="Tahoma"/>
              <a:cs typeface="Tahoma"/>
            </a:endParaRPr>
          </a:p>
          <a:p>
            <a:r>
              <a:rPr lang="tr-TR" sz="2000" dirty="0">
                <a:latin typeface="Tahoma"/>
                <a:ea typeface="Tahoma"/>
                <a:cs typeface="Tahoma"/>
              </a:rPr>
              <a:t>Bu şekilde alıntılar yapıldığı takdirde;</a:t>
            </a:r>
            <a:endParaRPr lang="tr-TR" dirty="0">
              <a:ea typeface="Tahoma" panose="020B0604030504040204" pitchFamily="34" charset="0"/>
            </a:endParaRPr>
          </a:p>
          <a:p>
            <a:r>
              <a:rPr lang="tr-TR" sz="2000" dirty="0">
                <a:latin typeface="Tahoma"/>
                <a:ea typeface="Tahoma"/>
                <a:cs typeface="Tahoma"/>
              </a:rPr>
              <a:t>(a) tez, proje ödev, makale vb.  kesinlikle kabul edilmez,</a:t>
            </a:r>
            <a:endParaRPr lang="tr-TR" dirty="0">
              <a:ea typeface="Tahoma" panose="020B0604030504040204" pitchFamily="34" charset="0"/>
            </a:endParaRPr>
          </a:p>
          <a:p>
            <a:r>
              <a:rPr lang="tr-TR" sz="2000" dirty="0">
                <a:latin typeface="Tahoma"/>
                <a:ea typeface="Tahoma"/>
                <a:cs typeface="Tahoma"/>
              </a:rPr>
              <a:t>(b) danışman durumu ilgili enstitüye bildirerek öğrencinin danışmanlığını bırakır.</a:t>
            </a:r>
            <a:endParaRPr lang="tr-TR" dirty="0">
              <a:ea typeface="Tahoma" panose="020B0604030504040204" pitchFamily="34" charset="0"/>
            </a:endParaRPr>
          </a:p>
          <a:p>
            <a:r>
              <a:rPr lang="tr-TR" sz="2000" dirty="0">
                <a:latin typeface="Tahoma"/>
                <a:ea typeface="Tahoma"/>
                <a:cs typeface="Tahoma"/>
              </a:rPr>
              <a:t>Bu konuda ve diğer akademik etik davranışlara uygun hareket edilmesi öğrencinin sorumluluğundadır ve öğrenci hakkında gerekli işlemler yapılmaktadır.</a:t>
            </a:r>
            <a:endParaRPr lang="tr-TR" dirty="0">
              <a:ea typeface="Tahoma" panose="020B0604030504040204" pitchFamily="34" charset="0"/>
            </a:endParaRPr>
          </a:p>
          <a:p>
            <a:endParaRPr lang="tr-TR" sz="2000" dirty="0">
              <a:latin typeface="Calibri"/>
              <a:ea typeface="Tahoma"/>
              <a:cs typeface="Tahoma"/>
            </a:endParaRPr>
          </a:p>
        </p:txBody>
      </p:sp>
    </p:spTree>
    <p:extLst>
      <p:ext uri="{BB962C8B-B14F-4D97-AF65-F5344CB8AC3E}">
        <p14:creationId xmlns:p14="http://schemas.microsoft.com/office/powerpoint/2010/main" val="2390042864"/>
      </p:ext>
    </p:extLst>
  </p:cSld>
  <p:clrMapOvr>
    <a:masterClrMapping/>
  </p:clrMapOvr>
  <p:transition>
    <p:comb/>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Dikdörtgen 3">
            <a:extLst>
              <a:ext uri="{FF2B5EF4-FFF2-40B4-BE49-F238E27FC236}">
                <a16:creationId xmlns:a16="http://schemas.microsoft.com/office/drawing/2014/main" id="{02C7D065-7DD4-4DAA-9CDB-2079474A3D23}"/>
              </a:ext>
            </a:extLst>
          </p:cNvPr>
          <p:cNvSpPr>
            <a:spLocks noChangeArrowheads="1"/>
          </p:cNvSpPr>
          <p:nvPr/>
        </p:nvSpPr>
        <p:spPr bwMode="auto">
          <a:xfrm>
            <a:off x="211249" y="1006366"/>
            <a:ext cx="8648142" cy="4708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Tahoma" panose="020B0604030504040204" pitchFamily="34" charset="0"/>
                <a:cs typeface="Arial" panose="020B0604020202020204" pitchFamily="34" charset="0"/>
              </a:defRPr>
            </a:lvl1pPr>
            <a:lvl2pPr marL="742950" indent="-285750" eaLnBrk="0" hangingPunct="0">
              <a:defRPr sz="2400">
                <a:solidFill>
                  <a:schemeClr val="tx1"/>
                </a:solidFill>
                <a:latin typeface="Tahoma" panose="020B0604030504040204" pitchFamily="34" charset="0"/>
                <a:cs typeface="Arial" panose="020B0604020202020204" pitchFamily="34" charset="0"/>
              </a:defRPr>
            </a:lvl2pPr>
            <a:lvl3pPr marL="1143000" indent="-228600" eaLnBrk="0" hangingPunct="0">
              <a:defRPr sz="2400">
                <a:solidFill>
                  <a:schemeClr val="tx1"/>
                </a:solidFill>
                <a:latin typeface="Tahoma" panose="020B0604030504040204" pitchFamily="34" charset="0"/>
                <a:cs typeface="Arial" panose="020B0604020202020204" pitchFamily="34" charset="0"/>
              </a:defRPr>
            </a:lvl3pPr>
            <a:lvl4pPr marL="1600200" indent="-228600" eaLnBrk="0" hangingPunct="0">
              <a:defRPr sz="2400">
                <a:solidFill>
                  <a:schemeClr val="tx1"/>
                </a:solidFill>
                <a:latin typeface="Tahoma" panose="020B0604030504040204" pitchFamily="34" charset="0"/>
                <a:cs typeface="Arial" panose="020B0604020202020204" pitchFamily="34" charset="0"/>
              </a:defRPr>
            </a:lvl4pPr>
            <a:lvl5pPr marL="2057400" indent="-228600" eaLnBrk="0" hangingPunct="0">
              <a:defRPr sz="24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pPr marL="342900" indent="-342900">
              <a:buFont typeface="Wingdings"/>
              <a:buChar char="Ø"/>
            </a:pPr>
            <a:r>
              <a:rPr lang="tr-TR" sz="2000" dirty="0">
                <a:latin typeface="Tahoma"/>
                <a:ea typeface="Tahoma"/>
                <a:cs typeface="Tahoma"/>
              </a:rPr>
              <a:t>Kişilerin </a:t>
            </a:r>
            <a:r>
              <a:rPr lang="tr-TR" sz="2000" dirty="0">
                <a:solidFill>
                  <a:srgbClr val="FF0000"/>
                </a:solidFill>
                <a:latin typeface="Tahoma"/>
                <a:ea typeface="Tahoma"/>
                <a:cs typeface="Tahoma"/>
              </a:rPr>
              <a:t>kendi çalışmaları dahi olsa</a:t>
            </a:r>
            <a:r>
              <a:rPr lang="tr-TR" sz="2000" dirty="0">
                <a:latin typeface="Tahoma"/>
                <a:ea typeface="Tahoma"/>
                <a:cs typeface="Tahoma"/>
              </a:rPr>
              <a:t> metinleri birebir aynı şekilde kopyala-yapıştır şeklinde kullanmaları da intihal kapsamına girmektedir. Dolayısıyla anlam bütünlüğünü bozmadan kendi cümleleriniz ile </a:t>
            </a:r>
            <a:r>
              <a:rPr lang="tr-TR" sz="2000" dirty="0">
                <a:solidFill>
                  <a:srgbClr val="FF0000"/>
                </a:solidFill>
                <a:latin typeface="Tahoma"/>
                <a:ea typeface="Tahoma"/>
                <a:cs typeface="Tahoma"/>
              </a:rPr>
              <a:t>metin tekrar yazılmalı</a:t>
            </a:r>
            <a:r>
              <a:rPr lang="tr-TR" sz="2000" dirty="0">
                <a:latin typeface="Tahoma"/>
                <a:ea typeface="Tahoma"/>
                <a:cs typeface="Tahoma"/>
              </a:rPr>
              <a:t> çalıntı metinlerden uzak durulmalıdır. </a:t>
            </a:r>
            <a:endParaRPr lang="tr-TR" dirty="0">
              <a:ea typeface="Tahoma" panose="020B0604030504040204" pitchFamily="34" charset="0"/>
            </a:endParaRPr>
          </a:p>
          <a:p>
            <a:pPr marL="342900" indent="-342900">
              <a:buFont typeface="Wingdings"/>
              <a:buChar char="Ø"/>
            </a:pPr>
            <a:endParaRPr lang="tr-TR" sz="2000" dirty="0">
              <a:ea typeface="Tahoma"/>
              <a:cs typeface="Tahoma"/>
            </a:endParaRPr>
          </a:p>
          <a:p>
            <a:pPr marL="342900" indent="-342900">
              <a:buFont typeface="Wingdings"/>
              <a:buChar char="Ø"/>
            </a:pPr>
            <a:r>
              <a:rPr lang="tr-TR" sz="2000" dirty="0">
                <a:latin typeface="Tahoma"/>
                <a:ea typeface="Tahoma"/>
                <a:cs typeface="Tahoma"/>
              </a:rPr>
              <a:t>Bunu yanı sıra, intihal durumundan çekinilip özellikle </a:t>
            </a:r>
            <a:r>
              <a:rPr lang="tr-TR" sz="2000" dirty="0">
                <a:solidFill>
                  <a:srgbClr val="FF0000"/>
                </a:solidFill>
                <a:latin typeface="Tahoma"/>
                <a:ea typeface="Tahoma"/>
                <a:cs typeface="Tahoma"/>
              </a:rPr>
              <a:t>literatür </a:t>
            </a:r>
            <a:r>
              <a:rPr lang="tr-TR" sz="2000" dirty="0">
                <a:latin typeface="Tahoma"/>
                <a:ea typeface="Tahoma"/>
                <a:cs typeface="Tahoma"/>
              </a:rPr>
              <a:t>başta olmak üzere </a:t>
            </a:r>
            <a:r>
              <a:rPr lang="tr-TR" sz="2000" dirty="0">
                <a:solidFill>
                  <a:srgbClr val="FF0000"/>
                </a:solidFill>
                <a:latin typeface="Tahoma"/>
                <a:ea typeface="Tahoma"/>
                <a:cs typeface="Tahoma"/>
              </a:rPr>
              <a:t>giriş ve teorik kısımlar </a:t>
            </a:r>
            <a:r>
              <a:rPr lang="tr-TR" sz="2000" dirty="0">
                <a:latin typeface="Tahoma"/>
                <a:ea typeface="Tahoma"/>
                <a:cs typeface="Tahoma"/>
              </a:rPr>
              <a:t>ilgili çalışmada </a:t>
            </a:r>
            <a:r>
              <a:rPr lang="tr-TR" sz="2000" b="1" u="sng" dirty="0">
                <a:latin typeface="Tahoma"/>
                <a:ea typeface="Tahoma"/>
                <a:cs typeface="Tahoma"/>
              </a:rPr>
              <a:t>azaltılmamalıdır</a:t>
            </a:r>
            <a:r>
              <a:rPr lang="tr-TR" sz="2000" dirty="0">
                <a:latin typeface="Tahoma"/>
                <a:ea typeface="Tahoma"/>
                <a:cs typeface="Tahoma"/>
              </a:rPr>
              <a:t>. Bu durum çalışmanın bilimsel yönüne fazlaca zarar vermektedir. </a:t>
            </a:r>
            <a:endParaRPr lang="tr-TR" sz="2000" dirty="0">
              <a:ea typeface="Tahoma"/>
              <a:cs typeface="Tahoma"/>
            </a:endParaRPr>
          </a:p>
          <a:p>
            <a:pPr marL="342900" indent="-342900">
              <a:buFont typeface="Wingdings"/>
              <a:buChar char="Ø"/>
            </a:pPr>
            <a:endParaRPr lang="tr-TR" sz="2000" dirty="0">
              <a:latin typeface="Tahoma"/>
              <a:ea typeface="Tahoma"/>
              <a:cs typeface="Tahoma"/>
            </a:endParaRPr>
          </a:p>
          <a:p>
            <a:pPr marL="342900" indent="-342900">
              <a:buFont typeface="Wingdings"/>
              <a:buChar char="Ø"/>
            </a:pPr>
            <a:r>
              <a:rPr lang="tr-TR" sz="2000" dirty="0">
                <a:latin typeface="Tahoma"/>
                <a:ea typeface="Tahoma"/>
                <a:cs typeface="Tahoma"/>
              </a:rPr>
              <a:t>Ayrıca, öğrenciler arasında yaygınlaşmış bir düşünce olarak </a:t>
            </a:r>
            <a:r>
              <a:rPr lang="tr-TR" sz="2000" dirty="0">
                <a:solidFill>
                  <a:srgbClr val="FF0000"/>
                </a:solidFill>
                <a:latin typeface="Tahoma"/>
                <a:ea typeface="Tahoma"/>
                <a:cs typeface="Tahoma"/>
              </a:rPr>
              <a:t>ilk kez ben buldum, bu alanda başka hiçbir çalışma yok</a:t>
            </a:r>
            <a:r>
              <a:rPr lang="tr-TR" sz="2000" dirty="0">
                <a:latin typeface="Tahoma"/>
                <a:ea typeface="Tahoma"/>
                <a:cs typeface="Tahoma"/>
              </a:rPr>
              <a:t> bu sebeple literatür verilmemiştir gibi söylemler kesinlikle kabul </a:t>
            </a:r>
            <a:r>
              <a:rPr lang="tr-TR" sz="2000" b="1" u="sng" dirty="0">
                <a:latin typeface="Tahoma"/>
                <a:ea typeface="Tahoma"/>
                <a:cs typeface="Tahoma"/>
              </a:rPr>
              <a:t>edilmemektedir</a:t>
            </a:r>
            <a:r>
              <a:rPr lang="tr-TR" sz="2000" dirty="0">
                <a:latin typeface="Tahoma"/>
                <a:ea typeface="Tahoma"/>
                <a:cs typeface="Tahoma"/>
              </a:rPr>
              <a:t>. Tabiri caizse uçan araba bile icat edilse bu konu ile ilgili olarak; arabalara eklenilen teknolojilere ilişkin gelişmeler, </a:t>
            </a:r>
            <a:r>
              <a:rPr lang="tr-TR" sz="2000" dirty="0" err="1">
                <a:latin typeface="Tahoma"/>
                <a:ea typeface="Tahoma"/>
                <a:cs typeface="Tahoma"/>
              </a:rPr>
              <a:t>hibrit</a:t>
            </a:r>
            <a:r>
              <a:rPr lang="tr-TR" sz="2000" dirty="0">
                <a:latin typeface="Tahoma"/>
                <a:ea typeface="Tahoma"/>
                <a:cs typeface="Tahoma"/>
              </a:rPr>
              <a:t> araçlar gibi çalışmalardan bahsedilip konu ile bağlantısı kurulmalıdır. </a:t>
            </a:r>
            <a:endParaRPr lang="tr-TR" sz="2000" dirty="0">
              <a:ea typeface="Tahoma"/>
              <a:cs typeface="Tahoma"/>
            </a:endParaRPr>
          </a:p>
        </p:txBody>
      </p:sp>
    </p:spTree>
    <p:extLst>
      <p:ext uri="{BB962C8B-B14F-4D97-AF65-F5344CB8AC3E}">
        <p14:creationId xmlns:p14="http://schemas.microsoft.com/office/powerpoint/2010/main" val="245939016"/>
      </p:ext>
    </p:extLst>
  </p:cSld>
  <p:clrMapOvr>
    <a:masterClrMapping/>
  </p:clrMapOvr>
  <p:transition>
    <p:comb/>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Dikdörtgen 3">
            <a:extLst>
              <a:ext uri="{FF2B5EF4-FFF2-40B4-BE49-F238E27FC236}">
                <a16:creationId xmlns:a16="http://schemas.microsoft.com/office/drawing/2014/main" id="{02C7D065-7DD4-4DAA-9CDB-2079474A3D23}"/>
              </a:ext>
            </a:extLst>
          </p:cNvPr>
          <p:cNvSpPr>
            <a:spLocks noChangeArrowheads="1"/>
          </p:cNvSpPr>
          <p:nvPr/>
        </p:nvSpPr>
        <p:spPr bwMode="auto">
          <a:xfrm>
            <a:off x="447731" y="1006366"/>
            <a:ext cx="8242744" cy="5324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Tahoma" panose="020B0604030504040204" pitchFamily="34" charset="0"/>
                <a:cs typeface="Arial" panose="020B0604020202020204" pitchFamily="34" charset="0"/>
              </a:defRPr>
            </a:lvl1pPr>
            <a:lvl2pPr marL="742950" indent="-285750" eaLnBrk="0" hangingPunct="0">
              <a:defRPr sz="2400">
                <a:solidFill>
                  <a:schemeClr val="tx1"/>
                </a:solidFill>
                <a:latin typeface="Tahoma" panose="020B0604030504040204" pitchFamily="34" charset="0"/>
                <a:cs typeface="Arial" panose="020B0604020202020204" pitchFamily="34" charset="0"/>
              </a:defRPr>
            </a:lvl2pPr>
            <a:lvl3pPr marL="1143000" indent="-228600" eaLnBrk="0" hangingPunct="0">
              <a:defRPr sz="2400">
                <a:solidFill>
                  <a:schemeClr val="tx1"/>
                </a:solidFill>
                <a:latin typeface="Tahoma" panose="020B0604030504040204" pitchFamily="34" charset="0"/>
                <a:cs typeface="Arial" panose="020B0604020202020204" pitchFamily="34" charset="0"/>
              </a:defRPr>
            </a:lvl3pPr>
            <a:lvl4pPr marL="1600200" indent="-228600" eaLnBrk="0" hangingPunct="0">
              <a:defRPr sz="2400">
                <a:solidFill>
                  <a:schemeClr val="tx1"/>
                </a:solidFill>
                <a:latin typeface="Tahoma" panose="020B0604030504040204" pitchFamily="34" charset="0"/>
                <a:cs typeface="Arial" panose="020B0604020202020204" pitchFamily="34" charset="0"/>
              </a:defRPr>
            </a:lvl4pPr>
            <a:lvl5pPr marL="2057400" indent="-228600" eaLnBrk="0" hangingPunct="0">
              <a:defRPr sz="24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r>
              <a:rPr lang="tr-TR" sz="2000" b="1" dirty="0">
                <a:solidFill>
                  <a:srgbClr val="FF0000"/>
                </a:solidFill>
                <a:latin typeface="Tahoma"/>
                <a:ea typeface="Tahoma"/>
                <a:cs typeface="Tahoma"/>
              </a:rPr>
              <a:t>Benzerlik Oranı ve Faydalı Araçlar:</a:t>
            </a:r>
            <a:br>
              <a:rPr lang="tr-TR" sz="2000" b="1" dirty="0">
                <a:latin typeface="Tahoma"/>
                <a:ea typeface="Tahoma"/>
                <a:cs typeface="Tahoma"/>
              </a:rPr>
            </a:br>
            <a:endParaRPr lang="tr-TR" sz="2000" b="1" dirty="0">
              <a:solidFill>
                <a:srgbClr val="FF0000"/>
              </a:solidFill>
              <a:latin typeface="Tahoma"/>
              <a:ea typeface="Tahoma"/>
              <a:cs typeface="Tahoma"/>
            </a:endParaRPr>
          </a:p>
          <a:p>
            <a:r>
              <a:rPr lang="tr-TR" sz="2000" dirty="0">
                <a:latin typeface="Tahoma"/>
                <a:ea typeface="Tahoma"/>
                <a:cs typeface="Tahoma"/>
              </a:rPr>
              <a:t>Günümüzde geliştirilen programlar sayesinde bir </a:t>
            </a:r>
            <a:r>
              <a:rPr lang="tr-TR" sz="2000">
                <a:latin typeface="Tahoma"/>
                <a:ea typeface="Tahoma"/>
                <a:cs typeface="Tahoma"/>
              </a:rPr>
              <a:t>metindeki benzerlik </a:t>
            </a:r>
            <a:r>
              <a:rPr lang="tr-TR" sz="2000" dirty="0">
                <a:latin typeface="Tahoma"/>
                <a:ea typeface="Tahoma"/>
                <a:cs typeface="Tahoma"/>
              </a:rPr>
              <a:t>oranı % cinsinden ve birebir alınan kaynak bilgisi ile birlikte raporlanabilmektedir. Bu alanda öncü olan </a:t>
            </a:r>
            <a:r>
              <a:rPr lang="tr-TR" sz="2000" b="1" dirty="0" err="1">
                <a:latin typeface="Tahoma"/>
                <a:ea typeface="Tahoma"/>
                <a:cs typeface="Tahoma"/>
              </a:rPr>
              <a:t>Ithenticate</a:t>
            </a:r>
            <a:r>
              <a:rPr lang="tr-TR" sz="2000" b="1" dirty="0">
                <a:latin typeface="Tahoma"/>
                <a:ea typeface="Tahoma"/>
                <a:cs typeface="Tahoma"/>
              </a:rPr>
              <a:t> </a:t>
            </a:r>
            <a:r>
              <a:rPr lang="tr-TR" sz="2000" dirty="0">
                <a:latin typeface="Tahoma"/>
                <a:ea typeface="Tahoma"/>
                <a:cs typeface="Tahoma"/>
              </a:rPr>
              <a:t>ve </a:t>
            </a:r>
            <a:r>
              <a:rPr lang="tr-TR" sz="2000" b="1" dirty="0" err="1">
                <a:latin typeface="Tahoma"/>
                <a:ea typeface="Tahoma"/>
                <a:cs typeface="Tahoma"/>
              </a:rPr>
              <a:t>Turnitin</a:t>
            </a:r>
            <a:r>
              <a:rPr lang="tr-TR" sz="2000" b="1" dirty="0">
                <a:latin typeface="Tahoma"/>
                <a:ea typeface="Tahoma"/>
                <a:cs typeface="Tahoma"/>
              </a:rPr>
              <a:t> </a:t>
            </a:r>
            <a:r>
              <a:rPr lang="tr-TR" sz="2000" dirty="0">
                <a:latin typeface="Tahoma"/>
                <a:ea typeface="Tahoma"/>
                <a:cs typeface="Tahoma"/>
              </a:rPr>
              <a:t>programları "</a:t>
            </a:r>
            <a:r>
              <a:rPr lang="tr-TR" sz="2000" dirty="0" err="1">
                <a:latin typeface="Tahoma"/>
                <a:ea typeface="Tahoma"/>
                <a:cs typeface="Tahoma"/>
              </a:rPr>
              <a:t>Turnitin</a:t>
            </a:r>
            <a:r>
              <a:rPr lang="tr-TR" sz="2000" dirty="0">
                <a:latin typeface="Tahoma"/>
                <a:ea typeface="Tahoma"/>
                <a:cs typeface="Tahoma"/>
              </a:rPr>
              <a:t> LLC" firması tarafından geliştirilmiş olup;</a:t>
            </a:r>
            <a:endParaRPr lang="tr-TR" dirty="0">
              <a:ea typeface="Tahoma" panose="020B0604030504040204" pitchFamily="34" charset="0"/>
            </a:endParaRPr>
          </a:p>
          <a:p>
            <a:endParaRPr lang="tr-TR" sz="2000" dirty="0">
              <a:ea typeface="Tahoma" panose="020B0604030504040204" pitchFamily="34" charset="0"/>
              <a:cs typeface="Tahoma"/>
            </a:endParaRPr>
          </a:p>
          <a:p>
            <a:r>
              <a:rPr lang="tr-TR" sz="2000" b="1" dirty="0" err="1">
                <a:solidFill>
                  <a:srgbClr val="FF0000"/>
                </a:solidFill>
                <a:latin typeface="Tahoma"/>
                <a:ea typeface="Tahoma"/>
                <a:cs typeface="Tahoma"/>
              </a:rPr>
              <a:t>Ithenticate</a:t>
            </a:r>
            <a:r>
              <a:rPr lang="tr-TR" sz="2000" b="1" dirty="0">
                <a:latin typeface="Tahoma"/>
                <a:ea typeface="Tahoma"/>
                <a:cs typeface="Tahoma"/>
              </a:rPr>
              <a:t>,</a:t>
            </a:r>
            <a:r>
              <a:rPr lang="tr-TR" sz="2000" dirty="0">
                <a:latin typeface="Tahoma"/>
                <a:ea typeface="Tahoma"/>
                <a:cs typeface="Tahoma"/>
              </a:rPr>
              <a:t> sayfa sayısı az olan makale, bildiri vb. çalışmalarda kullanılmakta iken,</a:t>
            </a:r>
            <a:endParaRPr lang="tr-TR" sz="2000" dirty="0">
              <a:ea typeface="Tahoma" panose="020B0604030504040204" pitchFamily="34" charset="0"/>
              <a:cs typeface="Tahoma"/>
            </a:endParaRPr>
          </a:p>
          <a:p>
            <a:endParaRPr lang="tr-TR" sz="2000" dirty="0">
              <a:latin typeface="Tahoma"/>
              <a:ea typeface="Tahoma"/>
              <a:cs typeface="Tahoma"/>
            </a:endParaRPr>
          </a:p>
          <a:p>
            <a:r>
              <a:rPr lang="tr-TR" sz="2000" b="1" dirty="0" err="1">
                <a:solidFill>
                  <a:srgbClr val="FF0000"/>
                </a:solidFill>
                <a:latin typeface="Tahoma"/>
                <a:ea typeface="Tahoma"/>
                <a:cs typeface="Tahoma"/>
              </a:rPr>
              <a:t>Turnitin</a:t>
            </a:r>
            <a:r>
              <a:rPr lang="tr-TR" sz="2000" b="1" dirty="0">
                <a:solidFill>
                  <a:srgbClr val="FF0000"/>
                </a:solidFill>
                <a:latin typeface="Tahoma"/>
                <a:ea typeface="Tahoma"/>
                <a:cs typeface="Tahoma"/>
              </a:rPr>
              <a:t> </a:t>
            </a:r>
            <a:r>
              <a:rPr lang="tr-TR" sz="2000" dirty="0">
                <a:latin typeface="Tahoma"/>
                <a:ea typeface="Tahoma"/>
                <a:cs typeface="Tahoma"/>
              </a:rPr>
              <a:t>ise, sayfa sayısı fazla olan Rapor, proje, tez ve kitap gibi çalışmalarda kullanılmaktadır. </a:t>
            </a:r>
          </a:p>
          <a:p>
            <a:endParaRPr lang="tr-TR" sz="2000" dirty="0">
              <a:latin typeface="Tahoma"/>
              <a:ea typeface="Tahoma"/>
              <a:cs typeface="Tahoma"/>
            </a:endParaRPr>
          </a:p>
          <a:p>
            <a:r>
              <a:rPr lang="tr-TR" sz="2000" dirty="0">
                <a:latin typeface="Tahoma"/>
                <a:ea typeface="Tahoma"/>
                <a:cs typeface="Tahoma"/>
              </a:rPr>
              <a:t>Çoğu bilimsel dergi ve kurum, bir çalışmada benzerlik oranının </a:t>
            </a:r>
            <a:r>
              <a:rPr lang="tr-TR" sz="2000" b="1" dirty="0">
                <a:latin typeface="Tahoma"/>
                <a:ea typeface="Tahoma"/>
                <a:cs typeface="Tahoma"/>
              </a:rPr>
              <a:t>%20</a:t>
            </a:r>
            <a:r>
              <a:rPr lang="tr-TR" sz="2000" dirty="0">
                <a:latin typeface="Tahoma"/>
                <a:ea typeface="Tahoma"/>
                <a:cs typeface="Tahoma"/>
              </a:rPr>
              <a:t>'den fazla olmaması gerektiği yönünde kullanıcıları uyarmakta bu oranın üzerindeki çalışmaları reddetmektedir. </a:t>
            </a:r>
            <a:r>
              <a:rPr lang="tr-TR" sz="2000" b="1" dirty="0">
                <a:latin typeface="Tahoma"/>
                <a:ea typeface="Tahoma"/>
                <a:cs typeface="Tahoma"/>
              </a:rPr>
              <a:t>Benzerlik oranı olabildiğince düşürülmelidir</a:t>
            </a:r>
            <a:r>
              <a:rPr lang="tr-TR" sz="2000" dirty="0">
                <a:latin typeface="Tahoma"/>
                <a:ea typeface="Tahoma"/>
                <a:cs typeface="Tahoma"/>
              </a:rPr>
              <a:t>. </a:t>
            </a:r>
          </a:p>
        </p:txBody>
      </p:sp>
    </p:spTree>
    <p:extLst>
      <p:ext uri="{BB962C8B-B14F-4D97-AF65-F5344CB8AC3E}">
        <p14:creationId xmlns:p14="http://schemas.microsoft.com/office/powerpoint/2010/main" val="3158831311"/>
      </p:ext>
    </p:extLst>
  </p:cSld>
  <p:clrMapOvr>
    <a:masterClrMapping/>
  </p:clrMapOvr>
  <p:transition>
    <p:comb/>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Resim 2" descr="ekran görüntüsü içeren bir resim&#10;&#10;Çok yüksek güvenilirlikle oluşturulmuş açıklama">
            <a:extLst>
              <a:ext uri="{FF2B5EF4-FFF2-40B4-BE49-F238E27FC236}">
                <a16:creationId xmlns:a16="http://schemas.microsoft.com/office/drawing/2014/main" id="{7E75C028-F722-4F01-8B94-B6B4C7A8EF2C}"/>
              </a:ext>
            </a:extLst>
          </p:cNvPr>
          <p:cNvPicPr>
            <a:picLocks noChangeAspect="1"/>
          </p:cNvPicPr>
          <p:nvPr/>
        </p:nvPicPr>
        <p:blipFill>
          <a:blip r:embed="rId2"/>
          <a:stretch>
            <a:fillRect/>
          </a:stretch>
        </p:blipFill>
        <p:spPr>
          <a:xfrm>
            <a:off x="2253" y="874873"/>
            <a:ext cx="9139494" cy="4432587"/>
          </a:xfrm>
          <a:prstGeom prst="rect">
            <a:avLst/>
          </a:prstGeom>
        </p:spPr>
      </p:pic>
    </p:spTree>
    <p:extLst>
      <p:ext uri="{BB962C8B-B14F-4D97-AF65-F5344CB8AC3E}">
        <p14:creationId xmlns:p14="http://schemas.microsoft.com/office/powerpoint/2010/main" val="3807956671"/>
      </p:ext>
    </p:extLst>
  </p:cSld>
  <p:clrMapOvr>
    <a:masterClrMapping/>
  </p:clrMapOvr>
  <p:transition>
    <p:comb/>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Dikdörtgen 3">
            <a:extLst>
              <a:ext uri="{FF2B5EF4-FFF2-40B4-BE49-F238E27FC236}">
                <a16:creationId xmlns:a16="http://schemas.microsoft.com/office/drawing/2014/main" id="{02C7D065-7DD4-4DAA-9CDB-2079474A3D23}"/>
              </a:ext>
            </a:extLst>
          </p:cNvPr>
          <p:cNvSpPr>
            <a:spLocks noChangeArrowheads="1"/>
          </p:cNvSpPr>
          <p:nvPr/>
        </p:nvSpPr>
        <p:spPr bwMode="auto">
          <a:xfrm>
            <a:off x="447731" y="1006366"/>
            <a:ext cx="8242744" cy="449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Tahoma" panose="020B0604030504040204" pitchFamily="34" charset="0"/>
                <a:cs typeface="Arial" panose="020B0604020202020204" pitchFamily="34" charset="0"/>
              </a:defRPr>
            </a:lvl1pPr>
            <a:lvl2pPr marL="742950" indent="-285750" eaLnBrk="0" hangingPunct="0">
              <a:defRPr sz="2400">
                <a:solidFill>
                  <a:schemeClr val="tx1"/>
                </a:solidFill>
                <a:latin typeface="Tahoma" panose="020B0604030504040204" pitchFamily="34" charset="0"/>
                <a:cs typeface="Arial" panose="020B0604020202020204" pitchFamily="34" charset="0"/>
              </a:defRPr>
            </a:lvl2pPr>
            <a:lvl3pPr marL="1143000" indent="-228600" eaLnBrk="0" hangingPunct="0">
              <a:defRPr sz="2400">
                <a:solidFill>
                  <a:schemeClr val="tx1"/>
                </a:solidFill>
                <a:latin typeface="Tahoma" panose="020B0604030504040204" pitchFamily="34" charset="0"/>
                <a:cs typeface="Arial" panose="020B0604020202020204" pitchFamily="34" charset="0"/>
              </a:defRPr>
            </a:lvl3pPr>
            <a:lvl4pPr marL="1600200" indent="-228600" eaLnBrk="0" hangingPunct="0">
              <a:defRPr sz="2400">
                <a:solidFill>
                  <a:schemeClr val="tx1"/>
                </a:solidFill>
                <a:latin typeface="Tahoma" panose="020B0604030504040204" pitchFamily="34" charset="0"/>
                <a:cs typeface="Arial" panose="020B0604020202020204" pitchFamily="34" charset="0"/>
              </a:defRPr>
            </a:lvl4pPr>
            <a:lvl5pPr marL="2057400" indent="-228600" eaLnBrk="0" hangingPunct="0">
              <a:defRPr sz="24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r>
              <a:rPr lang="tr-TR" sz="2600" b="1" dirty="0">
                <a:solidFill>
                  <a:srgbClr val="FF0000"/>
                </a:solidFill>
                <a:latin typeface="Tahoma"/>
                <a:ea typeface="Tahoma"/>
                <a:cs typeface="Tahoma"/>
              </a:rPr>
              <a:t>Literatür Taraması</a:t>
            </a:r>
          </a:p>
          <a:p>
            <a:pPr marL="342900" indent="-342900">
              <a:buFont typeface="Arial"/>
              <a:buChar char="•"/>
            </a:pPr>
            <a:endParaRPr lang="tr-TR" sz="2000" dirty="0">
              <a:latin typeface="Tahoma"/>
              <a:ea typeface="Tahoma"/>
              <a:cs typeface="Tahoma"/>
            </a:endParaRPr>
          </a:p>
          <a:p>
            <a:pPr marL="342900" indent="-342900">
              <a:buFont typeface="Wingdings"/>
              <a:buChar char="Ø"/>
            </a:pPr>
            <a:r>
              <a:rPr lang="tr-TR" sz="2000" dirty="0">
                <a:latin typeface="Tahoma"/>
                <a:ea typeface="Tahoma"/>
                <a:cs typeface="Tahoma"/>
              </a:rPr>
              <a:t>Günümüzde bilimsel çalışmalara ilişkin daha önce yapılan çalışmalardan bahsedildiği literatür özeti veya çalışması kısmı için birçok referans sistemi bulunmaktadır. </a:t>
            </a:r>
          </a:p>
          <a:p>
            <a:pPr marL="342900" indent="-342900">
              <a:buFont typeface="Wingdings"/>
              <a:buChar char="Ø"/>
            </a:pPr>
            <a:r>
              <a:rPr lang="tr-TR" sz="2000" dirty="0">
                <a:latin typeface="Tahoma"/>
                <a:ea typeface="Tahoma"/>
                <a:cs typeface="Tahoma"/>
              </a:rPr>
              <a:t>Bazı kaynak sistemleri çok popülerken bazıları ise daha çok dergiyi tarayabilmektedir. </a:t>
            </a:r>
            <a:endParaRPr lang="tr-TR" dirty="0">
              <a:ea typeface="Tahoma" panose="020B0604030504040204" pitchFamily="34" charset="0"/>
            </a:endParaRPr>
          </a:p>
          <a:p>
            <a:pPr marL="342900" indent="-342900">
              <a:buFont typeface="Wingdings"/>
              <a:buChar char="Ø"/>
            </a:pPr>
            <a:r>
              <a:rPr lang="tr-TR" sz="2000" dirty="0">
                <a:latin typeface="Tahoma"/>
                <a:ea typeface="Tahoma"/>
                <a:cs typeface="Tahoma"/>
              </a:rPr>
              <a:t>Her ne kadar alanında önde gelen dergilerden atıf yapılması daha yararlı ve bilimsel açıdan önemli olsa da yapılan çalışmaya çok benzer çalışmaların gözden kaçmadan literatür özetinde verilmesi ve geliştirilen yöntem veya çalışmanın bu çalışmadan farkları da verilmesi gerekir.</a:t>
            </a:r>
            <a:endParaRPr lang="tr-TR" dirty="0">
              <a:ea typeface="Tahoma"/>
            </a:endParaRPr>
          </a:p>
          <a:p>
            <a:pPr marL="342900" indent="-342900">
              <a:buFont typeface="Wingdings"/>
              <a:buChar char="Ø"/>
            </a:pPr>
            <a:r>
              <a:rPr lang="tr-TR" sz="2000" dirty="0">
                <a:latin typeface="Tahoma"/>
                <a:ea typeface="Tahoma"/>
                <a:cs typeface="Tahoma"/>
              </a:rPr>
              <a:t>Dolayısıyla tek bir kaynakla sınırlı kalınmayıp literatür taranırken çeşitli kaynaklara başvurulmalıdır. </a:t>
            </a:r>
            <a:endParaRPr lang="tr-TR" dirty="0">
              <a:ea typeface="Tahoma"/>
            </a:endParaRPr>
          </a:p>
        </p:txBody>
      </p:sp>
    </p:spTree>
    <p:extLst>
      <p:ext uri="{BB962C8B-B14F-4D97-AF65-F5344CB8AC3E}">
        <p14:creationId xmlns:p14="http://schemas.microsoft.com/office/powerpoint/2010/main" val="2287574462"/>
      </p:ext>
    </p:extLst>
  </p:cSld>
  <p:clrMapOvr>
    <a:masterClrMapping/>
  </p:clrMapOvr>
  <p:transition>
    <p:comb/>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Dikdörtgen 3">
            <a:extLst>
              <a:ext uri="{FF2B5EF4-FFF2-40B4-BE49-F238E27FC236}">
                <a16:creationId xmlns:a16="http://schemas.microsoft.com/office/drawing/2014/main" id="{02C7D065-7DD4-4DAA-9CDB-2079474A3D23}"/>
              </a:ext>
            </a:extLst>
          </p:cNvPr>
          <p:cNvSpPr>
            <a:spLocks noChangeArrowheads="1"/>
          </p:cNvSpPr>
          <p:nvPr/>
        </p:nvSpPr>
        <p:spPr bwMode="auto">
          <a:xfrm>
            <a:off x="447731" y="1006366"/>
            <a:ext cx="8242744" cy="5293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Tahoma" panose="020B0604030504040204" pitchFamily="34" charset="0"/>
                <a:cs typeface="Arial" panose="020B0604020202020204" pitchFamily="34" charset="0"/>
              </a:defRPr>
            </a:lvl1pPr>
            <a:lvl2pPr marL="742950" indent="-285750" eaLnBrk="0" hangingPunct="0">
              <a:defRPr sz="2400">
                <a:solidFill>
                  <a:schemeClr val="tx1"/>
                </a:solidFill>
                <a:latin typeface="Tahoma" panose="020B0604030504040204" pitchFamily="34" charset="0"/>
                <a:cs typeface="Arial" panose="020B0604020202020204" pitchFamily="34" charset="0"/>
              </a:defRPr>
            </a:lvl2pPr>
            <a:lvl3pPr marL="1143000" indent="-228600" eaLnBrk="0" hangingPunct="0">
              <a:defRPr sz="2400">
                <a:solidFill>
                  <a:schemeClr val="tx1"/>
                </a:solidFill>
                <a:latin typeface="Tahoma" panose="020B0604030504040204" pitchFamily="34" charset="0"/>
                <a:cs typeface="Arial" panose="020B0604020202020204" pitchFamily="34" charset="0"/>
              </a:defRPr>
            </a:lvl3pPr>
            <a:lvl4pPr marL="1600200" indent="-228600" eaLnBrk="0" hangingPunct="0">
              <a:defRPr sz="2400">
                <a:solidFill>
                  <a:schemeClr val="tx1"/>
                </a:solidFill>
                <a:latin typeface="Tahoma" panose="020B0604030504040204" pitchFamily="34" charset="0"/>
                <a:cs typeface="Arial" panose="020B0604020202020204" pitchFamily="34" charset="0"/>
              </a:defRPr>
            </a:lvl4pPr>
            <a:lvl5pPr marL="2057400" indent="-228600" eaLnBrk="0" hangingPunct="0">
              <a:defRPr sz="24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r>
              <a:rPr lang="tr-TR" sz="2600" b="1" dirty="0">
                <a:solidFill>
                  <a:srgbClr val="FF0000"/>
                </a:solidFill>
                <a:latin typeface="Tahoma"/>
                <a:ea typeface="Tahoma"/>
                <a:cs typeface="Tahoma"/>
              </a:rPr>
              <a:t>Önemli </a:t>
            </a:r>
            <a:r>
              <a:rPr lang="tr-TR" sz="2600" b="1" err="1">
                <a:solidFill>
                  <a:srgbClr val="FF0000"/>
                </a:solidFill>
                <a:latin typeface="Tahoma"/>
                <a:ea typeface="Tahoma"/>
                <a:cs typeface="Tahoma"/>
              </a:rPr>
              <a:t>indexler</a:t>
            </a:r>
            <a:r>
              <a:rPr lang="tr-TR" sz="2600" b="1" dirty="0">
                <a:solidFill>
                  <a:srgbClr val="FF0000"/>
                </a:solidFill>
                <a:latin typeface="Tahoma"/>
                <a:ea typeface="Tahoma"/>
                <a:cs typeface="Tahoma"/>
              </a:rPr>
              <a:t> (Kaynaklar)</a:t>
            </a:r>
          </a:p>
          <a:p>
            <a:pPr marL="342900" indent="-342900">
              <a:buFont typeface="Arial"/>
              <a:buChar char="•"/>
            </a:pPr>
            <a:r>
              <a:rPr lang="tr-TR">
                <a:latin typeface="Tahoma"/>
                <a:ea typeface="Tahoma"/>
                <a:cs typeface="Arial"/>
              </a:rPr>
              <a:t>Günümüzde gerçekleştirilen makale çalışmaları için lider konumda olan en prestijli index olarak fen-matematik ve mühendislik bilimlerinde </a:t>
            </a:r>
            <a:r>
              <a:rPr lang="tr-TR" b="1">
                <a:latin typeface="Tahoma"/>
                <a:ea typeface="Tahoma"/>
                <a:cs typeface="Arial"/>
              </a:rPr>
              <a:t>SCI </a:t>
            </a:r>
            <a:r>
              <a:rPr lang="tr-TR">
                <a:latin typeface="Tahoma"/>
                <a:ea typeface="Tahoma"/>
                <a:cs typeface="Arial"/>
              </a:rPr>
              <a:t>(</a:t>
            </a:r>
            <a:r>
              <a:rPr lang="tr-TR" dirty="0">
                <a:latin typeface="Tahoma"/>
                <a:ea typeface="Tahoma"/>
                <a:cs typeface="Tahoma"/>
                <a:hlinkClick r:id="rId2"/>
              </a:rPr>
              <a:t>SCIENCE CITATION INDEX</a:t>
            </a:r>
            <a:r>
              <a:rPr lang="tr-TR">
                <a:latin typeface="Tahoma"/>
                <a:ea typeface="Tahoma"/>
                <a:cs typeface="Arial"/>
              </a:rPr>
              <a:t>), </a:t>
            </a:r>
            <a:r>
              <a:rPr lang="tr-TR" b="1">
                <a:latin typeface="Tahoma"/>
                <a:ea typeface="Tahoma"/>
                <a:cs typeface="Tahoma"/>
              </a:rPr>
              <a:t>SCI-E</a:t>
            </a:r>
            <a:r>
              <a:rPr lang="tr-TR">
                <a:latin typeface="Tahoma"/>
                <a:ea typeface="Tahoma"/>
                <a:cs typeface="Tahoma"/>
              </a:rPr>
              <a:t> (</a:t>
            </a:r>
            <a:r>
              <a:rPr lang="tr-TR" dirty="0">
                <a:latin typeface="Tahoma"/>
                <a:ea typeface="Tahoma"/>
                <a:cs typeface="Tahoma"/>
                <a:hlinkClick r:id="rId3"/>
              </a:rPr>
              <a:t>SCIENCE CITATION INDEX EXPANDED</a:t>
            </a:r>
            <a:r>
              <a:rPr lang="tr-TR">
                <a:latin typeface="Tahoma"/>
                <a:ea typeface="Tahoma"/>
                <a:cs typeface="Tahoma"/>
              </a:rPr>
              <a:t>),</a:t>
            </a:r>
            <a:r>
              <a:rPr lang="tr-TR">
                <a:latin typeface="Tahoma"/>
                <a:ea typeface="Tahoma"/>
                <a:cs typeface="Arial"/>
              </a:rPr>
              <a:t> sosyal alanlar için </a:t>
            </a:r>
            <a:r>
              <a:rPr lang="tr-TR" b="1">
                <a:latin typeface="Tahoma"/>
                <a:ea typeface="Tahoma"/>
                <a:cs typeface="Arial"/>
              </a:rPr>
              <a:t>SSCI </a:t>
            </a:r>
            <a:r>
              <a:rPr lang="tr-TR">
                <a:latin typeface="Tahoma"/>
                <a:ea typeface="Tahoma"/>
                <a:cs typeface="Arial"/>
              </a:rPr>
              <a:t>(SOCIAL SCIENCES CITATION INDEX), sanat ve beşeri bilimlerde ise </a:t>
            </a:r>
            <a:r>
              <a:rPr lang="tr-TR" b="1">
                <a:latin typeface="Tahoma"/>
                <a:ea typeface="Tahoma"/>
                <a:cs typeface="Arial"/>
              </a:rPr>
              <a:t>AHCI </a:t>
            </a:r>
            <a:r>
              <a:rPr lang="tr-TR">
                <a:latin typeface="Tahoma"/>
                <a:ea typeface="Tahoma"/>
                <a:cs typeface="Arial"/>
              </a:rPr>
              <a:t>(ARTS &amp; HUMANITIES CITATION INDEX) gelmektedir. </a:t>
            </a:r>
            <a:endParaRPr lang="tr-TR">
              <a:ea typeface="Tahoma"/>
            </a:endParaRPr>
          </a:p>
          <a:p>
            <a:pPr marL="342900" indent="-342900">
              <a:buFont typeface="Arial"/>
              <a:buChar char="•"/>
            </a:pPr>
            <a:endParaRPr lang="tr-TR" dirty="0">
              <a:latin typeface="Tahoma"/>
              <a:ea typeface="Tahoma"/>
              <a:cs typeface="Arial"/>
            </a:endParaRPr>
          </a:p>
          <a:p>
            <a:pPr marL="342900" indent="-342900">
              <a:buFont typeface="Arial"/>
              <a:buChar char="•"/>
            </a:pPr>
            <a:r>
              <a:rPr lang="tr-TR" dirty="0">
                <a:latin typeface="Tahoma"/>
                <a:ea typeface="Tahoma"/>
                <a:cs typeface="Arial"/>
              </a:rPr>
              <a:t>Bu </a:t>
            </a:r>
            <a:r>
              <a:rPr lang="tr-TR" err="1">
                <a:latin typeface="Tahoma"/>
                <a:ea typeface="Tahoma"/>
                <a:cs typeface="Arial"/>
              </a:rPr>
              <a:t>indexler</a:t>
            </a:r>
            <a:r>
              <a:rPr lang="tr-TR" dirty="0">
                <a:latin typeface="Tahoma"/>
                <a:ea typeface="Tahoma"/>
                <a:cs typeface="Arial"/>
              </a:rPr>
              <a:t> </a:t>
            </a:r>
            <a:r>
              <a:rPr lang="tr-TR" b="1" err="1">
                <a:latin typeface="Tahoma"/>
                <a:ea typeface="Tahoma"/>
                <a:cs typeface="Tahoma"/>
              </a:rPr>
              <a:t>Clarivate</a:t>
            </a:r>
            <a:r>
              <a:rPr lang="tr-TR" b="1" dirty="0">
                <a:latin typeface="Tahoma"/>
                <a:ea typeface="Tahoma"/>
                <a:cs typeface="Tahoma"/>
              </a:rPr>
              <a:t> </a:t>
            </a:r>
            <a:r>
              <a:rPr lang="tr-TR" b="1" err="1">
                <a:latin typeface="Tahoma"/>
                <a:ea typeface="Tahoma"/>
                <a:cs typeface="Tahoma"/>
              </a:rPr>
              <a:t>Analytics</a:t>
            </a:r>
            <a:r>
              <a:rPr lang="tr-TR" b="1" dirty="0">
                <a:latin typeface="Tahoma"/>
                <a:ea typeface="Tahoma"/>
                <a:cs typeface="Tahoma"/>
              </a:rPr>
              <a:t> (UK) Limited</a:t>
            </a:r>
            <a:r>
              <a:rPr lang="tr-TR" dirty="0">
                <a:latin typeface="Tahoma"/>
                <a:ea typeface="Tahoma"/>
                <a:cs typeface="Tahoma"/>
              </a:rPr>
              <a:t> firmasına ait olup saygın bir </a:t>
            </a:r>
            <a:r>
              <a:rPr lang="tr-TR" err="1">
                <a:latin typeface="Tahoma"/>
                <a:ea typeface="Tahoma"/>
                <a:cs typeface="Tahoma"/>
              </a:rPr>
              <a:t>index</a:t>
            </a:r>
            <a:r>
              <a:rPr lang="tr-TR" dirty="0">
                <a:latin typeface="Tahoma"/>
                <a:ea typeface="Tahoma"/>
                <a:cs typeface="Tahoma"/>
              </a:rPr>
              <a:t> rolündedir. </a:t>
            </a:r>
            <a:r>
              <a:rPr lang="tr-TR" err="1">
                <a:latin typeface="Tahoma"/>
                <a:ea typeface="Tahoma"/>
                <a:cs typeface="Tahoma"/>
              </a:rPr>
              <a:t>Öyleki</a:t>
            </a:r>
            <a:r>
              <a:rPr lang="tr-TR" dirty="0">
                <a:latin typeface="Tahoma"/>
                <a:ea typeface="Tahoma"/>
                <a:cs typeface="Tahoma"/>
              </a:rPr>
              <a:t> günümüzde Doçentliğin elde edilmesi ve akademik alanda saygınlık için bu </a:t>
            </a:r>
            <a:r>
              <a:rPr lang="tr-TR" err="1">
                <a:latin typeface="Tahoma"/>
                <a:ea typeface="Tahoma"/>
                <a:cs typeface="Tahoma"/>
              </a:rPr>
              <a:t>indexlerde</a:t>
            </a:r>
            <a:r>
              <a:rPr lang="tr-TR" dirty="0">
                <a:latin typeface="Tahoma"/>
                <a:ea typeface="Tahoma"/>
                <a:cs typeface="Tahoma"/>
              </a:rPr>
              <a:t> taranan dergilerde çalışmaların yayınlatılması zorunlu tutulmaktadır. </a:t>
            </a:r>
            <a:endParaRPr lang="tr-TR" dirty="0">
              <a:ea typeface="Tahoma"/>
            </a:endParaRPr>
          </a:p>
        </p:txBody>
      </p:sp>
    </p:spTree>
    <p:extLst>
      <p:ext uri="{BB962C8B-B14F-4D97-AF65-F5344CB8AC3E}">
        <p14:creationId xmlns:p14="http://schemas.microsoft.com/office/powerpoint/2010/main" val="176879737"/>
      </p:ext>
    </p:extLst>
  </p:cSld>
  <p:clrMapOvr>
    <a:masterClrMapping/>
  </p:clrMapOvr>
  <p:transition>
    <p:comb/>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Dikdörtgen 3">
            <a:extLst>
              <a:ext uri="{FF2B5EF4-FFF2-40B4-BE49-F238E27FC236}">
                <a16:creationId xmlns:a16="http://schemas.microsoft.com/office/drawing/2014/main" id="{02C7D065-7DD4-4DAA-9CDB-2079474A3D23}"/>
              </a:ext>
            </a:extLst>
          </p:cNvPr>
          <p:cNvSpPr>
            <a:spLocks noChangeArrowheads="1"/>
          </p:cNvSpPr>
          <p:nvPr/>
        </p:nvSpPr>
        <p:spPr bwMode="auto">
          <a:xfrm>
            <a:off x="402687" y="589706"/>
            <a:ext cx="8490488" cy="56630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Tahoma" panose="020B0604030504040204" pitchFamily="34" charset="0"/>
                <a:cs typeface="Arial" panose="020B0604020202020204" pitchFamily="34" charset="0"/>
              </a:defRPr>
            </a:lvl1pPr>
            <a:lvl2pPr marL="742950" indent="-285750" eaLnBrk="0" hangingPunct="0">
              <a:defRPr sz="2400">
                <a:solidFill>
                  <a:schemeClr val="tx1"/>
                </a:solidFill>
                <a:latin typeface="Tahoma" panose="020B0604030504040204" pitchFamily="34" charset="0"/>
                <a:cs typeface="Arial" panose="020B0604020202020204" pitchFamily="34" charset="0"/>
              </a:defRPr>
            </a:lvl2pPr>
            <a:lvl3pPr marL="1143000" indent="-228600" eaLnBrk="0" hangingPunct="0">
              <a:defRPr sz="2400">
                <a:solidFill>
                  <a:schemeClr val="tx1"/>
                </a:solidFill>
                <a:latin typeface="Tahoma" panose="020B0604030504040204" pitchFamily="34" charset="0"/>
                <a:cs typeface="Arial" panose="020B0604020202020204" pitchFamily="34" charset="0"/>
              </a:defRPr>
            </a:lvl3pPr>
            <a:lvl4pPr marL="1600200" indent="-228600" eaLnBrk="0" hangingPunct="0">
              <a:defRPr sz="2400">
                <a:solidFill>
                  <a:schemeClr val="tx1"/>
                </a:solidFill>
                <a:latin typeface="Tahoma" panose="020B0604030504040204" pitchFamily="34" charset="0"/>
                <a:cs typeface="Arial" panose="020B0604020202020204" pitchFamily="34" charset="0"/>
              </a:defRPr>
            </a:lvl4pPr>
            <a:lvl5pPr marL="2057400" indent="-228600" eaLnBrk="0" hangingPunct="0">
              <a:defRPr sz="24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r>
              <a:rPr lang="tr-TR" sz="2600" b="1" dirty="0">
                <a:solidFill>
                  <a:srgbClr val="FF0000"/>
                </a:solidFill>
                <a:latin typeface="Tahoma"/>
                <a:ea typeface="Tahoma"/>
                <a:cs typeface="Tahoma"/>
              </a:rPr>
              <a:t>Önemli </a:t>
            </a:r>
            <a:r>
              <a:rPr lang="tr-TR" sz="2600" b="1" err="1">
                <a:solidFill>
                  <a:srgbClr val="FF0000"/>
                </a:solidFill>
                <a:latin typeface="Tahoma"/>
                <a:ea typeface="Tahoma"/>
                <a:cs typeface="Tahoma"/>
              </a:rPr>
              <a:t>indexler</a:t>
            </a:r>
            <a:r>
              <a:rPr lang="tr-TR" sz="2600" b="1" dirty="0">
                <a:solidFill>
                  <a:srgbClr val="FF0000"/>
                </a:solidFill>
                <a:latin typeface="Tahoma"/>
                <a:ea typeface="Tahoma"/>
                <a:cs typeface="Tahoma"/>
              </a:rPr>
              <a:t> (Kaynaklar)</a:t>
            </a:r>
          </a:p>
          <a:p>
            <a:pPr marL="342900" indent="-342900">
              <a:buFont typeface="Arial"/>
              <a:buChar char="•"/>
            </a:pPr>
            <a:endParaRPr lang="tr-TR">
              <a:ea typeface="Tahoma"/>
            </a:endParaRPr>
          </a:p>
          <a:p>
            <a:pPr marL="342900" indent="-342900">
              <a:buFont typeface="Arial"/>
              <a:buChar char="•"/>
            </a:pPr>
            <a:r>
              <a:rPr lang="tr-TR" dirty="0">
                <a:latin typeface="Tahoma"/>
                <a:ea typeface="Tahoma"/>
                <a:cs typeface="Arial"/>
              </a:rPr>
              <a:t>Bu kategorinin dışında </a:t>
            </a:r>
            <a:r>
              <a:rPr lang="tr-TR" dirty="0" err="1">
                <a:latin typeface="Tahoma"/>
                <a:ea typeface="Tahoma"/>
                <a:cs typeface="Tahoma"/>
              </a:rPr>
              <a:t>Elsevier'e</a:t>
            </a:r>
            <a:r>
              <a:rPr lang="tr-TR" dirty="0">
                <a:latin typeface="Tahoma"/>
                <a:ea typeface="Tahoma"/>
                <a:cs typeface="Tahoma"/>
              </a:rPr>
              <a:t> ait olan </a:t>
            </a:r>
            <a:r>
              <a:rPr lang="tr-TR" b="1" dirty="0">
                <a:latin typeface="Tahoma"/>
                <a:ea typeface="Tahoma"/>
                <a:cs typeface="Tahoma"/>
                <a:hlinkClick r:id="rId2"/>
              </a:rPr>
              <a:t>Scopus</a:t>
            </a:r>
            <a:r>
              <a:rPr lang="tr-TR" dirty="0">
                <a:latin typeface="Tahoma"/>
                <a:ea typeface="Tahoma"/>
                <a:cs typeface="Tahoma"/>
              </a:rPr>
              <a:t> ve </a:t>
            </a:r>
            <a:endParaRPr lang="tr-TR" dirty="0">
              <a:ea typeface="Tahoma"/>
            </a:endParaRPr>
          </a:p>
          <a:p>
            <a:pPr marL="342900" indent="-342900">
              <a:buFont typeface="Arial"/>
              <a:buChar char="•"/>
            </a:pPr>
            <a:r>
              <a:rPr lang="tr-TR" dirty="0" err="1">
                <a:latin typeface="Tahoma"/>
                <a:ea typeface="Tahoma"/>
                <a:cs typeface="Tahoma"/>
              </a:rPr>
              <a:t>Clarivate</a:t>
            </a:r>
            <a:r>
              <a:rPr lang="tr-TR" dirty="0">
                <a:latin typeface="Tahoma"/>
                <a:ea typeface="Tahoma"/>
                <a:cs typeface="Tahoma"/>
              </a:rPr>
              <a:t> </a:t>
            </a:r>
            <a:r>
              <a:rPr lang="tr-TR" dirty="0" err="1">
                <a:latin typeface="Tahoma"/>
                <a:ea typeface="Tahoma"/>
                <a:cs typeface="Tahoma"/>
              </a:rPr>
              <a:t>Analytics'e</a:t>
            </a:r>
            <a:r>
              <a:rPr lang="tr-TR" dirty="0">
                <a:latin typeface="Tahoma"/>
                <a:ea typeface="Tahoma"/>
                <a:cs typeface="Tahoma"/>
              </a:rPr>
              <a:t> ait olan </a:t>
            </a:r>
            <a:r>
              <a:rPr lang="tr-TR" b="1" dirty="0">
                <a:latin typeface="Tahoma"/>
                <a:ea typeface="Tahoma"/>
                <a:cs typeface="Tahoma"/>
                <a:hlinkClick r:id="rId3"/>
              </a:rPr>
              <a:t>Web of Science</a:t>
            </a:r>
            <a:r>
              <a:rPr lang="tr-TR" b="1" dirty="0">
                <a:latin typeface="Tahoma"/>
                <a:ea typeface="Tahoma"/>
                <a:cs typeface="Tahoma"/>
              </a:rPr>
              <a:t> </a:t>
            </a:r>
            <a:r>
              <a:rPr lang="tr-TR" dirty="0">
                <a:latin typeface="Tahoma"/>
                <a:ea typeface="Tahoma"/>
                <a:cs typeface="Tahoma"/>
              </a:rPr>
              <a:t>da oldukça değerli ve popüler </a:t>
            </a:r>
            <a:r>
              <a:rPr lang="tr-TR" dirty="0" err="1">
                <a:latin typeface="Tahoma"/>
                <a:ea typeface="Tahoma"/>
                <a:cs typeface="Tahoma"/>
              </a:rPr>
              <a:t>indexler</a:t>
            </a:r>
            <a:r>
              <a:rPr lang="tr-TR" dirty="0">
                <a:latin typeface="Tahoma"/>
                <a:ea typeface="Tahoma"/>
                <a:cs typeface="Tahoma"/>
              </a:rPr>
              <a:t> arasında gelmektedir. </a:t>
            </a:r>
          </a:p>
          <a:p>
            <a:pPr marL="342900" indent="-342900">
              <a:buFont typeface="Arial"/>
              <a:buChar char="•"/>
            </a:pPr>
            <a:r>
              <a:rPr lang="tr-TR" dirty="0">
                <a:latin typeface="Tahoma"/>
                <a:ea typeface="Tahoma"/>
                <a:cs typeface="Tahoma"/>
              </a:rPr>
              <a:t>Son yıllarda yine </a:t>
            </a:r>
            <a:r>
              <a:rPr lang="tr-TR" dirty="0" err="1">
                <a:latin typeface="Tahoma"/>
                <a:ea typeface="Tahoma"/>
                <a:cs typeface="Tahoma"/>
              </a:rPr>
              <a:t>Clarivate</a:t>
            </a:r>
            <a:r>
              <a:rPr lang="tr-TR" dirty="0">
                <a:latin typeface="Tahoma"/>
                <a:ea typeface="Tahoma"/>
                <a:cs typeface="Tahoma"/>
              </a:rPr>
              <a:t> </a:t>
            </a:r>
            <a:r>
              <a:rPr lang="tr-TR" dirty="0" err="1">
                <a:latin typeface="Tahoma"/>
                <a:ea typeface="Tahoma"/>
                <a:cs typeface="Tahoma"/>
              </a:rPr>
              <a:t>Analytics'e</a:t>
            </a:r>
            <a:r>
              <a:rPr lang="tr-TR" dirty="0">
                <a:latin typeface="Tahoma"/>
                <a:ea typeface="Tahoma"/>
                <a:cs typeface="Tahoma"/>
              </a:rPr>
              <a:t> ait olan ve web of </a:t>
            </a:r>
            <a:r>
              <a:rPr lang="tr-TR" dirty="0" err="1">
                <a:latin typeface="Tahoma"/>
                <a:ea typeface="Tahoma"/>
                <a:cs typeface="Tahoma"/>
              </a:rPr>
              <a:t>Science</a:t>
            </a:r>
            <a:r>
              <a:rPr lang="tr-TR" dirty="0">
                <a:latin typeface="Tahoma"/>
                <a:ea typeface="Tahoma"/>
                <a:cs typeface="Tahoma"/>
              </a:rPr>
              <a:t> kapsamında değerlendirilen </a:t>
            </a:r>
            <a:r>
              <a:rPr lang="tr-TR" b="1" dirty="0">
                <a:latin typeface="Tahoma"/>
                <a:ea typeface="Tahoma"/>
                <a:cs typeface="Tahoma"/>
              </a:rPr>
              <a:t>ESCI </a:t>
            </a:r>
            <a:r>
              <a:rPr lang="tr-TR" dirty="0">
                <a:latin typeface="Tahoma"/>
                <a:ea typeface="Tahoma"/>
                <a:cs typeface="Tahoma"/>
              </a:rPr>
              <a:t>(</a:t>
            </a:r>
            <a:r>
              <a:rPr lang="tr-TR" b="1" dirty="0">
                <a:latin typeface="Tahoma"/>
                <a:ea typeface="Tahoma"/>
                <a:cs typeface="Arial"/>
                <a:hlinkClick r:id="rId4"/>
              </a:rPr>
              <a:t>Emerging Sources Citation Index</a:t>
            </a:r>
            <a:r>
              <a:rPr lang="tr-TR" dirty="0">
                <a:latin typeface="Tahoma"/>
                <a:ea typeface="Tahoma"/>
                <a:cs typeface="Tahoma"/>
              </a:rPr>
              <a:t>) SCI ve SCI-E'ye alternatif olarak gösterilmekte olup etkisi giderek artmaktadır.</a:t>
            </a:r>
            <a:endParaRPr lang="tr-TR" dirty="0">
              <a:ea typeface="Tahoma"/>
              <a:cs typeface="Tahoma"/>
            </a:endParaRPr>
          </a:p>
          <a:p>
            <a:pPr marL="342900" indent="-342900">
              <a:buFont typeface="Arial"/>
              <a:buChar char="•"/>
            </a:pPr>
            <a:endParaRPr lang="tr-TR" dirty="0">
              <a:ea typeface="Tahoma"/>
              <a:cs typeface="Tahoma"/>
            </a:endParaRPr>
          </a:p>
          <a:p>
            <a:pPr marL="342900" indent="-342900">
              <a:buFont typeface="Arial"/>
              <a:buChar char="•"/>
            </a:pPr>
            <a:r>
              <a:rPr lang="tr-TR" dirty="0">
                <a:latin typeface="Tahoma"/>
                <a:ea typeface="Tahoma"/>
                <a:cs typeface="Tahoma"/>
              </a:rPr>
              <a:t>Diğer </a:t>
            </a:r>
            <a:r>
              <a:rPr lang="tr-TR" dirty="0" err="1">
                <a:latin typeface="Tahoma"/>
                <a:ea typeface="Tahoma"/>
                <a:cs typeface="Tahoma"/>
              </a:rPr>
              <a:t>indexler</a:t>
            </a:r>
            <a:r>
              <a:rPr lang="tr-TR" dirty="0">
                <a:latin typeface="Tahoma"/>
                <a:ea typeface="Tahoma"/>
                <a:cs typeface="Tahoma"/>
              </a:rPr>
              <a:t> olarak daha birçok kaynak bulunmakta olup alan </a:t>
            </a:r>
            <a:r>
              <a:rPr lang="tr-TR" dirty="0" err="1">
                <a:latin typeface="Tahoma"/>
                <a:ea typeface="Tahoma"/>
                <a:cs typeface="Tahoma"/>
              </a:rPr>
              <a:t>indexleri</a:t>
            </a:r>
            <a:r>
              <a:rPr lang="tr-TR" dirty="0">
                <a:latin typeface="Tahoma"/>
                <a:ea typeface="Tahoma"/>
                <a:cs typeface="Tahoma"/>
              </a:rPr>
              <a:t> bunlar arasında önemli yere sahiptirler. </a:t>
            </a:r>
          </a:p>
          <a:p>
            <a:pPr marL="342900" indent="-342900">
              <a:buFont typeface="Arial"/>
              <a:buChar char="•"/>
            </a:pPr>
            <a:r>
              <a:rPr lang="tr-TR" dirty="0" err="1">
                <a:latin typeface="Tahoma"/>
                <a:ea typeface="Tahoma"/>
                <a:cs typeface="Tahoma"/>
              </a:rPr>
              <a:t>Elsevier'e</a:t>
            </a:r>
            <a:r>
              <a:rPr lang="tr-TR" dirty="0">
                <a:latin typeface="Tahoma"/>
                <a:ea typeface="Tahoma"/>
                <a:cs typeface="Tahoma"/>
              </a:rPr>
              <a:t> ait </a:t>
            </a:r>
            <a:r>
              <a:rPr lang="tr-TR" b="1" dirty="0">
                <a:latin typeface="Tahoma"/>
                <a:ea typeface="Tahoma"/>
                <a:cs typeface="Tahoma"/>
                <a:hlinkClick r:id="rId5"/>
              </a:rPr>
              <a:t>ScienceDirect</a:t>
            </a:r>
            <a:r>
              <a:rPr lang="tr-TR" b="1" dirty="0">
                <a:latin typeface="Tahoma"/>
                <a:ea typeface="Tahoma"/>
                <a:cs typeface="Tahoma"/>
              </a:rPr>
              <a:t> </a:t>
            </a:r>
            <a:r>
              <a:rPr lang="tr-TR" dirty="0">
                <a:latin typeface="Tahoma"/>
                <a:ea typeface="Tahoma"/>
                <a:cs typeface="Tahoma"/>
              </a:rPr>
              <a:t>yine önemli miktarda dergi barındıran bir kaynaktır.</a:t>
            </a:r>
            <a:endParaRPr lang="tr-TR" dirty="0">
              <a:ea typeface="Tahoma"/>
              <a:cs typeface="Tahoma"/>
            </a:endParaRPr>
          </a:p>
          <a:p>
            <a:pPr marL="342900" indent="-342900">
              <a:buFont typeface="Arial"/>
              <a:buChar char="•"/>
            </a:pPr>
            <a:endParaRPr lang="tr-TR" dirty="0">
              <a:ea typeface="Tahoma"/>
              <a:cs typeface="Tahoma"/>
            </a:endParaRPr>
          </a:p>
        </p:txBody>
      </p:sp>
    </p:spTree>
    <p:extLst>
      <p:ext uri="{BB962C8B-B14F-4D97-AF65-F5344CB8AC3E}">
        <p14:creationId xmlns:p14="http://schemas.microsoft.com/office/powerpoint/2010/main" val="3169329439"/>
      </p:ext>
    </p:extLst>
  </p:cSld>
  <p:clrMapOvr>
    <a:masterClrMapping/>
  </p:clrMapOvr>
  <p:transition>
    <p:comb/>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Dikdörtgen 3">
            <a:extLst>
              <a:ext uri="{FF2B5EF4-FFF2-40B4-BE49-F238E27FC236}">
                <a16:creationId xmlns:a16="http://schemas.microsoft.com/office/drawing/2014/main" id="{02C7D065-7DD4-4DAA-9CDB-2079474A3D23}"/>
              </a:ext>
            </a:extLst>
          </p:cNvPr>
          <p:cNvSpPr>
            <a:spLocks noChangeArrowheads="1"/>
          </p:cNvSpPr>
          <p:nvPr/>
        </p:nvSpPr>
        <p:spPr bwMode="auto">
          <a:xfrm>
            <a:off x="402687" y="589706"/>
            <a:ext cx="8490488" cy="38164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Tahoma" panose="020B0604030504040204" pitchFamily="34" charset="0"/>
                <a:cs typeface="Arial" panose="020B0604020202020204" pitchFamily="34" charset="0"/>
              </a:defRPr>
            </a:lvl1pPr>
            <a:lvl2pPr marL="742950" indent="-285750" eaLnBrk="0" hangingPunct="0">
              <a:defRPr sz="2400">
                <a:solidFill>
                  <a:schemeClr val="tx1"/>
                </a:solidFill>
                <a:latin typeface="Tahoma" panose="020B0604030504040204" pitchFamily="34" charset="0"/>
                <a:cs typeface="Arial" panose="020B0604020202020204" pitchFamily="34" charset="0"/>
              </a:defRPr>
            </a:lvl2pPr>
            <a:lvl3pPr marL="1143000" indent="-228600" eaLnBrk="0" hangingPunct="0">
              <a:defRPr sz="2400">
                <a:solidFill>
                  <a:schemeClr val="tx1"/>
                </a:solidFill>
                <a:latin typeface="Tahoma" panose="020B0604030504040204" pitchFamily="34" charset="0"/>
                <a:cs typeface="Arial" panose="020B0604020202020204" pitchFamily="34" charset="0"/>
              </a:defRPr>
            </a:lvl3pPr>
            <a:lvl4pPr marL="1600200" indent="-228600" eaLnBrk="0" hangingPunct="0">
              <a:defRPr sz="2400">
                <a:solidFill>
                  <a:schemeClr val="tx1"/>
                </a:solidFill>
                <a:latin typeface="Tahoma" panose="020B0604030504040204" pitchFamily="34" charset="0"/>
                <a:cs typeface="Arial" panose="020B0604020202020204" pitchFamily="34" charset="0"/>
              </a:defRPr>
            </a:lvl4pPr>
            <a:lvl5pPr marL="2057400" indent="-228600" eaLnBrk="0" hangingPunct="0">
              <a:defRPr sz="24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r>
              <a:rPr lang="tr-TR" sz="2600" b="1" dirty="0">
                <a:solidFill>
                  <a:srgbClr val="FF0000"/>
                </a:solidFill>
                <a:latin typeface="Tahoma"/>
                <a:ea typeface="Tahoma"/>
                <a:cs typeface="Tahoma"/>
              </a:rPr>
              <a:t>Önemli </a:t>
            </a:r>
            <a:r>
              <a:rPr lang="tr-TR" sz="2600" b="1" dirty="0" err="1">
                <a:solidFill>
                  <a:srgbClr val="FF0000"/>
                </a:solidFill>
                <a:latin typeface="Tahoma"/>
                <a:ea typeface="Tahoma"/>
                <a:cs typeface="Tahoma"/>
              </a:rPr>
              <a:t>indexler</a:t>
            </a:r>
            <a:r>
              <a:rPr lang="tr-TR" sz="2600" b="1" dirty="0">
                <a:solidFill>
                  <a:srgbClr val="FF0000"/>
                </a:solidFill>
                <a:latin typeface="Tahoma"/>
                <a:ea typeface="Tahoma"/>
                <a:cs typeface="Tahoma"/>
              </a:rPr>
              <a:t> (Kaynaklar)</a:t>
            </a:r>
          </a:p>
          <a:p>
            <a:pPr marL="342900" indent="-342900">
              <a:buFont typeface="Arial"/>
              <a:buChar char="•"/>
            </a:pPr>
            <a:endParaRPr lang="tr-TR" dirty="0">
              <a:ea typeface="Tahoma"/>
              <a:cs typeface="Tahoma"/>
            </a:endParaRPr>
          </a:p>
          <a:p>
            <a:pPr marL="342900" indent="-342900">
              <a:buFont typeface="Arial"/>
              <a:buChar char="•"/>
            </a:pPr>
            <a:r>
              <a:rPr lang="tr-TR" dirty="0" err="1">
                <a:latin typeface="Tahoma"/>
                <a:ea typeface="Tahoma"/>
                <a:cs typeface="Tahoma"/>
              </a:rPr>
              <a:t>Türkiyede'de</a:t>
            </a:r>
            <a:r>
              <a:rPr lang="tr-TR" dirty="0">
                <a:latin typeface="Tahoma"/>
                <a:ea typeface="Tahoma"/>
                <a:cs typeface="Tahoma"/>
              </a:rPr>
              <a:t> ULAKBİM (</a:t>
            </a:r>
            <a:r>
              <a:rPr lang="tr-TR" b="1" dirty="0" err="1">
                <a:latin typeface="Tahoma"/>
                <a:ea typeface="Tahoma"/>
                <a:cs typeface="Tahoma"/>
              </a:rPr>
              <a:t>TRDizin</a:t>
            </a:r>
            <a:r>
              <a:rPr lang="tr-TR" dirty="0">
                <a:latin typeface="Tahoma"/>
                <a:ea typeface="Tahoma"/>
                <a:cs typeface="Tahoma"/>
              </a:rPr>
              <a:t>) tarafından taranan dergiler gittikçe popüler olup bu alanda yayın yapmak zorunlu hale getirilmektedir. </a:t>
            </a:r>
          </a:p>
          <a:p>
            <a:pPr marL="342900" indent="-342900">
              <a:buFont typeface="Arial"/>
              <a:buChar char="•"/>
            </a:pPr>
            <a:endParaRPr lang="tr-TR" dirty="0">
              <a:ea typeface="Tahoma"/>
              <a:cs typeface="Tahoma"/>
            </a:endParaRPr>
          </a:p>
          <a:p>
            <a:pPr marL="342900" indent="-342900">
              <a:buFont typeface="Arial"/>
              <a:buChar char="•"/>
            </a:pPr>
            <a:r>
              <a:rPr lang="tr-TR" dirty="0">
                <a:latin typeface="Tahoma"/>
                <a:ea typeface="Tahoma"/>
                <a:cs typeface="Tahoma"/>
              </a:rPr>
              <a:t>Tüm bunların dışında neredeyse tüm akademik çalışmaları tarayıp </a:t>
            </a:r>
            <a:r>
              <a:rPr lang="tr-TR" dirty="0" err="1">
                <a:latin typeface="Tahoma"/>
                <a:ea typeface="Tahoma"/>
                <a:cs typeface="Tahoma"/>
              </a:rPr>
              <a:t>indexlemeye</a:t>
            </a:r>
            <a:r>
              <a:rPr lang="tr-TR" dirty="0">
                <a:latin typeface="Tahoma"/>
                <a:ea typeface="Tahoma"/>
                <a:cs typeface="Tahoma"/>
              </a:rPr>
              <a:t> çalışan Google'a ait </a:t>
            </a:r>
            <a:r>
              <a:rPr lang="tr-TR" b="1" dirty="0">
                <a:latin typeface="Tahoma"/>
                <a:ea typeface="Tahoma"/>
                <a:cs typeface="Tahoma"/>
                <a:hlinkClick r:id="rId2"/>
              </a:rPr>
              <a:t>Google Akademik</a:t>
            </a:r>
            <a:r>
              <a:rPr lang="tr-TR" dirty="0">
                <a:latin typeface="Tahoma"/>
                <a:ea typeface="Tahoma"/>
                <a:cs typeface="Tahoma"/>
              </a:rPr>
              <a:t> özellikle literatür taraması yapılırken </a:t>
            </a:r>
            <a:r>
              <a:rPr lang="tr-TR" b="1" dirty="0">
                <a:latin typeface="Tahoma"/>
                <a:ea typeface="Tahoma"/>
                <a:cs typeface="Tahoma"/>
              </a:rPr>
              <a:t>kesinlikle yararlanılması</a:t>
            </a:r>
            <a:r>
              <a:rPr lang="tr-TR" dirty="0">
                <a:latin typeface="Tahoma"/>
                <a:ea typeface="Tahoma"/>
                <a:cs typeface="Tahoma"/>
              </a:rPr>
              <a:t> gereken bir kaynaktır. </a:t>
            </a:r>
            <a:endParaRPr lang="tr-TR" dirty="0">
              <a:ea typeface="Tahoma"/>
              <a:cs typeface="Tahoma"/>
            </a:endParaRPr>
          </a:p>
        </p:txBody>
      </p:sp>
    </p:spTree>
    <p:extLst>
      <p:ext uri="{BB962C8B-B14F-4D97-AF65-F5344CB8AC3E}">
        <p14:creationId xmlns:p14="http://schemas.microsoft.com/office/powerpoint/2010/main" val="3715245533"/>
      </p:ext>
    </p:extLst>
  </p:cSld>
  <p:clrMapOvr>
    <a:masterClrMapping/>
  </p:clrMapOvr>
  <p:transition>
    <p:comb/>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Dikdörtgen 3">
            <a:extLst>
              <a:ext uri="{FF2B5EF4-FFF2-40B4-BE49-F238E27FC236}">
                <a16:creationId xmlns:a16="http://schemas.microsoft.com/office/drawing/2014/main" id="{02C7D065-7DD4-4DAA-9CDB-2079474A3D23}"/>
              </a:ext>
            </a:extLst>
          </p:cNvPr>
          <p:cNvSpPr>
            <a:spLocks noChangeArrowheads="1"/>
          </p:cNvSpPr>
          <p:nvPr/>
        </p:nvSpPr>
        <p:spPr bwMode="auto">
          <a:xfrm>
            <a:off x="413948" y="837450"/>
            <a:ext cx="8479227"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Tahoma" panose="020B0604030504040204" pitchFamily="34" charset="0"/>
                <a:cs typeface="Arial" panose="020B0604020202020204" pitchFamily="34" charset="0"/>
              </a:defRPr>
            </a:lvl1pPr>
            <a:lvl2pPr marL="742950" indent="-285750" eaLnBrk="0" hangingPunct="0">
              <a:defRPr sz="2400">
                <a:solidFill>
                  <a:schemeClr val="tx1"/>
                </a:solidFill>
                <a:latin typeface="Tahoma" panose="020B0604030504040204" pitchFamily="34" charset="0"/>
                <a:cs typeface="Arial" panose="020B0604020202020204" pitchFamily="34" charset="0"/>
              </a:defRPr>
            </a:lvl2pPr>
            <a:lvl3pPr marL="1143000" indent="-228600" eaLnBrk="0" hangingPunct="0">
              <a:defRPr sz="2400">
                <a:solidFill>
                  <a:schemeClr val="tx1"/>
                </a:solidFill>
                <a:latin typeface="Tahoma" panose="020B0604030504040204" pitchFamily="34" charset="0"/>
                <a:cs typeface="Arial" panose="020B0604020202020204" pitchFamily="34" charset="0"/>
              </a:defRPr>
            </a:lvl3pPr>
            <a:lvl4pPr marL="1600200" indent="-228600" eaLnBrk="0" hangingPunct="0">
              <a:defRPr sz="2400">
                <a:solidFill>
                  <a:schemeClr val="tx1"/>
                </a:solidFill>
                <a:latin typeface="Tahoma" panose="020B0604030504040204" pitchFamily="34" charset="0"/>
                <a:cs typeface="Arial" panose="020B0604020202020204" pitchFamily="34" charset="0"/>
              </a:defRPr>
            </a:lvl4pPr>
            <a:lvl5pPr marL="2057400" indent="-228600" eaLnBrk="0" hangingPunct="0">
              <a:defRPr sz="24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r>
              <a:rPr lang="tr-TR" sz="2600" b="1">
                <a:solidFill>
                  <a:srgbClr val="FF0000"/>
                </a:solidFill>
                <a:latin typeface="Tahoma"/>
                <a:ea typeface="Tahoma"/>
                <a:cs typeface="Tahoma"/>
              </a:rPr>
              <a:t>Önemli dergi ve yayınlar barındıran bazı Firmalar</a:t>
            </a:r>
          </a:p>
        </p:txBody>
      </p:sp>
      <p:pic>
        <p:nvPicPr>
          <p:cNvPr id="4" name="Resim 4" descr="ekran görüntüsü, metin içeren bir resim&#10;&#10;Çok yüksek güvenilirlikle oluşturulmuş açıklama">
            <a:extLst>
              <a:ext uri="{FF2B5EF4-FFF2-40B4-BE49-F238E27FC236}">
                <a16:creationId xmlns:a16="http://schemas.microsoft.com/office/drawing/2014/main" id="{D2AC9492-DC34-449E-8DA1-187FCDB5751D}"/>
              </a:ext>
            </a:extLst>
          </p:cNvPr>
          <p:cNvPicPr>
            <a:picLocks noChangeAspect="1"/>
          </p:cNvPicPr>
          <p:nvPr/>
        </p:nvPicPr>
        <p:blipFill>
          <a:blip r:embed="rId2"/>
          <a:stretch>
            <a:fillRect/>
          </a:stretch>
        </p:blipFill>
        <p:spPr>
          <a:xfrm>
            <a:off x="418912" y="1771218"/>
            <a:ext cx="8328697" cy="4126361"/>
          </a:xfrm>
          <a:prstGeom prst="rect">
            <a:avLst/>
          </a:prstGeom>
        </p:spPr>
      </p:pic>
    </p:spTree>
    <p:extLst>
      <p:ext uri="{BB962C8B-B14F-4D97-AF65-F5344CB8AC3E}">
        <p14:creationId xmlns:p14="http://schemas.microsoft.com/office/powerpoint/2010/main" val="2125707704"/>
      </p:ext>
    </p:extLst>
  </p:cSld>
  <p:clrMapOvr>
    <a:masterClrMapping/>
  </p:clrMapOvr>
  <p:transition>
    <p:comb/>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Dikdörtgen 3">
            <a:extLst>
              <a:ext uri="{FF2B5EF4-FFF2-40B4-BE49-F238E27FC236}">
                <a16:creationId xmlns:a16="http://schemas.microsoft.com/office/drawing/2014/main" id="{02C7D065-7DD4-4DAA-9CDB-2079474A3D23}"/>
              </a:ext>
            </a:extLst>
          </p:cNvPr>
          <p:cNvSpPr>
            <a:spLocks noChangeArrowheads="1"/>
          </p:cNvSpPr>
          <p:nvPr/>
        </p:nvSpPr>
        <p:spPr bwMode="auto">
          <a:xfrm>
            <a:off x="447731" y="691056"/>
            <a:ext cx="8242744" cy="29546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Tahoma" panose="020B0604030504040204" pitchFamily="34" charset="0"/>
                <a:cs typeface="Arial" panose="020B0604020202020204" pitchFamily="34" charset="0"/>
              </a:defRPr>
            </a:lvl1pPr>
            <a:lvl2pPr marL="742950" indent="-285750" eaLnBrk="0" hangingPunct="0">
              <a:defRPr sz="2400">
                <a:solidFill>
                  <a:schemeClr val="tx1"/>
                </a:solidFill>
                <a:latin typeface="Tahoma" panose="020B0604030504040204" pitchFamily="34" charset="0"/>
                <a:cs typeface="Arial" panose="020B0604020202020204" pitchFamily="34" charset="0"/>
              </a:defRPr>
            </a:lvl2pPr>
            <a:lvl3pPr marL="1143000" indent="-228600" eaLnBrk="0" hangingPunct="0">
              <a:defRPr sz="2400">
                <a:solidFill>
                  <a:schemeClr val="tx1"/>
                </a:solidFill>
                <a:latin typeface="Tahoma" panose="020B0604030504040204" pitchFamily="34" charset="0"/>
                <a:cs typeface="Arial" panose="020B0604020202020204" pitchFamily="34" charset="0"/>
              </a:defRPr>
            </a:lvl3pPr>
            <a:lvl4pPr marL="1600200" indent="-228600" eaLnBrk="0" hangingPunct="0">
              <a:defRPr sz="2400">
                <a:solidFill>
                  <a:schemeClr val="tx1"/>
                </a:solidFill>
                <a:latin typeface="Tahoma" panose="020B0604030504040204" pitchFamily="34" charset="0"/>
                <a:cs typeface="Arial" panose="020B0604020202020204" pitchFamily="34" charset="0"/>
              </a:defRPr>
            </a:lvl4pPr>
            <a:lvl5pPr marL="2057400" indent="-228600" eaLnBrk="0" hangingPunct="0">
              <a:defRPr sz="24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r>
              <a:rPr lang="tr-TR" sz="2600" b="1">
                <a:solidFill>
                  <a:srgbClr val="FF0000"/>
                </a:solidFill>
                <a:latin typeface="Tahoma"/>
                <a:ea typeface="Tahoma"/>
                <a:cs typeface="Tahoma"/>
              </a:rPr>
              <a:t>Dergilerin Karşılaştırılması</a:t>
            </a:r>
          </a:p>
          <a:p>
            <a:pPr marL="342900" indent="-342900">
              <a:buFont typeface="Arial"/>
              <a:buChar char="•"/>
            </a:pPr>
            <a:endParaRPr lang="tr-TR" sz="2000" dirty="0">
              <a:latin typeface="Tahoma"/>
              <a:ea typeface="Tahoma"/>
              <a:cs typeface="Tahoma"/>
            </a:endParaRPr>
          </a:p>
          <a:p>
            <a:pPr marL="342900" indent="-342900">
              <a:buFont typeface="Arial"/>
              <a:buChar char="•"/>
            </a:pPr>
            <a:r>
              <a:rPr lang="tr-TR" sz="2000">
                <a:latin typeface="Tahoma"/>
                <a:ea typeface="Tahoma"/>
                <a:cs typeface="Tahoma"/>
              </a:rPr>
              <a:t>Tüm bu indexlerin yanında dergilerin kendi içlerinde kıyaslanmaları için de birçok sistem ve kriter geliştirilmeye çalışılmıştır. Bunlar arasında en çok bilinen kriter olarak </a:t>
            </a:r>
            <a:r>
              <a:rPr lang="tr-TR" sz="2000" b="1">
                <a:latin typeface="Tahoma"/>
                <a:ea typeface="Tahoma"/>
                <a:cs typeface="Tahoma"/>
              </a:rPr>
              <a:t>Impact Factor</a:t>
            </a:r>
            <a:r>
              <a:rPr lang="tr-TR" sz="2000">
                <a:latin typeface="Tahoma"/>
                <a:ea typeface="Tahoma"/>
                <a:cs typeface="Tahoma"/>
              </a:rPr>
              <a:t> gelmekte olup, dergiler bu değerlerini olabildiğince yükseltmeye uğraşmaktadırlar. Ayrıca daha yüksek impact factor değerli derginin daha kaliteli bir dergi olduğu da teorik olarak düşünülebilir. </a:t>
            </a:r>
            <a:endParaRPr lang="tr-TR"/>
          </a:p>
          <a:p>
            <a:pPr>
              <a:buFont typeface="Arial"/>
              <a:buChar char="•"/>
            </a:pPr>
            <a:endParaRPr lang="tr-TR" sz="2000" dirty="0">
              <a:ea typeface="Tahoma"/>
              <a:cs typeface="Tahoma"/>
            </a:endParaRPr>
          </a:p>
        </p:txBody>
      </p:sp>
      <p:pic>
        <p:nvPicPr>
          <p:cNvPr id="2" name="Resim 2" descr="ekran görüntüsü içeren bir resim&#10;&#10;Çok yüksek güvenilirlikle oluşturulmuş açıklama">
            <a:extLst>
              <a:ext uri="{FF2B5EF4-FFF2-40B4-BE49-F238E27FC236}">
                <a16:creationId xmlns:a16="http://schemas.microsoft.com/office/drawing/2014/main" id="{286898EA-F15B-4EC3-A389-5A07CFA6556A}"/>
              </a:ext>
            </a:extLst>
          </p:cNvPr>
          <p:cNvPicPr>
            <a:picLocks noChangeAspect="1"/>
          </p:cNvPicPr>
          <p:nvPr/>
        </p:nvPicPr>
        <p:blipFill>
          <a:blip r:embed="rId2"/>
          <a:stretch>
            <a:fillRect/>
          </a:stretch>
        </p:blipFill>
        <p:spPr>
          <a:xfrm>
            <a:off x="249996" y="3460649"/>
            <a:ext cx="8734095" cy="2887104"/>
          </a:xfrm>
          <a:prstGeom prst="rect">
            <a:avLst/>
          </a:prstGeom>
        </p:spPr>
      </p:pic>
    </p:spTree>
    <p:extLst>
      <p:ext uri="{BB962C8B-B14F-4D97-AF65-F5344CB8AC3E}">
        <p14:creationId xmlns:p14="http://schemas.microsoft.com/office/powerpoint/2010/main" val="1175474231"/>
      </p:ext>
    </p:extLst>
  </p:cSld>
  <p:clrMapOvr>
    <a:masterClrMapping/>
  </p:clrMapOvr>
  <p:transition>
    <p:comb/>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Dikdörtgen 3">
            <a:extLst>
              <a:ext uri="{FF2B5EF4-FFF2-40B4-BE49-F238E27FC236}">
                <a16:creationId xmlns:a16="http://schemas.microsoft.com/office/drawing/2014/main" id="{02C7D065-7DD4-4DAA-9CDB-2079474A3D23}"/>
              </a:ext>
            </a:extLst>
          </p:cNvPr>
          <p:cNvSpPr>
            <a:spLocks noChangeArrowheads="1"/>
          </p:cNvSpPr>
          <p:nvPr/>
        </p:nvSpPr>
        <p:spPr bwMode="auto">
          <a:xfrm>
            <a:off x="447731" y="1036113"/>
            <a:ext cx="824274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Tahoma" panose="020B0604030504040204" pitchFamily="34" charset="0"/>
                <a:cs typeface="Arial" panose="020B0604020202020204" pitchFamily="34" charset="0"/>
              </a:defRPr>
            </a:lvl1pPr>
            <a:lvl2pPr marL="742950" indent="-285750" eaLnBrk="0" hangingPunct="0">
              <a:defRPr sz="2400">
                <a:solidFill>
                  <a:schemeClr val="tx1"/>
                </a:solidFill>
                <a:latin typeface="Tahoma" panose="020B0604030504040204" pitchFamily="34" charset="0"/>
                <a:cs typeface="Arial" panose="020B0604020202020204" pitchFamily="34" charset="0"/>
              </a:defRPr>
            </a:lvl2pPr>
            <a:lvl3pPr marL="1143000" indent="-228600" eaLnBrk="0" hangingPunct="0">
              <a:defRPr sz="2400">
                <a:solidFill>
                  <a:schemeClr val="tx1"/>
                </a:solidFill>
                <a:latin typeface="Tahoma" panose="020B0604030504040204" pitchFamily="34" charset="0"/>
                <a:cs typeface="Arial" panose="020B0604020202020204" pitchFamily="34" charset="0"/>
              </a:defRPr>
            </a:lvl3pPr>
            <a:lvl4pPr marL="1600200" indent="-228600" eaLnBrk="0" hangingPunct="0">
              <a:defRPr sz="2400">
                <a:solidFill>
                  <a:schemeClr val="tx1"/>
                </a:solidFill>
                <a:latin typeface="Tahoma" panose="020B0604030504040204" pitchFamily="34" charset="0"/>
                <a:cs typeface="Arial" panose="020B0604020202020204" pitchFamily="34" charset="0"/>
              </a:defRPr>
            </a:lvl4pPr>
            <a:lvl5pPr marL="2057400" indent="-228600" eaLnBrk="0" hangingPunct="0">
              <a:defRPr sz="24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endParaRPr lang="tr-TR" sz="2600" b="1" dirty="0">
              <a:solidFill>
                <a:srgbClr val="FF0000"/>
              </a:solidFill>
              <a:ea typeface="Tahoma"/>
              <a:cs typeface="Tahoma"/>
            </a:endParaRPr>
          </a:p>
        </p:txBody>
      </p:sp>
      <p:pic>
        <p:nvPicPr>
          <p:cNvPr id="3" name="Resim 3" descr="ekran görüntüsü içeren bir resim&#10;&#10;Çok yüksek güvenilirlikle oluşturulmuş açıklama">
            <a:extLst>
              <a:ext uri="{FF2B5EF4-FFF2-40B4-BE49-F238E27FC236}">
                <a16:creationId xmlns:a16="http://schemas.microsoft.com/office/drawing/2014/main" id="{B043FA9D-99DC-4C3A-8D10-435E1632FF6E}"/>
              </a:ext>
            </a:extLst>
          </p:cNvPr>
          <p:cNvPicPr>
            <a:picLocks noChangeAspect="1"/>
          </p:cNvPicPr>
          <p:nvPr/>
        </p:nvPicPr>
        <p:blipFill>
          <a:blip r:embed="rId2"/>
          <a:stretch>
            <a:fillRect/>
          </a:stretch>
        </p:blipFill>
        <p:spPr>
          <a:xfrm>
            <a:off x="684362" y="901208"/>
            <a:ext cx="5201728" cy="2410149"/>
          </a:xfrm>
          <a:prstGeom prst="rect">
            <a:avLst/>
          </a:prstGeom>
        </p:spPr>
      </p:pic>
      <p:pic>
        <p:nvPicPr>
          <p:cNvPr id="6" name="Resim 6" descr="ekran görüntüsü içeren bir resim&#10;&#10;Çok yüksek güvenilirlikle oluşturulmuş açıklama">
            <a:extLst>
              <a:ext uri="{FF2B5EF4-FFF2-40B4-BE49-F238E27FC236}">
                <a16:creationId xmlns:a16="http://schemas.microsoft.com/office/drawing/2014/main" id="{493298E0-A932-4F2B-8C9F-2231004677FC}"/>
              </a:ext>
            </a:extLst>
          </p:cNvPr>
          <p:cNvPicPr>
            <a:picLocks noChangeAspect="1"/>
          </p:cNvPicPr>
          <p:nvPr/>
        </p:nvPicPr>
        <p:blipFill>
          <a:blip r:embed="rId3"/>
          <a:stretch>
            <a:fillRect/>
          </a:stretch>
        </p:blipFill>
        <p:spPr>
          <a:xfrm>
            <a:off x="598098" y="3640875"/>
            <a:ext cx="5446143" cy="2422965"/>
          </a:xfrm>
          <a:prstGeom prst="rect">
            <a:avLst/>
          </a:prstGeom>
        </p:spPr>
      </p:pic>
    </p:spTree>
    <p:extLst>
      <p:ext uri="{BB962C8B-B14F-4D97-AF65-F5344CB8AC3E}">
        <p14:creationId xmlns:p14="http://schemas.microsoft.com/office/powerpoint/2010/main" val="2098677429"/>
      </p:ext>
    </p:extLst>
  </p:cSld>
  <p:clrMapOvr>
    <a:masterClrMapping/>
  </p:clrMapOvr>
  <p:transition>
    <p:comb/>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Dikdörtgen 3">
            <a:extLst>
              <a:ext uri="{FF2B5EF4-FFF2-40B4-BE49-F238E27FC236}">
                <a16:creationId xmlns:a16="http://schemas.microsoft.com/office/drawing/2014/main" id="{02C7D065-7DD4-4DAA-9CDB-2079474A3D23}"/>
              </a:ext>
            </a:extLst>
          </p:cNvPr>
          <p:cNvSpPr>
            <a:spLocks noChangeArrowheads="1"/>
          </p:cNvSpPr>
          <p:nvPr/>
        </p:nvSpPr>
        <p:spPr bwMode="auto">
          <a:xfrm>
            <a:off x="447731" y="1036113"/>
            <a:ext cx="824274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Tahoma" panose="020B0604030504040204" pitchFamily="34" charset="0"/>
                <a:cs typeface="Arial" panose="020B0604020202020204" pitchFamily="34" charset="0"/>
              </a:defRPr>
            </a:lvl1pPr>
            <a:lvl2pPr marL="742950" indent="-285750" eaLnBrk="0" hangingPunct="0">
              <a:defRPr sz="2400">
                <a:solidFill>
                  <a:schemeClr val="tx1"/>
                </a:solidFill>
                <a:latin typeface="Tahoma" panose="020B0604030504040204" pitchFamily="34" charset="0"/>
                <a:cs typeface="Arial" panose="020B0604020202020204" pitchFamily="34" charset="0"/>
              </a:defRPr>
            </a:lvl2pPr>
            <a:lvl3pPr marL="1143000" indent="-228600" eaLnBrk="0" hangingPunct="0">
              <a:defRPr sz="2400">
                <a:solidFill>
                  <a:schemeClr val="tx1"/>
                </a:solidFill>
                <a:latin typeface="Tahoma" panose="020B0604030504040204" pitchFamily="34" charset="0"/>
                <a:cs typeface="Arial" panose="020B0604020202020204" pitchFamily="34" charset="0"/>
              </a:defRPr>
            </a:lvl3pPr>
            <a:lvl4pPr marL="1600200" indent="-228600" eaLnBrk="0" hangingPunct="0">
              <a:defRPr sz="2400">
                <a:solidFill>
                  <a:schemeClr val="tx1"/>
                </a:solidFill>
                <a:latin typeface="Tahoma" panose="020B0604030504040204" pitchFamily="34" charset="0"/>
                <a:cs typeface="Arial" panose="020B0604020202020204" pitchFamily="34" charset="0"/>
              </a:defRPr>
            </a:lvl4pPr>
            <a:lvl5pPr marL="2057400" indent="-228600" eaLnBrk="0" hangingPunct="0">
              <a:defRPr sz="24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endParaRPr lang="tr-TR" sz="2600" b="1" dirty="0">
              <a:solidFill>
                <a:srgbClr val="FF0000"/>
              </a:solidFill>
              <a:ea typeface="Tahoma"/>
              <a:cs typeface="Tahoma"/>
            </a:endParaRPr>
          </a:p>
        </p:txBody>
      </p:sp>
      <p:pic>
        <p:nvPicPr>
          <p:cNvPr id="4" name="Resim 4" descr="ekran görüntüsü içeren bir resim&#10;&#10;Çok yüksek güvenilirlikle oluşturulmuş açıklama">
            <a:extLst>
              <a:ext uri="{FF2B5EF4-FFF2-40B4-BE49-F238E27FC236}">
                <a16:creationId xmlns:a16="http://schemas.microsoft.com/office/drawing/2014/main" id="{9201C3D8-682F-4DED-A978-BAED0BAB6E73}"/>
              </a:ext>
            </a:extLst>
          </p:cNvPr>
          <p:cNvPicPr>
            <a:picLocks noChangeAspect="1"/>
          </p:cNvPicPr>
          <p:nvPr/>
        </p:nvPicPr>
        <p:blipFill>
          <a:blip r:embed="rId2"/>
          <a:stretch>
            <a:fillRect/>
          </a:stretch>
        </p:blipFill>
        <p:spPr>
          <a:xfrm>
            <a:off x="181154" y="1041662"/>
            <a:ext cx="8781690" cy="3753882"/>
          </a:xfrm>
          <a:prstGeom prst="rect">
            <a:avLst/>
          </a:prstGeom>
        </p:spPr>
      </p:pic>
    </p:spTree>
    <p:extLst>
      <p:ext uri="{BB962C8B-B14F-4D97-AF65-F5344CB8AC3E}">
        <p14:creationId xmlns:p14="http://schemas.microsoft.com/office/powerpoint/2010/main" val="3554751257"/>
      </p:ext>
    </p:extLst>
  </p:cSld>
  <p:clrMapOvr>
    <a:masterClrMapping/>
  </p:clrMapOvr>
  <p:transition>
    <p:comb/>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Dikdörtgen 3">
            <a:extLst>
              <a:ext uri="{FF2B5EF4-FFF2-40B4-BE49-F238E27FC236}">
                <a16:creationId xmlns:a16="http://schemas.microsoft.com/office/drawing/2014/main" id="{02C7D065-7DD4-4DAA-9CDB-2079474A3D23}"/>
              </a:ext>
            </a:extLst>
          </p:cNvPr>
          <p:cNvSpPr>
            <a:spLocks noChangeArrowheads="1"/>
          </p:cNvSpPr>
          <p:nvPr/>
        </p:nvSpPr>
        <p:spPr bwMode="auto">
          <a:xfrm>
            <a:off x="267554" y="691056"/>
            <a:ext cx="8772014" cy="5109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Tahoma" panose="020B0604030504040204" pitchFamily="34" charset="0"/>
                <a:cs typeface="Arial" panose="020B0604020202020204" pitchFamily="34" charset="0"/>
              </a:defRPr>
            </a:lvl1pPr>
            <a:lvl2pPr marL="742950" indent="-285750" eaLnBrk="0" hangingPunct="0">
              <a:defRPr sz="2400">
                <a:solidFill>
                  <a:schemeClr val="tx1"/>
                </a:solidFill>
                <a:latin typeface="Tahoma" panose="020B0604030504040204" pitchFamily="34" charset="0"/>
                <a:cs typeface="Arial" panose="020B0604020202020204" pitchFamily="34" charset="0"/>
              </a:defRPr>
            </a:lvl2pPr>
            <a:lvl3pPr marL="1143000" indent="-228600" eaLnBrk="0" hangingPunct="0">
              <a:defRPr sz="2400">
                <a:solidFill>
                  <a:schemeClr val="tx1"/>
                </a:solidFill>
                <a:latin typeface="Tahoma" panose="020B0604030504040204" pitchFamily="34" charset="0"/>
                <a:cs typeface="Arial" panose="020B0604020202020204" pitchFamily="34" charset="0"/>
              </a:defRPr>
            </a:lvl3pPr>
            <a:lvl4pPr marL="1600200" indent="-228600" eaLnBrk="0" hangingPunct="0">
              <a:defRPr sz="2400">
                <a:solidFill>
                  <a:schemeClr val="tx1"/>
                </a:solidFill>
                <a:latin typeface="Tahoma" panose="020B0604030504040204" pitchFamily="34" charset="0"/>
                <a:cs typeface="Arial" panose="020B0604020202020204" pitchFamily="34" charset="0"/>
              </a:defRPr>
            </a:lvl4pPr>
            <a:lvl5pPr marL="2057400" indent="-228600" eaLnBrk="0" hangingPunct="0">
              <a:defRPr sz="24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r>
              <a:rPr lang="tr-TR" sz="2600" b="1" dirty="0">
                <a:solidFill>
                  <a:srgbClr val="FF0000"/>
                </a:solidFill>
                <a:latin typeface="Tahoma"/>
                <a:ea typeface="Tahoma"/>
                <a:cs typeface="Tahoma"/>
              </a:rPr>
              <a:t>Bilim İnsanlarının Karşılaştırılması</a:t>
            </a:r>
            <a:endParaRPr lang="tr-TR" dirty="0"/>
          </a:p>
          <a:p>
            <a:pPr marL="342900" indent="-342900">
              <a:buFont typeface="Arial"/>
              <a:buChar char="•"/>
            </a:pPr>
            <a:endParaRPr lang="tr-TR" sz="2000" dirty="0">
              <a:latin typeface="Tahoma"/>
              <a:ea typeface="Tahoma"/>
              <a:cs typeface="Tahoma"/>
            </a:endParaRPr>
          </a:p>
          <a:p>
            <a:pPr marL="342900" indent="-342900">
              <a:buFont typeface="Arial"/>
              <a:buChar char="•"/>
            </a:pPr>
            <a:r>
              <a:rPr lang="tr-TR" sz="2000" dirty="0" err="1">
                <a:latin typeface="Tahoma"/>
                <a:ea typeface="Tahoma"/>
                <a:cs typeface="Tahoma"/>
              </a:rPr>
              <a:t>Impact</a:t>
            </a:r>
            <a:r>
              <a:rPr lang="tr-TR" sz="2000" dirty="0">
                <a:latin typeface="Tahoma"/>
                <a:ea typeface="Tahoma"/>
                <a:cs typeface="Tahoma"/>
              </a:rPr>
              <a:t> </a:t>
            </a:r>
            <a:r>
              <a:rPr lang="tr-TR" sz="2000" dirty="0" err="1">
                <a:latin typeface="Tahoma"/>
                <a:ea typeface="Tahoma"/>
                <a:cs typeface="Tahoma"/>
              </a:rPr>
              <a:t>factor</a:t>
            </a:r>
            <a:r>
              <a:rPr lang="tr-TR" sz="2000" dirty="0">
                <a:latin typeface="Tahoma"/>
                <a:ea typeface="Tahoma"/>
                <a:cs typeface="Tahoma"/>
              </a:rPr>
              <a:t> dergileri birbirleri ile kıyaslarken bilim adamlarının birbirleri ile kıyaslanmaları için de bazı kriterler geliştirilmeye çalışılmıştır. Bunlar arasında </a:t>
            </a:r>
            <a:r>
              <a:rPr lang="tr-TR" sz="2000" b="1" dirty="0">
                <a:latin typeface="Tahoma"/>
                <a:ea typeface="Tahoma"/>
                <a:cs typeface="Tahoma"/>
              </a:rPr>
              <a:t>h-</a:t>
            </a:r>
            <a:r>
              <a:rPr lang="tr-TR" sz="2000" b="1" dirty="0" err="1">
                <a:latin typeface="Tahoma"/>
                <a:ea typeface="Tahoma"/>
                <a:cs typeface="Tahoma"/>
              </a:rPr>
              <a:t>index</a:t>
            </a:r>
            <a:r>
              <a:rPr lang="tr-TR" sz="2000" dirty="0">
                <a:latin typeface="Tahoma"/>
                <a:ea typeface="Tahoma"/>
                <a:cs typeface="Tahoma"/>
              </a:rPr>
              <a:t> ve </a:t>
            </a:r>
            <a:r>
              <a:rPr lang="tr-TR" sz="2000" b="1" dirty="0">
                <a:latin typeface="Tahoma"/>
                <a:ea typeface="Tahoma"/>
                <a:cs typeface="Tahoma"/>
              </a:rPr>
              <a:t>i10-index</a:t>
            </a:r>
            <a:r>
              <a:rPr lang="tr-TR" sz="2000" dirty="0">
                <a:latin typeface="Tahoma"/>
                <a:ea typeface="Tahoma"/>
                <a:cs typeface="Tahoma"/>
              </a:rPr>
              <a:t> gelmektedir. Her ne kadar kişilerin bilgi birikimi ve potansiyelleri hakkında nihai kriter olmasa da karşılaştırma açısından verimli olabilmektedir. </a:t>
            </a:r>
          </a:p>
          <a:p>
            <a:pPr marL="342900" indent="-342900">
              <a:buFont typeface="Arial"/>
              <a:buChar char="•"/>
            </a:pPr>
            <a:endParaRPr lang="tr-TR" sz="2000" dirty="0">
              <a:ea typeface="Tahoma"/>
              <a:cs typeface="Tahoma"/>
            </a:endParaRPr>
          </a:p>
          <a:p>
            <a:pPr marL="342900" indent="-342900">
              <a:buFont typeface="Arial"/>
              <a:buChar char="•"/>
            </a:pPr>
            <a:r>
              <a:rPr lang="tr-TR" sz="2000" b="1" dirty="0">
                <a:latin typeface="Tahoma"/>
                <a:ea typeface="Tahoma"/>
                <a:cs typeface="Tahoma"/>
              </a:rPr>
              <a:t>h-</a:t>
            </a:r>
            <a:r>
              <a:rPr lang="tr-TR" sz="2000" b="1" dirty="0" err="1">
                <a:latin typeface="Tahoma"/>
                <a:ea typeface="Tahoma"/>
                <a:cs typeface="Tahoma"/>
              </a:rPr>
              <a:t>index</a:t>
            </a:r>
            <a:r>
              <a:rPr lang="tr-TR" sz="2000" b="1" dirty="0">
                <a:latin typeface="Tahoma"/>
                <a:ea typeface="Tahoma"/>
                <a:cs typeface="Tahoma"/>
              </a:rPr>
              <a:t>:</a:t>
            </a:r>
            <a:r>
              <a:rPr lang="tr-TR" sz="2000" dirty="0">
                <a:latin typeface="Tahoma"/>
                <a:ea typeface="Tahoma"/>
                <a:cs typeface="Tahoma"/>
              </a:rPr>
              <a:t> Her birinden en az h adet atıf almış h adet yayını olan araştırmacıyı tanımlamaktadır. </a:t>
            </a:r>
          </a:p>
          <a:p>
            <a:pPr marL="342900" indent="-342900">
              <a:buFont typeface="Arial"/>
              <a:buChar char="•"/>
            </a:pPr>
            <a:endParaRPr lang="tr-TR" sz="2000" dirty="0">
              <a:latin typeface="Tahoma"/>
              <a:ea typeface="Tahoma"/>
              <a:cs typeface="Tahoma"/>
            </a:endParaRPr>
          </a:p>
          <a:p>
            <a:pPr marL="342900" indent="-342900">
              <a:buFont typeface="Arial"/>
              <a:buChar char="•"/>
            </a:pPr>
            <a:r>
              <a:rPr lang="tr-TR" sz="2000" b="1" dirty="0">
                <a:latin typeface="Tahoma"/>
                <a:ea typeface="Tahoma"/>
                <a:cs typeface="Tahoma"/>
              </a:rPr>
              <a:t>i10-index:</a:t>
            </a:r>
            <a:r>
              <a:rPr lang="tr-TR" sz="2000" dirty="0">
                <a:latin typeface="Tahoma"/>
                <a:ea typeface="Tahoma"/>
                <a:cs typeface="Tahoma"/>
              </a:rPr>
              <a:t> En az 10 atıf almış yayınların sayısıdır. </a:t>
            </a:r>
          </a:p>
          <a:p>
            <a:pPr marL="342900" indent="-342900">
              <a:buFont typeface="Arial"/>
              <a:buChar char="•"/>
            </a:pPr>
            <a:endParaRPr lang="tr-TR" sz="2000" dirty="0">
              <a:latin typeface="Tahoma"/>
              <a:ea typeface="Tahoma"/>
              <a:cs typeface="Tahoma"/>
            </a:endParaRPr>
          </a:p>
          <a:p>
            <a:pPr marL="342900" indent="-342900">
              <a:buFont typeface="Arial"/>
              <a:buChar char="•"/>
            </a:pPr>
            <a:r>
              <a:rPr lang="tr-TR" sz="2000" dirty="0">
                <a:latin typeface="Tahoma"/>
                <a:ea typeface="Tahoma"/>
                <a:cs typeface="Tahoma"/>
              </a:rPr>
              <a:t>Örnek olarak; bir bilim insanının 400 yayını olsa, ve h-</a:t>
            </a:r>
            <a:r>
              <a:rPr lang="tr-TR" sz="2000" dirty="0" err="1">
                <a:latin typeface="Tahoma"/>
                <a:ea typeface="Tahoma"/>
                <a:cs typeface="Tahoma"/>
              </a:rPr>
              <a:t>index’i</a:t>
            </a:r>
            <a:r>
              <a:rPr lang="tr-TR" sz="2000" dirty="0">
                <a:latin typeface="Tahoma"/>
                <a:ea typeface="Tahoma"/>
                <a:cs typeface="Tahoma"/>
              </a:rPr>
              <a:t> 52 ise bu şu manaya gelir; o 400 yayından 52 tanesinden </a:t>
            </a:r>
            <a:r>
              <a:rPr lang="tr-TR" sz="2000" dirty="0" err="1">
                <a:latin typeface="Tahoma"/>
                <a:ea typeface="Tahoma"/>
                <a:cs typeface="Tahoma"/>
              </a:rPr>
              <a:t>herbiri</a:t>
            </a:r>
            <a:r>
              <a:rPr lang="tr-TR" sz="2000" dirty="0">
                <a:latin typeface="Tahoma"/>
                <a:ea typeface="Tahoma"/>
                <a:cs typeface="Tahoma"/>
              </a:rPr>
              <a:t> en az 52 atıf almıştır ve 348 tanesi 52 den az atıf almıştır.</a:t>
            </a:r>
          </a:p>
        </p:txBody>
      </p:sp>
    </p:spTree>
    <p:extLst>
      <p:ext uri="{BB962C8B-B14F-4D97-AF65-F5344CB8AC3E}">
        <p14:creationId xmlns:p14="http://schemas.microsoft.com/office/powerpoint/2010/main" val="1146175340"/>
      </p:ext>
    </p:extLst>
  </p:cSld>
  <p:clrMapOvr>
    <a:masterClrMapping/>
  </p:clrMapOvr>
  <p:transition>
    <p:comb/>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Dikdörtgen 3">
            <a:extLst>
              <a:ext uri="{FF2B5EF4-FFF2-40B4-BE49-F238E27FC236}">
                <a16:creationId xmlns:a16="http://schemas.microsoft.com/office/drawing/2014/main" id="{02C7D065-7DD4-4DAA-9CDB-2079474A3D23}"/>
              </a:ext>
            </a:extLst>
          </p:cNvPr>
          <p:cNvSpPr>
            <a:spLocks noChangeArrowheads="1"/>
          </p:cNvSpPr>
          <p:nvPr/>
        </p:nvSpPr>
        <p:spPr bwMode="auto">
          <a:xfrm>
            <a:off x="267554" y="691056"/>
            <a:ext cx="8772014"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t">
            <a:spAutoFit/>
          </a:bodyPr>
          <a:lstStyle>
            <a:lvl1pPr eaLnBrk="0" hangingPunct="0">
              <a:defRPr sz="2400">
                <a:solidFill>
                  <a:schemeClr val="tx1"/>
                </a:solidFill>
                <a:latin typeface="Tahoma" panose="020B0604030504040204" pitchFamily="34" charset="0"/>
                <a:cs typeface="Arial" panose="020B0604020202020204" pitchFamily="34" charset="0"/>
              </a:defRPr>
            </a:lvl1pPr>
            <a:lvl2pPr marL="742950" indent="-285750" eaLnBrk="0" hangingPunct="0">
              <a:defRPr sz="2400">
                <a:solidFill>
                  <a:schemeClr val="tx1"/>
                </a:solidFill>
                <a:latin typeface="Tahoma" panose="020B0604030504040204" pitchFamily="34" charset="0"/>
                <a:cs typeface="Arial" panose="020B0604020202020204" pitchFamily="34" charset="0"/>
              </a:defRPr>
            </a:lvl2pPr>
            <a:lvl3pPr marL="1143000" indent="-228600" eaLnBrk="0" hangingPunct="0">
              <a:defRPr sz="2400">
                <a:solidFill>
                  <a:schemeClr val="tx1"/>
                </a:solidFill>
                <a:latin typeface="Tahoma" panose="020B0604030504040204" pitchFamily="34" charset="0"/>
                <a:cs typeface="Arial" panose="020B0604020202020204" pitchFamily="34" charset="0"/>
              </a:defRPr>
            </a:lvl3pPr>
            <a:lvl4pPr marL="1600200" indent="-228600" eaLnBrk="0" hangingPunct="0">
              <a:defRPr sz="2400">
                <a:solidFill>
                  <a:schemeClr val="tx1"/>
                </a:solidFill>
                <a:latin typeface="Tahoma" panose="020B0604030504040204" pitchFamily="34" charset="0"/>
                <a:cs typeface="Arial" panose="020B0604020202020204" pitchFamily="34" charset="0"/>
              </a:defRPr>
            </a:lvl4pPr>
            <a:lvl5pPr marL="2057400" indent="-228600" eaLnBrk="0" hangingPunct="0">
              <a:defRPr sz="2400">
                <a:solidFill>
                  <a:schemeClr val="tx1"/>
                </a:solidFill>
                <a:latin typeface="Tahoma" panose="020B0604030504040204" pitchFamily="34" charset="0"/>
                <a:cs typeface="Arial" panose="020B0604020202020204" pitchFamily="34" charset="0"/>
              </a:defRPr>
            </a:lvl5pPr>
            <a:lvl6pPr marL="25146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6pPr>
            <a:lvl7pPr marL="29718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7pPr>
            <a:lvl8pPr marL="34290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8pPr>
            <a:lvl9pPr marL="3886200" indent="-228600" eaLnBrk="0" fontAlgn="base" hangingPunct="0">
              <a:spcBef>
                <a:spcPct val="0"/>
              </a:spcBef>
              <a:spcAft>
                <a:spcPct val="0"/>
              </a:spcAft>
              <a:defRPr sz="2400">
                <a:solidFill>
                  <a:schemeClr val="tx1"/>
                </a:solidFill>
                <a:latin typeface="Tahoma" panose="020B0604030504040204" pitchFamily="34" charset="0"/>
                <a:cs typeface="Arial" panose="020B0604020202020204" pitchFamily="34" charset="0"/>
              </a:defRPr>
            </a:lvl9pPr>
          </a:lstStyle>
          <a:p>
            <a:endParaRPr lang="tr-TR" sz="2600" b="1" dirty="0">
              <a:solidFill>
                <a:srgbClr val="FF0000"/>
              </a:solidFill>
              <a:latin typeface="Tahoma"/>
              <a:ea typeface="Tahoma"/>
              <a:cs typeface="Tahoma"/>
            </a:endParaRPr>
          </a:p>
        </p:txBody>
      </p:sp>
      <p:pic>
        <p:nvPicPr>
          <p:cNvPr id="2" name="Resim 2" descr="ekran görüntüsü içeren bir resim&#10;&#10;Çok yüksek güvenilirlikle oluşturulmuş açıklama">
            <a:extLst>
              <a:ext uri="{FF2B5EF4-FFF2-40B4-BE49-F238E27FC236}">
                <a16:creationId xmlns:a16="http://schemas.microsoft.com/office/drawing/2014/main" id="{581C6664-9478-4F2E-BADF-CD4C75D74AEB}"/>
              </a:ext>
            </a:extLst>
          </p:cNvPr>
          <p:cNvPicPr>
            <a:picLocks noChangeAspect="1"/>
          </p:cNvPicPr>
          <p:nvPr/>
        </p:nvPicPr>
        <p:blipFill>
          <a:blip r:embed="rId2"/>
          <a:stretch>
            <a:fillRect/>
          </a:stretch>
        </p:blipFill>
        <p:spPr>
          <a:xfrm>
            <a:off x="103602" y="1024460"/>
            <a:ext cx="8925534" cy="3311355"/>
          </a:xfrm>
          <a:prstGeom prst="rect">
            <a:avLst/>
          </a:prstGeom>
        </p:spPr>
      </p:pic>
    </p:spTree>
    <p:extLst>
      <p:ext uri="{BB962C8B-B14F-4D97-AF65-F5344CB8AC3E}">
        <p14:creationId xmlns:p14="http://schemas.microsoft.com/office/powerpoint/2010/main" val="1202772546"/>
      </p:ext>
    </p:extLst>
  </p:cSld>
  <p:clrMapOvr>
    <a:masterClrMapping/>
  </p:clrMapOvr>
  <p:transition>
    <p:comb/>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kış">
  <a:themeElements>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Akış">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Akış">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Override1.xml><?xml version="1.0" encoding="utf-8"?>
<a:themeOverride xmlns:a="http://schemas.openxmlformats.org/drawingml/2006/main">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ppt/theme/themeOverride2.xml><?xml version="1.0" encoding="utf-8"?>
<a:themeOverride xmlns:a="http://schemas.openxmlformats.org/drawingml/2006/main">
  <a:clrScheme name="Akış">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themeOverride>
</file>

<file path=docProps/app.xml><?xml version="1.0" encoding="utf-8"?>
<Properties xmlns="http://schemas.openxmlformats.org/officeDocument/2006/extended-properties" xmlns:vt="http://schemas.openxmlformats.org/officeDocument/2006/docPropsVTypes">
  <Template>Flow</Template>
  <TotalTime>553</TotalTime>
  <Words>1011</Words>
  <Application>Microsoft Macintosh PowerPoint</Application>
  <PresentationFormat>On-screen Show (4:3)</PresentationFormat>
  <Paragraphs>61</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Constantia</vt:lpstr>
      <vt:lpstr>Tahoma</vt:lpstr>
      <vt:lpstr>Wingdings</vt:lpstr>
      <vt:lpstr>Wingdings 2</vt:lpstr>
      <vt:lpstr>Akış</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sb</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Slayt 1</dc:title>
  <dc:creator>sb</dc:creator>
  <cp:lastModifiedBy>İhsan Pençe</cp:lastModifiedBy>
  <cp:revision>1014</cp:revision>
  <dcterms:created xsi:type="dcterms:W3CDTF">2009-02-25T07:09:12Z</dcterms:created>
  <dcterms:modified xsi:type="dcterms:W3CDTF">2025-11-26T09:03:32Z</dcterms:modified>
</cp:coreProperties>
</file>