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9"/>
  </p:notesMasterIdLst>
  <p:sldIdLst>
    <p:sldId id="393" r:id="rId2"/>
    <p:sldId id="537" r:id="rId3"/>
    <p:sldId id="538" r:id="rId4"/>
    <p:sldId id="540" r:id="rId5"/>
    <p:sldId id="484" r:id="rId6"/>
    <p:sldId id="510" r:id="rId7"/>
    <p:sldId id="511" r:id="rId8"/>
    <p:sldId id="512" r:id="rId9"/>
    <p:sldId id="513" r:id="rId10"/>
    <p:sldId id="514" r:id="rId11"/>
    <p:sldId id="488" r:id="rId12"/>
    <p:sldId id="487" r:id="rId13"/>
    <p:sldId id="489" r:id="rId14"/>
    <p:sldId id="491" r:id="rId15"/>
    <p:sldId id="490" r:id="rId16"/>
    <p:sldId id="492" r:id="rId17"/>
    <p:sldId id="493" r:id="rId18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8"/>
  </p:normalViewPr>
  <p:slideViewPr>
    <p:cSldViewPr>
      <p:cViewPr varScale="1">
        <p:scale>
          <a:sx n="111" d="100"/>
          <a:sy n="111" d="100"/>
        </p:scale>
        <p:origin x="187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DD1C7510-05DD-A200-ED86-68FB7CAB14EE}"/>
    <pc:docChg chg="delSld modSld">
      <pc:chgData name="İhsan Pençe" userId="S::ihsanpence@mehmetakif.edu.tr::2188b72f-395e-4735-86c6-9b1407aec0e3" providerId="AD" clId="Web-{DD1C7510-05DD-A200-ED86-68FB7CAB14EE}" dt="2019-09-19T12:07:35.001" v="259"/>
      <pc:docMkLst>
        <pc:docMk/>
      </pc:docMkLst>
      <pc:sldChg chg="del">
        <pc:chgData name="İhsan Pençe" userId="S::ihsanpence@mehmetakif.edu.tr::2188b72f-395e-4735-86c6-9b1407aec0e3" providerId="AD" clId="Web-{DD1C7510-05DD-A200-ED86-68FB7CAB14EE}" dt="2019-09-19T12:07:21.251" v="246"/>
        <pc:sldMkLst>
          <pc:docMk/>
          <pc:sldMk cId="1009502269" sldId="406"/>
        </pc:sldMkLst>
      </pc:sldChg>
      <pc:sldChg chg="del">
        <pc:chgData name="İhsan Pençe" userId="S::ihsanpence@mehmetakif.edu.tr::2188b72f-395e-4735-86c6-9b1407aec0e3" providerId="AD" clId="Web-{DD1C7510-05DD-A200-ED86-68FB7CAB14EE}" dt="2019-09-19T11:52:10.982" v="60"/>
        <pc:sldMkLst>
          <pc:docMk/>
          <pc:sldMk cId="3020601632" sldId="416"/>
        </pc:sldMkLst>
      </pc:sldChg>
      <pc:sldChg chg="modSp">
        <pc:chgData name="İhsan Pençe" userId="S::ihsanpence@mehmetakif.edu.tr::2188b72f-395e-4735-86c6-9b1407aec0e3" providerId="AD" clId="Web-{DD1C7510-05DD-A200-ED86-68FB7CAB14EE}" dt="2019-09-19T11:51:37.013" v="59" actId="20577"/>
        <pc:sldMkLst>
          <pc:docMk/>
          <pc:sldMk cId="3961432889" sldId="417"/>
        </pc:sldMkLst>
      </pc:sldChg>
      <pc:sldChg chg="addSp modSp">
        <pc:chgData name="İhsan Pençe" userId="S::ihsanpence@mehmetakif.edu.tr::2188b72f-395e-4735-86c6-9b1407aec0e3" providerId="AD" clId="Web-{DD1C7510-05DD-A200-ED86-68FB7CAB14EE}" dt="2019-09-19T11:50:15.435" v="49" actId="1076"/>
        <pc:sldMkLst>
          <pc:docMk/>
          <pc:sldMk cId="803953830" sldId="418"/>
        </pc:sldMkLst>
      </pc:sldChg>
      <pc:sldChg chg="del">
        <pc:chgData name="İhsan Pençe" userId="S::ihsanpence@mehmetakif.edu.tr::2188b72f-395e-4735-86c6-9b1407aec0e3" providerId="AD" clId="Web-{DD1C7510-05DD-A200-ED86-68FB7CAB14EE}" dt="2019-09-19T11:45:54.278" v="0"/>
        <pc:sldMkLst>
          <pc:docMk/>
          <pc:sldMk cId="2523595618" sldId="41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4:46.485" v="245"/>
        <pc:sldMkLst>
          <pc:docMk/>
          <pc:sldMk cId="3972415894" sldId="421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4:43.813" v="244"/>
        <pc:sldMkLst>
          <pc:docMk/>
          <pc:sldMk cId="3214604677" sldId="422"/>
        </pc:sldMkLst>
      </pc:sldChg>
      <pc:sldChg chg="modSp">
        <pc:chgData name="İhsan Pençe" userId="S::ihsanpence@mehmetakif.edu.tr::2188b72f-395e-4735-86c6-9b1407aec0e3" providerId="AD" clId="Web-{DD1C7510-05DD-A200-ED86-68FB7CAB14EE}" dt="2019-09-19T12:04:28.641" v="243" actId="20577"/>
        <pc:sldMkLst>
          <pc:docMk/>
          <pc:sldMk cId="3031053592" sldId="423"/>
        </pc:sldMkLst>
      </pc:sldChg>
      <pc:sldChg chg="modSp">
        <pc:chgData name="İhsan Pençe" userId="S::ihsanpence@mehmetakif.edu.tr::2188b72f-395e-4735-86c6-9b1407aec0e3" providerId="AD" clId="Web-{DD1C7510-05DD-A200-ED86-68FB7CAB14EE}" dt="2019-09-19T12:03:18.063" v="237" actId="20577"/>
        <pc:sldMkLst>
          <pc:docMk/>
          <pc:sldMk cId="4265667304" sldId="426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3.079" v="247"/>
        <pc:sldMkLst>
          <pc:docMk/>
          <pc:sldMk cId="3959642260" sldId="42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6.376" v="251"/>
        <pc:sldMkLst>
          <pc:docMk/>
          <pc:sldMk cId="1635764182" sldId="430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1.064" v="257"/>
        <pc:sldMkLst>
          <pc:docMk/>
          <pc:sldMk cId="2348935558" sldId="431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3.642" v="258"/>
        <pc:sldMkLst>
          <pc:docMk/>
          <pc:sldMk cId="2067406249" sldId="432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5.001" v="259"/>
        <pc:sldMkLst>
          <pc:docMk/>
          <pc:sldMk cId="2466816765" sldId="433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6.908" v="252"/>
        <pc:sldMkLst>
          <pc:docMk/>
          <pc:sldMk cId="534471324" sldId="434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4.048" v="248"/>
        <pc:sldMkLst>
          <pc:docMk/>
          <pc:sldMk cId="3720959596" sldId="435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4.970" v="249"/>
        <pc:sldMkLst>
          <pc:docMk/>
          <pc:sldMk cId="1141961747" sldId="436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5.689" v="250"/>
        <pc:sldMkLst>
          <pc:docMk/>
          <pc:sldMk cId="3916709183" sldId="437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7.470" v="253"/>
        <pc:sldMkLst>
          <pc:docMk/>
          <pc:sldMk cId="344036572" sldId="438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7.939" v="254"/>
        <pc:sldMkLst>
          <pc:docMk/>
          <pc:sldMk cId="1626135647" sldId="43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8.532" v="255"/>
        <pc:sldMkLst>
          <pc:docMk/>
          <pc:sldMk cId="3867367468" sldId="440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9.439" v="256"/>
        <pc:sldMkLst>
          <pc:docMk/>
          <pc:sldMk cId="4098440789" sldId="441"/>
        </pc:sldMkLst>
      </pc:sldChg>
      <pc:sldChg chg="addSp modSp">
        <pc:chgData name="İhsan Pençe" userId="S::ihsanpence@mehmetakif.edu.tr::2188b72f-395e-4735-86c6-9b1407aec0e3" providerId="AD" clId="Web-{DD1C7510-05DD-A200-ED86-68FB7CAB14EE}" dt="2019-09-19T12:02:07.578" v="234"/>
        <pc:sldMkLst>
          <pc:docMk/>
          <pc:sldMk cId="1475720081" sldId="449"/>
        </pc:sldMkLst>
      </pc:sldChg>
    </pc:docChg>
  </pc:docChgLst>
  <pc:docChgLst>
    <pc:chgData name="İhsan Pençe" userId="2188b72f-395e-4735-86c6-9b1407aec0e3" providerId="ADAL" clId="{77D5A156-CBB3-4638-95D5-EC46DA325FA0}"/>
    <pc:docChg chg="custSel modSld">
      <pc:chgData name="İhsan Pençe" userId="2188b72f-395e-4735-86c6-9b1407aec0e3" providerId="ADAL" clId="{77D5A156-CBB3-4638-95D5-EC46DA325FA0}" dt="2024-09-15T13:52:24.757" v="66" actId="20577"/>
      <pc:docMkLst>
        <pc:docMk/>
      </pc:docMkLst>
      <pc:sldChg chg="addSp delSp modSp mod">
        <pc:chgData name="İhsan Pençe" userId="2188b72f-395e-4735-86c6-9b1407aec0e3" providerId="ADAL" clId="{77D5A156-CBB3-4638-95D5-EC46DA325FA0}" dt="2024-09-15T13:52:24.757" v="66" actId="20577"/>
        <pc:sldMkLst>
          <pc:docMk/>
          <pc:sldMk cId="1282602897" sldId="539"/>
        </pc:sldMkLst>
      </pc:sldChg>
    </pc:docChg>
  </pc:docChgLst>
  <pc:docChgLst>
    <pc:chgData name="İhsan Pençe" userId="S::ihsanpence@mehmetakif.edu.tr::2188b72f-395e-4735-86c6-9b1407aec0e3" providerId="AD" clId="Web-{04EF6748-697C-AD4C-7D2F-04AED9CFA10C}"/>
    <pc:docChg chg="modSld">
      <pc:chgData name="İhsan Pençe" userId="S::ihsanpence@mehmetakif.edu.tr::2188b72f-395e-4735-86c6-9b1407aec0e3" providerId="AD" clId="Web-{04EF6748-697C-AD4C-7D2F-04AED9CFA10C}" dt="2019-09-17T05:32:02.184" v="28" actId="20577"/>
      <pc:docMkLst>
        <pc:docMk/>
      </pc:docMkLst>
      <pc:sldChg chg="modSp">
        <pc:chgData name="İhsan Pençe" userId="S::ihsanpence@mehmetakif.edu.tr::2188b72f-395e-4735-86c6-9b1407aec0e3" providerId="AD" clId="Web-{04EF6748-697C-AD4C-7D2F-04AED9CFA10C}" dt="2019-09-17T05:31:59.903" v="26" actId="20577"/>
        <pc:sldMkLst>
          <pc:docMk/>
          <pc:sldMk cId="3631946218" sldId="413"/>
        </pc:sldMkLst>
      </pc:sldChg>
    </pc:docChg>
  </pc:docChgLst>
  <pc:docChgLst>
    <pc:chgData name="İhsan Pençe" userId="2188b72f-395e-4735-86c6-9b1407aec0e3" providerId="ADAL" clId="{7466F5B3-E9E1-44EF-861B-EA2DA96675EC}"/>
    <pc:docChg chg="delSld sldOrd">
      <pc:chgData name="İhsan Pençe" userId="2188b72f-395e-4735-86c6-9b1407aec0e3" providerId="ADAL" clId="{7466F5B3-E9E1-44EF-861B-EA2DA96675EC}" dt="2023-10-02T16:01:03.327" v="6" actId="47"/>
      <pc:docMkLst>
        <pc:docMk/>
      </pc:docMkLst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1511579840" sldId="499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3482163349" sldId="500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1131077553" sldId="501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1297503078" sldId="505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856457094" sldId="507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018543939" sldId="508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718292462" sldId="509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99346540" sldId="515"/>
        </pc:sldMkLst>
      </pc:sldChg>
      <pc:sldChg chg="del ord">
        <pc:chgData name="İhsan Pençe" userId="2188b72f-395e-4735-86c6-9b1407aec0e3" providerId="ADAL" clId="{7466F5B3-E9E1-44EF-861B-EA2DA96675EC}" dt="2023-10-02T16:01:03.327" v="6" actId="47"/>
        <pc:sldMkLst>
          <pc:docMk/>
          <pc:sldMk cId="3955918468" sldId="516"/>
        </pc:sldMkLst>
      </pc:sldChg>
      <pc:sldChg chg="del ord">
        <pc:chgData name="İhsan Pençe" userId="2188b72f-395e-4735-86c6-9b1407aec0e3" providerId="ADAL" clId="{7466F5B3-E9E1-44EF-861B-EA2DA96675EC}" dt="2023-10-02T16:00:38.400" v="3" actId="47"/>
        <pc:sldMkLst>
          <pc:docMk/>
          <pc:sldMk cId="1549861006" sldId="517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1047231790" sldId="518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3517512752" sldId="519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3059393990" sldId="520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1267086049" sldId="521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176933492" sldId="522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523228585" sldId="523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719185518" sldId="524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3066663231" sldId="525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893366726" sldId="526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1536182255" sldId="527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499220661" sldId="528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17521902" sldId="529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653200466" sldId="530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486646785" sldId="531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459259255" sldId="532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4206581505" sldId="533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3227094273" sldId="534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2599386509" sldId="535"/>
        </pc:sldMkLst>
      </pc:sldChg>
      <pc:sldChg chg="del">
        <pc:chgData name="İhsan Pençe" userId="2188b72f-395e-4735-86c6-9b1407aec0e3" providerId="ADAL" clId="{7466F5B3-E9E1-44EF-861B-EA2DA96675EC}" dt="2023-10-02T16:01:03.327" v="6" actId="47"/>
        <pc:sldMkLst>
          <pc:docMk/>
          <pc:sldMk cId="864964310" sldId="536"/>
        </pc:sldMkLst>
      </pc:sldChg>
    </pc:docChg>
  </pc:docChgLst>
  <pc:docChgLst>
    <pc:chgData name="İhsan Pençe" userId="S::ihsanpence@mehmetakif.edu.tr::2188b72f-395e-4735-86c6-9b1407aec0e3" providerId="AD" clId="Web-{A6EE54C0-5397-A97C-8CB4-7E0C244D262E}"/>
    <pc:docChg chg="addSld modSld sldOrd">
      <pc:chgData name="İhsan Pençe" userId="S::ihsanpence@mehmetakif.edu.tr::2188b72f-395e-4735-86c6-9b1407aec0e3" providerId="AD" clId="Web-{A6EE54C0-5397-A97C-8CB4-7E0C244D262E}" dt="2019-09-17T08:16:53.970" v="258" actId="1076"/>
      <pc:docMkLst>
        <pc:docMk/>
      </pc:docMkLst>
      <pc:sldChg chg="addSp modSp">
        <pc:chgData name="İhsan Pençe" userId="S::ihsanpence@mehmetakif.edu.tr::2188b72f-395e-4735-86c6-9b1407aec0e3" providerId="AD" clId="Web-{A6EE54C0-5397-A97C-8CB4-7E0C244D262E}" dt="2019-09-17T08:16:53.970" v="258" actId="1076"/>
        <pc:sldMkLst>
          <pc:docMk/>
          <pc:sldMk cId="1390720940" sldId="411"/>
        </pc:sldMkLst>
      </pc:sldChg>
      <pc:sldChg chg="modSp">
        <pc:chgData name="İhsan Pençe" userId="S::ihsanpence@mehmetakif.edu.tr::2188b72f-395e-4735-86c6-9b1407aec0e3" providerId="AD" clId="Web-{A6EE54C0-5397-A97C-8CB4-7E0C244D262E}" dt="2019-09-17T08:09:13.768" v="171" actId="20577"/>
        <pc:sldMkLst>
          <pc:docMk/>
          <pc:sldMk cId="4265667304" sldId="426"/>
        </pc:sldMkLst>
      </pc:sldChg>
      <pc:sldChg chg="addSp modSp new">
        <pc:chgData name="İhsan Pençe" userId="S::ihsanpence@mehmetakif.edu.tr::2188b72f-395e-4735-86c6-9b1407aec0e3" providerId="AD" clId="Web-{A6EE54C0-5397-A97C-8CB4-7E0C244D262E}" dt="2019-09-17T08:05:39.309" v="77" actId="1076"/>
        <pc:sldMkLst>
          <pc:docMk/>
          <pc:sldMk cId="1780886602" sldId="457"/>
        </pc:sldMkLst>
      </pc:sldChg>
      <pc:sldChg chg="modSp add ord replId">
        <pc:chgData name="İhsan Pençe" userId="S::ihsanpence@mehmetakif.edu.tr::2188b72f-395e-4735-86c6-9b1407aec0e3" providerId="AD" clId="Web-{A6EE54C0-5397-A97C-8CB4-7E0C244D262E}" dt="2019-09-17T08:13:33.839" v="249" actId="1076"/>
        <pc:sldMkLst>
          <pc:docMk/>
          <pc:sldMk cId="1109034727" sldId="458"/>
        </pc:sldMkLst>
      </pc:sldChg>
    </pc:docChg>
  </pc:docChgLst>
  <pc:docChgLst>
    <pc:chgData name="İhsan Pençe" userId="2188b72f-395e-4735-86c6-9b1407aec0e3" providerId="ADAL" clId="{8A52578D-7823-5F5B-AF19-2E21D817D674}"/>
    <pc:docChg chg="delSld">
      <pc:chgData name="İhsan Pençe" userId="2188b72f-395e-4735-86c6-9b1407aec0e3" providerId="ADAL" clId="{8A52578D-7823-5F5B-AF19-2E21D817D674}" dt="2025-09-25T06:49:02.870" v="0" actId="2696"/>
      <pc:docMkLst>
        <pc:docMk/>
      </pc:docMkLst>
      <pc:sldChg chg="del">
        <pc:chgData name="İhsan Pençe" userId="2188b72f-395e-4735-86c6-9b1407aec0e3" providerId="ADAL" clId="{8A52578D-7823-5F5B-AF19-2E21D817D674}" dt="2025-09-25T06:49:02.870" v="0" actId="2696"/>
        <pc:sldMkLst>
          <pc:docMk/>
          <pc:sldMk cId="1282602897" sldId="539"/>
        </pc:sldMkLst>
      </pc:sldChg>
    </pc:docChg>
  </pc:docChgLst>
  <pc:docChgLst>
    <pc:chgData name="İhsan Pençe" userId="S::ihsanpence@mehmetakif.edu.tr::2188b72f-395e-4735-86c6-9b1407aec0e3" providerId="AD" clId="Web-{58600F3E-8BF4-0202-9594-D270AC9E09E9}"/>
    <pc:docChg chg="addSld delSld modSld">
      <pc:chgData name="İhsan Pençe" userId="S::ihsanpence@mehmetakif.edu.tr::2188b72f-395e-4735-86c6-9b1407aec0e3" providerId="AD" clId="Web-{58600F3E-8BF4-0202-9594-D270AC9E09E9}" dt="2019-09-15T18:43:33.900" v="135" actId="1076"/>
      <pc:docMkLst>
        <pc:docMk/>
      </pc:docMkLst>
      <pc:sldChg chg="addSp modSp">
        <pc:chgData name="İhsan Pençe" userId="S::ihsanpence@mehmetakif.edu.tr::2188b72f-395e-4735-86c6-9b1407aec0e3" providerId="AD" clId="Web-{58600F3E-8BF4-0202-9594-D270AC9E09E9}" dt="2019-09-15T18:43:33.900" v="135" actId="1076"/>
        <pc:sldMkLst>
          <pc:docMk/>
          <pc:sldMk cId="4137447152" sldId="428"/>
        </pc:sldMkLst>
      </pc:sldChg>
      <pc:sldChg chg="modSp new">
        <pc:chgData name="İhsan Pençe" userId="S::ihsanpence@mehmetakif.edu.tr::2188b72f-395e-4735-86c6-9b1407aec0e3" providerId="AD" clId="Web-{58600F3E-8BF4-0202-9594-D270AC9E09E9}" dt="2019-09-15T18:32:39.331" v="17" actId="20577"/>
        <pc:sldMkLst>
          <pc:docMk/>
          <pc:sldMk cId="3113550964" sldId="448"/>
        </pc:sldMkLst>
      </pc:sldChg>
      <pc:sldChg chg="new del">
        <pc:chgData name="İhsan Pençe" userId="S::ihsanpence@mehmetakif.edu.tr::2188b72f-395e-4735-86c6-9b1407aec0e3" providerId="AD" clId="Web-{58600F3E-8BF4-0202-9594-D270AC9E09E9}" dt="2019-09-15T18:33:39.066" v="19"/>
        <pc:sldMkLst>
          <pc:docMk/>
          <pc:sldMk cId="621203581" sldId="449"/>
        </pc:sldMkLst>
      </pc:sldChg>
      <pc:sldChg chg="modSp new">
        <pc:chgData name="İhsan Pençe" userId="S::ihsanpence@mehmetakif.edu.tr::2188b72f-395e-4735-86c6-9b1407aec0e3" providerId="AD" clId="Web-{58600F3E-8BF4-0202-9594-D270AC9E09E9}" dt="2019-09-15T18:35:01.972" v="43" actId="20577"/>
        <pc:sldMkLst>
          <pc:docMk/>
          <pc:sldMk cId="1475720081" sldId="449"/>
        </pc:sldMkLst>
      </pc:sldChg>
      <pc:sldChg chg="modSp new">
        <pc:chgData name="İhsan Pençe" userId="S::ihsanpence@mehmetakif.edu.tr::2188b72f-395e-4735-86c6-9b1407aec0e3" providerId="AD" clId="Web-{58600F3E-8BF4-0202-9594-D270AC9E09E9}" dt="2019-09-15T18:37:24.117" v="47" actId="20577"/>
        <pc:sldMkLst>
          <pc:docMk/>
          <pc:sldMk cId="2851430792" sldId="450"/>
        </pc:sldMkLst>
      </pc:sldChg>
      <pc:sldChg chg="delSp modSp new">
        <pc:chgData name="İhsan Pençe" userId="S::ihsanpence@mehmetakif.edu.tr::2188b72f-395e-4735-86c6-9b1407aec0e3" providerId="AD" clId="Web-{58600F3E-8BF4-0202-9594-D270AC9E09E9}" dt="2019-09-15T18:39:38.414" v="65" actId="20577"/>
        <pc:sldMkLst>
          <pc:docMk/>
          <pc:sldMk cId="2700652863" sldId="451"/>
        </pc:sldMkLst>
      </pc:sldChg>
      <pc:sldChg chg="delSp modSp new">
        <pc:chgData name="İhsan Pençe" userId="S::ihsanpence@mehmetakif.edu.tr::2188b72f-395e-4735-86c6-9b1407aec0e3" providerId="AD" clId="Web-{58600F3E-8BF4-0202-9594-D270AC9E09E9}" dt="2019-09-15T18:41:20.196" v="87" actId="20577"/>
        <pc:sldMkLst>
          <pc:docMk/>
          <pc:sldMk cId="3337582297" sldId="452"/>
        </pc:sldMkLst>
      </pc:sldChg>
    </pc:docChg>
  </pc:docChgLst>
  <pc:docChgLst>
    <pc:chgData name="İhsan Pençe" userId="S::ihsanpence@mehmetakif.edu.tr::2188b72f-395e-4735-86c6-9b1407aec0e3" providerId="AD" clId="Web-{508DE2C0-C19E-DEFC-400C-E7B66EC0AC45}"/>
    <pc:docChg chg="delSld modSld">
      <pc:chgData name="İhsan Pençe" userId="S::ihsanpence@mehmetakif.edu.tr::2188b72f-395e-4735-86c6-9b1407aec0e3" providerId="AD" clId="Web-{508DE2C0-C19E-DEFC-400C-E7B66EC0AC45}" dt="2019-09-26T12:34:35.492" v="62"/>
      <pc:docMkLst>
        <pc:docMk/>
      </pc:docMkLst>
      <pc:sldChg chg="del">
        <pc:chgData name="İhsan Pençe" userId="S::ihsanpence@mehmetakif.edu.tr::2188b72f-395e-4735-86c6-9b1407aec0e3" providerId="AD" clId="Web-{508DE2C0-C19E-DEFC-400C-E7B66EC0AC45}" dt="2019-09-26T12:34:07.773" v="29"/>
        <pc:sldMkLst>
          <pc:docMk/>
          <pc:sldMk cId="1143612726" sldId="40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5"/>
        <pc:sldMkLst>
          <pc:docMk/>
          <pc:sldMk cId="1430756517" sldId="40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6"/>
        <pc:sldMkLst>
          <pc:docMk/>
          <pc:sldMk cId="2375912759" sldId="40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8"/>
        <pc:sldMkLst>
          <pc:docMk/>
          <pc:sldMk cId="1126697751" sldId="41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9"/>
        <pc:sldMkLst>
          <pc:docMk/>
          <pc:sldMk cId="1390720940" sldId="41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8"/>
        <pc:sldMkLst>
          <pc:docMk/>
          <pc:sldMk cId="3117288310" sldId="412"/>
        </pc:sldMkLst>
      </pc:sldChg>
      <pc:sldChg chg="addSp delSp modSp">
        <pc:chgData name="İhsan Pençe" userId="S::ihsanpence@mehmetakif.edu.tr::2188b72f-395e-4735-86c6-9b1407aec0e3" providerId="AD" clId="Web-{508DE2C0-C19E-DEFC-400C-E7B66EC0AC45}" dt="2019-09-26T12:33:09.039" v="5" actId="1076"/>
        <pc:sldMkLst>
          <pc:docMk/>
          <pc:sldMk cId="3631946218" sldId="41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8"/>
        <pc:sldMkLst>
          <pc:docMk/>
          <pc:sldMk cId="1474291871" sldId="41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9"/>
        <pc:sldMkLst>
          <pc:docMk/>
          <pc:sldMk cId="3547519639" sldId="41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0"/>
        <pc:sldMkLst>
          <pc:docMk/>
          <pc:sldMk cId="3961432889" sldId="41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1"/>
        <pc:sldMkLst>
          <pc:docMk/>
          <pc:sldMk cId="803953830" sldId="41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0"/>
        <pc:sldMkLst>
          <pc:docMk/>
          <pc:sldMk cId="3264875339" sldId="42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1"/>
        <pc:sldMkLst>
          <pc:docMk/>
          <pc:sldMk cId="3031053592" sldId="42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2"/>
        <pc:sldMkLst>
          <pc:docMk/>
          <pc:sldMk cId="100906970" sldId="42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3"/>
        <pc:sldMkLst>
          <pc:docMk/>
          <pc:sldMk cId="2222718452" sldId="42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4"/>
        <pc:sldMkLst>
          <pc:docMk/>
          <pc:sldMk cId="4265667304" sldId="42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6"/>
        <pc:sldMkLst>
          <pc:docMk/>
          <pc:sldMk cId="4137447152" sldId="42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7"/>
        <pc:sldMkLst>
          <pc:docMk/>
          <pc:sldMk cId="3557501489" sldId="44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6"/>
        <pc:sldMkLst>
          <pc:docMk/>
          <pc:sldMk cId="2447912838" sldId="44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5"/>
        <pc:sldMkLst>
          <pc:docMk/>
          <pc:sldMk cId="4048731009" sldId="44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4"/>
        <pc:sldMkLst>
          <pc:docMk/>
          <pc:sldMk cId="1412379999" sldId="44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3"/>
        <pc:sldMkLst>
          <pc:docMk/>
          <pc:sldMk cId="1452854445" sldId="44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2"/>
        <pc:sldMkLst>
          <pc:docMk/>
          <pc:sldMk cId="2173001096" sldId="44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1"/>
        <pc:sldMkLst>
          <pc:docMk/>
          <pc:sldMk cId="3113550964" sldId="44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0"/>
        <pc:sldMkLst>
          <pc:docMk/>
          <pc:sldMk cId="1475720081" sldId="44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39"/>
        <pc:sldMkLst>
          <pc:docMk/>
          <pc:sldMk cId="2851430792" sldId="45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8"/>
        <pc:sldMkLst>
          <pc:docMk/>
          <pc:sldMk cId="2700652863" sldId="45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7"/>
        <pc:sldMkLst>
          <pc:docMk/>
          <pc:sldMk cId="3337582297" sldId="45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3"/>
        <pc:sldMkLst>
          <pc:docMk/>
          <pc:sldMk cId="3670568591" sldId="45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7"/>
        <pc:sldMkLst>
          <pc:docMk/>
          <pc:sldMk cId="2704589946" sldId="45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4"/>
        <pc:sldMkLst>
          <pc:docMk/>
          <pc:sldMk cId="1512754448" sldId="45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5"/>
        <pc:sldMkLst>
          <pc:docMk/>
          <pc:sldMk cId="1780886602" sldId="45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2"/>
        <pc:sldMkLst>
          <pc:docMk/>
          <pc:sldMk cId="1109034727" sldId="45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7"/>
        <pc:sldMkLst>
          <pc:docMk/>
          <pc:sldMk cId="1148287206" sldId="45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6"/>
        <pc:sldMkLst>
          <pc:docMk/>
          <pc:sldMk cId="3493255007" sldId="46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5"/>
        <pc:sldMkLst>
          <pc:docMk/>
          <pc:sldMk cId="3571165522" sldId="46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4"/>
        <pc:sldMkLst>
          <pc:docMk/>
          <pc:sldMk cId="3305474854" sldId="46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3"/>
        <pc:sldMkLst>
          <pc:docMk/>
          <pc:sldMk cId="3288672900" sldId="46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2"/>
        <pc:sldMkLst>
          <pc:docMk/>
          <pc:sldMk cId="2756459985" sldId="46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1"/>
        <pc:sldMkLst>
          <pc:docMk/>
          <pc:sldMk cId="35138373" sldId="46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0"/>
        <pc:sldMkLst>
          <pc:docMk/>
          <pc:sldMk cId="2616849226" sldId="46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9"/>
        <pc:sldMkLst>
          <pc:docMk/>
          <pc:sldMk cId="4153985885" sldId="46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8"/>
        <pc:sldMkLst>
          <pc:docMk/>
          <pc:sldMk cId="1781509852" sldId="46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7"/>
        <pc:sldMkLst>
          <pc:docMk/>
          <pc:sldMk cId="1586782293" sldId="46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6"/>
        <pc:sldMkLst>
          <pc:docMk/>
          <pc:sldMk cId="3756164047" sldId="47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5"/>
        <pc:sldMkLst>
          <pc:docMk/>
          <pc:sldMk cId="1338949689" sldId="47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4"/>
        <pc:sldMkLst>
          <pc:docMk/>
          <pc:sldMk cId="3714880503" sldId="47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3"/>
        <pc:sldMkLst>
          <pc:docMk/>
          <pc:sldMk cId="2658464253" sldId="47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2"/>
        <pc:sldMkLst>
          <pc:docMk/>
          <pc:sldMk cId="3155584569" sldId="47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11"/>
        <pc:sldMkLst>
          <pc:docMk/>
          <pc:sldMk cId="3956751449" sldId="47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10"/>
        <pc:sldMkLst>
          <pc:docMk/>
          <pc:sldMk cId="2293237517" sldId="47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9"/>
        <pc:sldMkLst>
          <pc:docMk/>
          <pc:sldMk cId="360757345" sldId="47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8"/>
        <pc:sldMkLst>
          <pc:docMk/>
          <pc:sldMk cId="2209416423" sldId="47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7"/>
        <pc:sldMkLst>
          <pc:docMk/>
          <pc:sldMk cId="1610927569" sldId="47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6"/>
        <pc:sldMkLst>
          <pc:docMk/>
          <pc:sldMk cId="1247259770" sldId="48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92" v="62"/>
        <pc:sldMkLst>
          <pc:docMk/>
          <pc:sldMk cId="3695211499" sldId="48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92" v="61"/>
        <pc:sldMkLst>
          <pc:docMk/>
          <pc:sldMk cId="3093888128" sldId="48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92" v="60"/>
        <pc:sldMkLst>
          <pc:docMk/>
          <pc:sldMk cId="427451880" sldId="483"/>
        </pc:sldMkLst>
      </pc:sldChg>
    </pc:docChg>
  </pc:docChgLst>
  <pc:docChgLst>
    <pc:chgData name="İhsan Pençe" userId="2188b72f-395e-4735-86c6-9b1407aec0e3" providerId="ADAL" clId="{47A6F741-439B-4C10-BFAC-8AC051063C6C}"/>
    <pc:docChg chg="addSld modSld">
      <pc:chgData name="İhsan Pençe" userId="2188b72f-395e-4735-86c6-9b1407aec0e3" providerId="ADAL" clId="{47A6F741-439B-4C10-BFAC-8AC051063C6C}" dt="2023-10-02T15:53:33.351" v="75" actId="1076"/>
      <pc:docMkLst>
        <pc:docMk/>
      </pc:docMkLst>
      <pc:sldChg chg="modSp">
        <pc:chgData name="İhsan Pençe" userId="2188b72f-395e-4735-86c6-9b1407aec0e3" providerId="ADAL" clId="{47A6F741-439B-4C10-BFAC-8AC051063C6C}" dt="2023-10-02T14:51:29.744" v="13" actId="2711"/>
        <pc:sldMkLst>
          <pc:docMk/>
          <pc:sldMk cId="4237697824" sldId="512"/>
        </pc:sldMkLst>
      </pc:sldChg>
      <pc:sldChg chg="addSp modSp new mod">
        <pc:chgData name="İhsan Pençe" userId="2188b72f-395e-4735-86c6-9b1407aec0e3" providerId="ADAL" clId="{47A6F741-439B-4C10-BFAC-8AC051063C6C}" dt="2023-10-02T15:49:24.849" v="59" actId="1036"/>
        <pc:sldMkLst>
          <pc:docMk/>
          <pc:sldMk cId="4204406929" sldId="537"/>
        </pc:sldMkLst>
      </pc:sldChg>
      <pc:sldChg chg="addSp modSp new">
        <pc:chgData name="İhsan Pençe" userId="2188b72f-395e-4735-86c6-9b1407aec0e3" providerId="ADAL" clId="{47A6F741-439B-4C10-BFAC-8AC051063C6C}" dt="2023-10-02T15:51:31.412" v="67" actId="1076"/>
        <pc:sldMkLst>
          <pc:docMk/>
          <pc:sldMk cId="3404014485" sldId="538"/>
        </pc:sldMkLst>
      </pc:sldChg>
      <pc:sldChg chg="addSp modSp new mod">
        <pc:chgData name="İhsan Pençe" userId="2188b72f-395e-4735-86c6-9b1407aec0e3" providerId="ADAL" clId="{47A6F741-439B-4C10-BFAC-8AC051063C6C}" dt="2023-10-02T15:52:48.181" v="71" actId="1076"/>
        <pc:sldMkLst>
          <pc:docMk/>
          <pc:sldMk cId="1282602897" sldId="539"/>
        </pc:sldMkLst>
      </pc:sldChg>
      <pc:sldChg chg="addSp modSp new mod">
        <pc:chgData name="İhsan Pençe" userId="2188b72f-395e-4735-86c6-9b1407aec0e3" providerId="ADAL" clId="{47A6F741-439B-4C10-BFAC-8AC051063C6C}" dt="2023-10-02T15:53:33.351" v="75" actId="1076"/>
        <pc:sldMkLst>
          <pc:docMk/>
          <pc:sldMk cId="1814837733" sldId="540"/>
        </pc:sldMkLst>
      </pc:sldChg>
    </pc:docChg>
  </pc:docChgLst>
  <pc:docChgLst>
    <pc:chgData name="İhsan Pençe" userId="S::ihsanpence@mehmetakif.edu.tr::2188b72f-395e-4735-86c6-9b1407aec0e3" providerId="AD" clId="Web-{994351BF-6DEC-F6B7-950F-C2B3963B62EF}"/>
    <pc:docChg chg="addSld modSld sldOrd">
      <pc:chgData name="İhsan Pençe" userId="S::ihsanpence@mehmetakif.edu.tr::2188b72f-395e-4735-86c6-9b1407aec0e3" providerId="AD" clId="Web-{994351BF-6DEC-F6B7-950F-C2B3963B62EF}" dt="2019-09-12T15:51:38.279" v="390" actId="14100"/>
      <pc:docMkLst>
        <pc:docMk/>
      </pc:docMkLst>
      <pc:sldChg chg="addSp modSp">
        <pc:chgData name="İhsan Pençe" userId="S::ihsanpence@mehmetakif.edu.tr::2188b72f-395e-4735-86c6-9b1407aec0e3" providerId="AD" clId="Web-{994351BF-6DEC-F6B7-950F-C2B3963B62EF}" dt="2019-09-12T14:40:18.331" v="19" actId="20577"/>
        <pc:sldMkLst>
          <pc:docMk/>
          <pc:sldMk cId="1141961747" sldId="436"/>
        </pc:sldMkLst>
      </pc:sldChg>
      <pc:sldChg chg="addSp modSp new">
        <pc:chgData name="İhsan Pençe" userId="S::ihsanpence@mehmetakif.edu.tr::2188b72f-395e-4735-86c6-9b1407aec0e3" providerId="AD" clId="Web-{994351BF-6DEC-F6B7-950F-C2B3963B62EF}" dt="2019-09-12T14:58:43.060" v="113" actId="20577"/>
        <pc:sldMkLst>
          <pc:docMk/>
          <pc:sldMk cId="3916709183" sldId="437"/>
        </pc:sldMkLst>
      </pc:sldChg>
      <pc:sldChg chg="addSp modSp new">
        <pc:chgData name="İhsan Pençe" userId="S::ihsanpence@mehmetakif.edu.tr::2188b72f-395e-4735-86c6-9b1407aec0e3" providerId="AD" clId="Web-{994351BF-6DEC-F6B7-950F-C2B3963B62EF}" dt="2019-09-12T15:14:19.240" v="128" actId="1076"/>
        <pc:sldMkLst>
          <pc:docMk/>
          <pc:sldMk cId="344036572" sldId="438"/>
        </pc:sldMkLst>
      </pc:sldChg>
      <pc:sldChg chg="addSp delSp modSp new">
        <pc:chgData name="İhsan Pençe" userId="S::ihsanpence@mehmetakif.edu.tr::2188b72f-395e-4735-86c6-9b1407aec0e3" providerId="AD" clId="Web-{994351BF-6DEC-F6B7-950F-C2B3963B62EF}" dt="2019-09-12T15:17:28.695" v="145" actId="1076"/>
        <pc:sldMkLst>
          <pc:docMk/>
          <pc:sldMk cId="1626135647" sldId="439"/>
        </pc:sldMkLst>
      </pc:sldChg>
      <pc:sldChg chg="delSp modSp new">
        <pc:chgData name="İhsan Pençe" userId="S::ihsanpence@mehmetakif.edu.tr::2188b72f-395e-4735-86c6-9b1407aec0e3" providerId="AD" clId="Web-{994351BF-6DEC-F6B7-950F-C2B3963B62EF}" dt="2019-09-12T15:22:15.245" v="190" actId="20577"/>
        <pc:sldMkLst>
          <pc:docMk/>
          <pc:sldMk cId="3867367468" sldId="440"/>
        </pc:sldMkLst>
      </pc:sldChg>
      <pc:sldChg chg="delSp modSp new ord">
        <pc:chgData name="İhsan Pençe" userId="S::ihsanpence@mehmetakif.edu.tr::2188b72f-395e-4735-86c6-9b1407aec0e3" providerId="AD" clId="Web-{994351BF-6DEC-F6B7-950F-C2B3963B62EF}" dt="2019-09-12T15:23:30.276" v="211" actId="14100"/>
        <pc:sldMkLst>
          <pc:docMk/>
          <pc:sldMk cId="4098440789" sldId="441"/>
        </pc:sldMkLst>
      </pc:sldChg>
      <pc:sldChg chg="modSp new">
        <pc:chgData name="İhsan Pençe" userId="S::ihsanpence@mehmetakif.edu.tr::2188b72f-395e-4735-86c6-9b1407aec0e3" providerId="AD" clId="Web-{994351BF-6DEC-F6B7-950F-C2B3963B62EF}" dt="2019-09-12T15:31:17.968" v="228" actId="20577"/>
        <pc:sldMkLst>
          <pc:docMk/>
          <pc:sldMk cId="3557501489" sldId="442"/>
        </pc:sldMkLst>
      </pc:sldChg>
      <pc:sldChg chg="addSp delSp modSp add replId">
        <pc:chgData name="İhsan Pençe" userId="S::ihsanpence@mehmetakif.edu.tr::2188b72f-395e-4735-86c6-9b1407aec0e3" providerId="AD" clId="Web-{994351BF-6DEC-F6B7-950F-C2B3963B62EF}" dt="2019-09-12T15:36:37.411" v="244" actId="14100"/>
        <pc:sldMkLst>
          <pc:docMk/>
          <pc:sldMk cId="2447912838" sldId="443"/>
        </pc:sldMkLst>
      </pc:sldChg>
      <pc:sldChg chg="addSp delSp modSp add replId">
        <pc:chgData name="İhsan Pençe" userId="S::ihsanpence@mehmetakif.edu.tr::2188b72f-395e-4735-86c6-9b1407aec0e3" providerId="AD" clId="Web-{994351BF-6DEC-F6B7-950F-C2B3963B62EF}" dt="2019-09-12T15:40:21.194" v="278" actId="1076"/>
        <pc:sldMkLst>
          <pc:docMk/>
          <pc:sldMk cId="4048731009" sldId="444"/>
        </pc:sldMkLst>
      </pc:sldChg>
      <pc:sldChg chg="delSp modSp add replId">
        <pc:chgData name="İhsan Pençe" userId="S::ihsanpence@mehmetakif.edu.tr::2188b72f-395e-4735-86c6-9b1407aec0e3" providerId="AD" clId="Web-{994351BF-6DEC-F6B7-950F-C2B3963B62EF}" dt="2019-09-12T15:43:20.649" v="337" actId="20577"/>
        <pc:sldMkLst>
          <pc:docMk/>
          <pc:sldMk cId="1412379999" sldId="445"/>
        </pc:sldMkLst>
      </pc:sldChg>
      <pc:sldChg chg="modSp add replId">
        <pc:chgData name="İhsan Pençe" userId="S::ihsanpence@mehmetakif.edu.tr::2188b72f-395e-4735-86c6-9b1407aec0e3" providerId="AD" clId="Web-{994351BF-6DEC-F6B7-950F-C2B3963B62EF}" dt="2019-09-12T15:45:13.603" v="372" actId="14100"/>
        <pc:sldMkLst>
          <pc:docMk/>
          <pc:sldMk cId="1452854445" sldId="446"/>
        </pc:sldMkLst>
      </pc:sldChg>
      <pc:sldChg chg="addSp delSp modSp add replId">
        <pc:chgData name="İhsan Pençe" userId="S::ihsanpence@mehmetakif.edu.tr::2188b72f-395e-4735-86c6-9b1407aec0e3" providerId="AD" clId="Web-{994351BF-6DEC-F6B7-950F-C2B3963B62EF}" dt="2019-09-12T15:51:38.279" v="390" actId="14100"/>
        <pc:sldMkLst>
          <pc:docMk/>
          <pc:sldMk cId="2173001096" sldId="447"/>
        </pc:sldMkLst>
      </pc:sldChg>
    </pc:docChg>
  </pc:docChgLst>
  <pc:docChgLst>
    <pc:chgData name="İhsan Pençe" userId="S::ihsanpence@mehmetakif.edu.tr::2188b72f-395e-4735-86c6-9b1407aec0e3" providerId="AD" clId="Web-{A6B987D0-3760-02EE-9E65-EA9628D99153}"/>
    <pc:docChg chg="addSld modSld">
      <pc:chgData name="İhsan Pençe" userId="S::ihsanpence@mehmetakif.edu.tr::2188b72f-395e-4735-86c6-9b1407aec0e3" providerId="AD" clId="Web-{A6B987D0-3760-02EE-9E65-EA9628D99153}" dt="2019-09-26T12:48:46.002" v="49" actId="20577"/>
      <pc:docMkLst>
        <pc:docMk/>
      </pc:docMkLst>
      <pc:sldChg chg="modSp add replId">
        <pc:chgData name="İhsan Pençe" userId="S::ihsanpence@mehmetakif.edu.tr::2188b72f-395e-4735-86c6-9b1407aec0e3" providerId="AD" clId="Web-{A6B987D0-3760-02EE-9E65-EA9628D99153}" dt="2019-09-26T12:48:46.002" v="48" actId="20577"/>
        <pc:sldMkLst>
          <pc:docMk/>
          <pc:sldMk cId="271310765" sldId="511"/>
        </pc:sldMkLst>
      </pc:sldChg>
    </pc:docChg>
  </pc:docChgLst>
  <pc:docChgLst>
    <pc:chgData name="İhsan Pençe" userId="2188b72f-395e-4735-86c6-9b1407aec0e3" providerId="ADAL" clId="{95947DB8-A30E-58AB-9AFC-2EF29E5AF44F}"/>
    <pc:docChg chg="modSld">
      <pc:chgData name="İhsan Pençe" userId="2188b72f-395e-4735-86c6-9b1407aec0e3" providerId="ADAL" clId="{95947DB8-A30E-58AB-9AFC-2EF29E5AF44F}" dt="2025-09-24T04:57:02.119" v="15" actId="6549"/>
      <pc:docMkLst>
        <pc:docMk/>
      </pc:docMkLst>
      <pc:sldChg chg="modSp mod">
        <pc:chgData name="İhsan Pençe" userId="2188b72f-395e-4735-86c6-9b1407aec0e3" providerId="ADAL" clId="{95947DB8-A30E-58AB-9AFC-2EF29E5AF44F}" dt="2025-09-24T04:57:02.119" v="15" actId="6549"/>
        <pc:sldMkLst>
          <pc:docMk/>
          <pc:sldMk cId="0" sldId="393"/>
        </pc:sldMkLst>
        <pc:spChg chg="mod">
          <ac:chgData name="İhsan Pençe" userId="2188b72f-395e-4735-86c6-9b1407aec0e3" providerId="ADAL" clId="{95947DB8-A30E-58AB-9AFC-2EF29E5AF44F}" dt="2025-09-24T04:57:02.119" v="15" actId="6549"/>
          <ac:spMkLst>
            <pc:docMk/>
            <pc:sldMk cId="0" sldId="393"/>
            <ac:spMk id="5123" creationId="{89AC1481-EE31-478A-A5DE-F87E1A051309}"/>
          </ac:spMkLst>
        </pc:spChg>
      </pc:sldChg>
    </pc:docChg>
  </pc:docChgLst>
  <pc:docChgLst>
    <pc:chgData name="İhsan Pençe" userId="S::ihsanpence@mehmetakif.edu.tr::2188b72f-395e-4735-86c6-9b1407aec0e3" providerId="AD" clId="Web-{B819E332-1F93-D774-39BF-CD73EE727C52}"/>
    <pc:docChg chg="modSld">
      <pc:chgData name="İhsan Pençe" userId="S::ihsanpence@mehmetakif.edu.tr::2188b72f-395e-4735-86c6-9b1407aec0e3" providerId="AD" clId="Web-{B819E332-1F93-D774-39BF-CD73EE727C52}" dt="2019-09-15T12:23:45.066" v="129" actId="1076"/>
      <pc:docMkLst>
        <pc:docMk/>
      </pc:docMkLst>
      <pc:sldChg chg="modSp">
        <pc:chgData name="İhsan Pençe" userId="S::ihsanpence@mehmetakif.edu.tr::2188b72f-395e-4735-86c6-9b1407aec0e3" providerId="AD" clId="Web-{B819E332-1F93-D774-39BF-CD73EE727C52}" dt="2019-09-15T12:13:24.059" v="0" actId="20577"/>
        <pc:sldMkLst>
          <pc:docMk/>
          <pc:sldMk cId="2375912759" sldId="409"/>
        </pc:sldMkLst>
      </pc:sldChg>
      <pc:sldChg chg="modSp">
        <pc:chgData name="İhsan Pençe" userId="S::ihsanpence@mehmetakif.edu.tr::2188b72f-395e-4735-86c6-9b1407aec0e3" providerId="AD" clId="Web-{B819E332-1F93-D774-39BF-CD73EE727C52}" dt="2019-09-15T12:23:45.066" v="129" actId="1076"/>
        <pc:sldMkLst>
          <pc:docMk/>
          <pc:sldMk cId="1474291871" sldId="414"/>
        </pc:sldMkLst>
      </pc:sldChg>
      <pc:sldChg chg="modSp">
        <pc:chgData name="İhsan Pençe" userId="S::ihsanpence@mehmetakif.edu.tr::2188b72f-395e-4735-86c6-9b1407aec0e3" providerId="AD" clId="Web-{B819E332-1F93-D774-39BF-CD73EE727C52}" dt="2019-09-15T12:21:12.390" v="118" actId="1076"/>
        <pc:sldMkLst>
          <pc:docMk/>
          <pc:sldMk cId="2523595618" sldId="419"/>
        </pc:sldMkLst>
      </pc:sldChg>
    </pc:docChg>
  </pc:docChgLst>
  <pc:docChgLst>
    <pc:chgData name="İhsan Pençe" userId="2188b72f-395e-4735-86c6-9b1407aec0e3" providerId="ADAL" clId="{D02E75A9-78BD-43B7-8B7A-CACF6DCC218D}"/>
    <pc:docChg chg="modSld">
      <pc:chgData name="İhsan Pençe" userId="2188b72f-395e-4735-86c6-9b1407aec0e3" providerId="ADAL" clId="{D02E75A9-78BD-43B7-8B7A-CACF6DCC218D}" dt="2022-10-10T11:52:34.254" v="31" actId="404"/>
      <pc:docMkLst>
        <pc:docMk/>
      </pc:docMkLst>
      <pc:sldChg chg="modSp mod">
        <pc:chgData name="İhsan Pençe" userId="2188b72f-395e-4735-86c6-9b1407aec0e3" providerId="ADAL" clId="{D02E75A9-78BD-43B7-8B7A-CACF6DCC218D}" dt="2022-10-03T20:19:22.579" v="7" actId="1035"/>
        <pc:sldMkLst>
          <pc:docMk/>
          <pc:sldMk cId="0" sldId="393"/>
        </pc:sldMkLst>
      </pc:sldChg>
      <pc:sldChg chg="modSp mod">
        <pc:chgData name="İhsan Pençe" userId="2188b72f-395e-4735-86c6-9b1407aec0e3" providerId="ADAL" clId="{D02E75A9-78BD-43B7-8B7A-CACF6DCC218D}" dt="2022-10-10T11:52:34.254" v="31" actId="404"/>
        <pc:sldMkLst>
          <pc:docMk/>
          <pc:sldMk cId="459259255" sldId="532"/>
        </pc:sldMkLst>
      </pc:sldChg>
    </pc:docChg>
  </pc:docChgLst>
  <pc:docChgLst>
    <pc:chgData name="İhsan Pençe" userId="S::ihsanpence@mehmetakif.edu.tr::2188b72f-395e-4735-86c6-9b1407aec0e3" providerId="AD" clId="Web-{3FA7DAE7-0FAC-18F1-A2F6-D35155D22475}"/>
    <pc:docChg chg="addSld delSld modSld sldOrd">
      <pc:chgData name="İhsan Pençe" userId="S::ihsanpence@mehmetakif.edu.tr::2188b72f-395e-4735-86c6-9b1407aec0e3" providerId="AD" clId="Web-{3FA7DAE7-0FAC-18F1-A2F6-D35155D22475}" dt="2019-09-12T13:17:39.578" v="723" actId="20577"/>
      <pc:docMkLst>
        <pc:docMk/>
      </pc:docMkLst>
      <pc:sldChg chg="new del">
        <pc:chgData name="İhsan Pençe" userId="S::ihsanpence@mehmetakif.edu.tr::2188b72f-395e-4735-86c6-9b1407aec0e3" providerId="AD" clId="Web-{3FA7DAE7-0FAC-18F1-A2F6-D35155D22475}" dt="2019-09-12T12:09:05.520" v="10"/>
        <pc:sldMkLst>
          <pc:docMk/>
          <pc:sldMk cId="32739224" sldId="403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12:59.176" v="64"/>
        <pc:sldMkLst>
          <pc:docMk/>
          <pc:sldMk cId="2037877409" sldId="404"/>
        </pc:sldMkLst>
      </pc:sldChg>
      <pc:sldChg chg="add ord">
        <pc:chgData name="İhsan Pençe" userId="S::ihsanpence@mehmetakif.edu.tr::2188b72f-395e-4735-86c6-9b1407aec0e3" providerId="AD" clId="Web-{3FA7DAE7-0FAC-18F1-A2F6-D35155D22475}" dt="2019-09-12T12:11:07.911" v="25"/>
        <pc:sldMkLst>
          <pc:docMk/>
          <pc:sldMk cId="1143612726" sldId="405"/>
        </pc:sldMkLst>
      </pc:sldChg>
      <pc:sldChg chg="addSp modSp add">
        <pc:chgData name="İhsan Pençe" userId="S::ihsanpence@mehmetakif.edu.tr::2188b72f-395e-4735-86c6-9b1407aec0e3" providerId="AD" clId="Web-{3FA7DAE7-0FAC-18F1-A2F6-D35155D22475}" dt="2019-09-12T12:32:48.722" v="136" actId="20577"/>
        <pc:sldMkLst>
          <pc:docMk/>
          <pc:sldMk cId="1009502269" sldId="406"/>
        </pc:sldMkLst>
      </pc:sldChg>
      <pc:sldChg chg="add del ord">
        <pc:chgData name="İhsan Pençe" userId="S::ihsanpence@mehmetakif.edu.tr::2188b72f-395e-4735-86c6-9b1407aec0e3" providerId="AD" clId="Web-{3FA7DAE7-0FAC-18F1-A2F6-D35155D22475}" dt="2019-09-12T12:30:06.660" v="101"/>
        <pc:sldMkLst>
          <pc:docMk/>
          <pc:sldMk cId="419787670" sldId="407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30.614" v="15"/>
        <pc:sldMkLst>
          <pc:docMk/>
          <pc:sldMk cId="1430756517" sldId="408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26.645" v="14"/>
        <pc:sldMkLst>
          <pc:docMk/>
          <pc:sldMk cId="2375912759" sldId="409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20.114" v="13"/>
        <pc:sldMkLst>
          <pc:docMk/>
          <pc:sldMk cId="1126697751" sldId="410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15.348" v="12"/>
        <pc:sldMkLst>
          <pc:docMk/>
          <pc:sldMk cId="1390720940" sldId="411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11.583" v="11"/>
        <pc:sldMkLst>
          <pc:docMk/>
          <pc:sldMk cId="3117288310" sldId="412"/>
        </pc:sldMkLst>
      </pc:sldChg>
      <pc:sldChg chg="delSp modSp add">
        <pc:chgData name="İhsan Pençe" userId="S::ihsanpence@mehmetakif.edu.tr::2188b72f-395e-4735-86c6-9b1407aec0e3" providerId="AD" clId="Web-{3FA7DAE7-0FAC-18F1-A2F6-D35155D22475}" dt="2019-09-12T12:12:44.848" v="61" actId="20577"/>
        <pc:sldMkLst>
          <pc:docMk/>
          <pc:sldMk cId="3631946218" sldId="413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567" v="65"/>
        <pc:sldMkLst>
          <pc:docMk/>
          <pc:sldMk cId="1474291871" sldId="414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629" v="66"/>
        <pc:sldMkLst>
          <pc:docMk/>
          <pc:sldMk cId="3547519639" sldId="415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692" v="67"/>
        <pc:sldMkLst>
          <pc:docMk/>
          <pc:sldMk cId="3020601632" sldId="416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754" v="68"/>
        <pc:sldMkLst>
          <pc:docMk/>
          <pc:sldMk cId="3961432889" sldId="417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864" v="69"/>
        <pc:sldMkLst>
          <pc:docMk/>
          <pc:sldMk cId="803953830" sldId="418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957" v="70"/>
        <pc:sldMkLst>
          <pc:docMk/>
          <pc:sldMk cId="2523595618" sldId="419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425" v="74"/>
        <pc:sldMkLst>
          <pc:docMk/>
          <pc:sldMk cId="3264875339" sldId="420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550" v="75"/>
        <pc:sldMkLst>
          <pc:docMk/>
          <pc:sldMk cId="3972415894" sldId="421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613" v="76"/>
        <pc:sldMkLst>
          <pc:docMk/>
          <pc:sldMk cId="3214604677" sldId="422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660" v="77"/>
        <pc:sldMkLst>
          <pc:docMk/>
          <pc:sldMk cId="3031053592" sldId="423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738" v="78"/>
        <pc:sldMkLst>
          <pc:docMk/>
          <pc:sldMk cId="100906970" sldId="424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785" v="79"/>
        <pc:sldMkLst>
          <pc:docMk/>
          <pc:sldMk cId="2222718452" sldId="425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832" v="80"/>
        <pc:sldMkLst>
          <pc:docMk/>
          <pc:sldMk cId="4265667304" sldId="426"/>
        </pc:sldMkLst>
      </pc:sldChg>
      <pc:sldChg chg="add del replId">
        <pc:chgData name="İhsan Pençe" userId="S::ihsanpence@mehmetakif.edu.tr::2188b72f-395e-4735-86c6-9b1407aec0e3" providerId="AD" clId="Web-{3FA7DAE7-0FAC-18F1-A2F6-D35155D22475}" dt="2019-09-12T12:30:01.488" v="100"/>
        <pc:sldMkLst>
          <pc:docMk/>
          <pc:sldMk cId="2914604586" sldId="427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4"/>
        <pc:sldMkLst>
          <pc:docMk/>
          <pc:sldMk cId="4203446063" sldId="427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3"/>
        <pc:sldMkLst>
          <pc:docMk/>
          <pc:sldMk cId="1042954590" sldId="428"/>
        </pc:sldMkLst>
      </pc:sldChg>
      <pc:sldChg chg="modSp add replId">
        <pc:chgData name="İhsan Pençe" userId="S::ihsanpence@mehmetakif.edu.tr::2188b72f-395e-4735-86c6-9b1407aec0e3" providerId="AD" clId="Web-{3FA7DAE7-0FAC-18F1-A2F6-D35155D22475}" dt="2019-09-12T12:29:29.003" v="97" actId="20577"/>
        <pc:sldMkLst>
          <pc:docMk/>
          <pc:sldMk cId="4137447152" sldId="428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2"/>
        <pc:sldMkLst>
          <pc:docMk/>
          <pc:sldMk cId="865943903" sldId="429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2:46:18.252" v="374" actId="20577"/>
        <pc:sldMkLst>
          <pc:docMk/>
          <pc:sldMk cId="3959642260" sldId="429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3:06:37.360" v="548" actId="20577"/>
        <pc:sldMkLst>
          <pc:docMk/>
          <pc:sldMk cId="1635764182" sldId="430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1"/>
        <pc:sldMkLst>
          <pc:docMk/>
          <pc:sldMk cId="3161620805" sldId="430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0"/>
        <pc:sldMkLst>
          <pc:docMk/>
          <pc:sldMk cId="568665587" sldId="431"/>
        </pc:sldMkLst>
      </pc:sldChg>
      <pc:sldChg chg="modSp new">
        <pc:chgData name="İhsan Pençe" userId="S::ihsanpence@mehmetakif.edu.tr::2188b72f-395e-4735-86c6-9b1407aec0e3" providerId="AD" clId="Web-{3FA7DAE7-0FAC-18F1-A2F6-D35155D22475}" dt="2019-09-12T12:54:19.892" v="443" actId="1076"/>
        <pc:sldMkLst>
          <pc:docMk/>
          <pc:sldMk cId="2348935558" sldId="431"/>
        </pc:sldMkLst>
      </pc:sldChg>
      <pc:sldChg chg="modSp new">
        <pc:chgData name="İhsan Pençe" userId="S::ihsanpence@mehmetakif.edu.tr::2188b72f-395e-4735-86c6-9b1407aec0e3" providerId="AD" clId="Web-{3FA7DAE7-0FAC-18F1-A2F6-D35155D22475}" dt="2019-09-12T12:53:18.080" v="438" actId="1076"/>
        <pc:sldMkLst>
          <pc:docMk/>
          <pc:sldMk cId="2067406249" sldId="432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89"/>
        <pc:sldMkLst>
          <pc:docMk/>
          <pc:sldMk cId="3651607029" sldId="432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88"/>
        <pc:sldMkLst>
          <pc:docMk/>
          <pc:sldMk cId="2032164994" sldId="433"/>
        </pc:sldMkLst>
      </pc:sldChg>
      <pc:sldChg chg="addSp delSp modSp new">
        <pc:chgData name="İhsan Pençe" userId="S::ihsanpence@mehmetakif.edu.tr::2188b72f-395e-4735-86c6-9b1407aec0e3" providerId="AD" clId="Web-{3FA7DAE7-0FAC-18F1-A2F6-D35155D22475}" dt="2019-09-12T12:59:22.986" v="480" actId="20577"/>
        <pc:sldMkLst>
          <pc:docMk/>
          <pc:sldMk cId="2466816765" sldId="433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3:08:39.298" v="588" actId="20577"/>
        <pc:sldMkLst>
          <pc:docMk/>
          <pc:sldMk cId="534471324" sldId="434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3:14:05.797" v="616" actId="20577"/>
        <pc:sldMkLst>
          <pc:docMk/>
          <pc:sldMk cId="3720959596" sldId="435"/>
        </pc:sldMkLst>
      </pc:sldChg>
      <pc:sldChg chg="modSp add replId">
        <pc:chgData name="İhsan Pençe" userId="S::ihsanpence@mehmetakif.edu.tr::2188b72f-395e-4735-86c6-9b1407aec0e3" providerId="AD" clId="Web-{3FA7DAE7-0FAC-18F1-A2F6-D35155D22475}" dt="2019-09-12T13:17:39.578" v="722" actId="20577"/>
        <pc:sldMkLst>
          <pc:docMk/>
          <pc:sldMk cId="1141961747" sldId="436"/>
        </pc:sldMkLst>
      </pc:sldChg>
    </pc:docChg>
  </pc:docChgLst>
  <pc:docChgLst>
    <pc:chgData name="İhsan Pençe" userId="S::ihsanpence@mehmetakif.edu.tr::2188b72f-395e-4735-86c6-9b1407aec0e3" providerId="AD" clId="Web-{FF5014BA-26B6-3253-D661-CC98EAA1E32A}"/>
    <pc:docChg chg="addSld delSld modSld">
      <pc:chgData name="İhsan Pençe" userId="S::ihsanpence@mehmetakif.edu.tr::2188b72f-395e-4735-86c6-9b1407aec0e3" providerId="AD" clId="Web-{FF5014BA-26B6-3253-D661-CC98EAA1E32A}" dt="2019-09-11T13:40:03.311" v="107"/>
      <pc:docMkLst>
        <pc:docMk/>
      </pc:docMkLst>
      <pc:sldChg chg="del">
        <pc:chgData name="İhsan Pençe" userId="S::ihsanpence@mehmetakif.edu.tr::2188b72f-395e-4735-86c6-9b1407aec0e3" providerId="AD" clId="Web-{FF5014BA-26B6-3253-D661-CC98EAA1E32A}" dt="2019-09-11T13:40:03.311" v="105"/>
        <pc:sldMkLst>
          <pc:docMk/>
          <pc:sldMk cId="0" sldId="360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311" v="106"/>
        <pc:sldMkLst>
          <pc:docMk/>
          <pc:sldMk cId="0" sldId="361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6"/>
        <pc:sldMkLst>
          <pc:docMk/>
          <pc:sldMk cId="0" sldId="36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5"/>
        <pc:sldMkLst>
          <pc:docMk/>
          <pc:sldMk cId="0" sldId="36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4"/>
        <pc:sldMkLst>
          <pc:docMk/>
          <pc:sldMk cId="0" sldId="36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3"/>
        <pc:sldMkLst>
          <pc:docMk/>
          <pc:sldMk cId="0" sldId="36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2"/>
        <pc:sldMkLst>
          <pc:docMk/>
          <pc:sldMk cId="0" sldId="36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1"/>
        <pc:sldMkLst>
          <pc:docMk/>
          <pc:sldMk cId="0" sldId="36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0"/>
        <pc:sldMkLst>
          <pc:docMk/>
          <pc:sldMk cId="0" sldId="36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89"/>
        <pc:sldMkLst>
          <pc:docMk/>
          <pc:sldMk cId="0" sldId="37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311" v="107"/>
        <pc:sldMkLst>
          <pc:docMk/>
          <pc:sldMk cId="0" sldId="37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4"/>
        <pc:sldMkLst>
          <pc:docMk/>
          <pc:sldMk cId="0" sldId="38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3"/>
        <pc:sldMkLst>
          <pc:docMk/>
          <pc:sldMk cId="0" sldId="38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2"/>
        <pc:sldMkLst>
          <pc:docMk/>
          <pc:sldMk cId="0" sldId="38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1"/>
        <pc:sldMkLst>
          <pc:docMk/>
          <pc:sldMk cId="0" sldId="38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0"/>
        <pc:sldMkLst>
          <pc:docMk/>
          <pc:sldMk cId="0" sldId="38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9"/>
        <pc:sldMkLst>
          <pc:docMk/>
          <pc:sldMk cId="0" sldId="38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8"/>
        <pc:sldMkLst>
          <pc:docMk/>
          <pc:sldMk cId="0" sldId="38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7"/>
        <pc:sldMkLst>
          <pc:docMk/>
          <pc:sldMk cId="0" sldId="389"/>
        </pc:sldMkLst>
      </pc:sldChg>
      <pc:sldChg chg="addSp delSp modSp">
        <pc:chgData name="İhsan Pençe" userId="S::ihsanpence@mehmetakif.edu.tr::2188b72f-395e-4735-86c6-9b1407aec0e3" providerId="AD" clId="Web-{FF5014BA-26B6-3253-D661-CC98EAA1E32A}" dt="2019-09-11T13:39:14.045" v="80" actId="1076"/>
        <pc:sldMkLst>
          <pc:docMk/>
          <pc:sldMk cId="0" sldId="39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8"/>
        <pc:sldMkLst>
          <pc:docMk/>
          <pc:sldMk cId="0" sldId="39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7"/>
        <pc:sldMkLst>
          <pc:docMk/>
          <pc:sldMk cId="0" sldId="39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6"/>
        <pc:sldMkLst>
          <pc:docMk/>
          <pc:sldMk cId="0" sldId="39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5"/>
        <pc:sldMkLst>
          <pc:docMk/>
          <pc:sldMk cId="0" sldId="39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4"/>
        <pc:sldMkLst>
          <pc:docMk/>
          <pc:sldMk cId="0" sldId="39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3"/>
        <pc:sldMkLst>
          <pc:docMk/>
          <pc:sldMk cId="0" sldId="399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2"/>
        <pc:sldMkLst>
          <pc:docMk/>
          <pc:sldMk cId="0" sldId="400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1"/>
        <pc:sldMkLst>
          <pc:docMk/>
          <pc:sldMk cId="0" sldId="401"/>
        </pc:sldMkLst>
      </pc:sldChg>
      <pc:sldChg chg="delSp add">
        <pc:chgData name="İhsan Pençe" userId="S::ihsanpence@mehmetakif.edu.tr::2188b72f-395e-4735-86c6-9b1407aec0e3" providerId="AD" clId="Web-{FF5014BA-26B6-3253-D661-CC98EAA1E32A}" dt="2019-09-11T13:28:29.916" v="51"/>
        <pc:sldMkLst>
          <pc:docMk/>
          <pc:sldMk cId="3804022175" sldId="402"/>
        </pc:sldMkLst>
      </pc:sldChg>
    </pc:docChg>
  </pc:docChgLst>
  <pc:docChgLst>
    <pc:chgData name="İhsan Pençe" userId="S::ihsanpence@mehmetakif.edu.tr::2188b72f-395e-4735-86c6-9b1407aec0e3" providerId="AD" clId="Web-{C416A5E5-2097-890D-C17B-D6E0B054C935}"/>
    <pc:docChg chg="modSld">
      <pc:chgData name="İhsan Pençe" userId="S::ihsanpence@mehmetakif.edu.tr::2188b72f-395e-4735-86c6-9b1407aec0e3" providerId="AD" clId="Web-{C416A5E5-2097-890D-C17B-D6E0B054C935}" dt="2019-09-27T05:46:52.349" v="7"/>
      <pc:docMkLst>
        <pc:docMk/>
      </pc:docMkLst>
      <pc:sldChg chg="addAnim delAnim modAnim">
        <pc:chgData name="İhsan Pençe" userId="S::ihsanpence@mehmetakif.edu.tr::2188b72f-395e-4735-86c6-9b1407aec0e3" providerId="AD" clId="Web-{C416A5E5-2097-890D-C17B-D6E0B054C935}" dt="2019-09-27T05:46:52.349" v="7"/>
        <pc:sldMkLst>
          <pc:docMk/>
          <pc:sldMk cId="1916009821" sldId="510"/>
        </pc:sldMkLst>
      </pc:sldChg>
    </pc:docChg>
  </pc:docChgLst>
  <pc:docChgLst>
    <pc:chgData name="İhsan Pençe" userId="S::ihsanpence@mehmetakif.edu.tr::2188b72f-395e-4735-86c6-9b1407aec0e3" providerId="AD" clId="Web-{F79886F9-BD47-529E-D69C-B158DCD557B8}"/>
    <pc:docChg chg="addSld delSld modSld sldOrd">
      <pc:chgData name="İhsan Pençe" userId="S::ihsanpence@mehmetakif.edu.tr::2188b72f-395e-4735-86c6-9b1407aec0e3" providerId="AD" clId="Web-{F79886F9-BD47-529E-D69C-B158DCD557B8}" dt="2019-09-26T07:26:11.086" v="458" actId="14100"/>
      <pc:docMkLst>
        <pc:docMk/>
      </pc:docMkLst>
      <pc:sldChg chg="del">
        <pc:chgData name="İhsan Pençe" userId="S::ihsanpence@mehmetakif.edu.tr::2188b72f-395e-4735-86c6-9b1407aec0e3" providerId="AD" clId="Web-{F79886F9-BD47-529E-D69C-B158DCD557B8}" dt="2019-09-26T04:26:37.098" v="13"/>
        <pc:sldMkLst>
          <pc:docMk/>
          <pc:sldMk cId="3804022175" sldId="402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26:01.942" v="10" actId="20577"/>
        <pc:sldMkLst>
          <pc:docMk/>
          <pc:sldMk cId="756601340" sldId="484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38:06.621" v="148" actId="20577"/>
        <pc:sldMkLst>
          <pc:docMk/>
          <pc:sldMk cId="1160593262" sldId="485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41:08.813" v="185" actId="20577"/>
        <pc:sldMkLst>
          <pc:docMk/>
          <pc:sldMk cId="4115850023" sldId="486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1:32.559" v="222" actId="14100"/>
        <pc:sldMkLst>
          <pc:docMk/>
          <pc:sldMk cId="3265414230" sldId="487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48:08.529" v="191" actId="20577"/>
        <pc:sldMkLst>
          <pc:docMk/>
          <pc:sldMk cId="4181030556" sldId="488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2:50.512" v="231" actId="20577"/>
        <pc:sldMkLst>
          <pc:docMk/>
          <pc:sldMk cId="350889595" sldId="489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6:35.230" v="248" actId="1076"/>
        <pc:sldMkLst>
          <pc:docMk/>
          <pc:sldMk cId="3654327338" sldId="490"/>
        </pc:sldMkLst>
      </pc:sldChg>
      <pc:sldChg chg="modSp add addAnim modAnim">
        <pc:chgData name="İhsan Pençe" userId="S::ihsanpence@mehmetakif.edu.tr::2188b72f-395e-4735-86c6-9b1407aec0e3" providerId="AD" clId="Web-{F79886F9-BD47-529E-D69C-B158DCD557B8}" dt="2019-09-26T04:57:05.292" v="250"/>
        <pc:sldMkLst>
          <pc:docMk/>
          <pc:sldMk cId="3826083471" sldId="491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9:30.791" v="259" actId="1076"/>
        <pc:sldMkLst>
          <pc:docMk/>
          <pc:sldMk cId="3947556182" sldId="492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5:04:26.742" v="268" actId="1076"/>
        <pc:sldMkLst>
          <pc:docMk/>
          <pc:sldMk cId="4159041624" sldId="493"/>
        </pc:sldMkLst>
      </pc:sldChg>
      <pc:sldChg chg="addSp modSp add replId">
        <pc:chgData name="İhsan Pençe" userId="S::ihsanpence@mehmetakif.edu.tr::2188b72f-395e-4735-86c6-9b1407aec0e3" providerId="AD" clId="Web-{F79886F9-BD47-529E-D69C-B158DCD557B8}" dt="2019-09-26T07:02:10.616" v="419" actId="1076"/>
        <pc:sldMkLst>
          <pc:docMk/>
          <pc:sldMk cId="3316912441" sldId="494"/>
        </pc:sldMkLst>
      </pc:sldChg>
      <pc:sldChg chg="delSp modSp add">
        <pc:chgData name="İhsan Pençe" userId="S::ihsanpence@mehmetakif.edu.tr::2188b72f-395e-4735-86c6-9b1407aec0e3" providerId="AD" clId="Web-{F79886F9-BD47-529E-D69C-B158DCD557B8}" dt="2019-09-26T07:01:43.835" v="417" actId="14100"/>
        <pc:sldMkLst>
          <pc:docMk/>
          <pc:sldMk cId="1105961827" sldId="495"/>
        </pc:sldMkLst>
      </pc:sldChg>
      <pc:sldChg chg="add del">
        <pc:chgData name="İhsan Pençe" userId="S::ihsanpence@mehmetakif.edu.tr::2188b72f-395e-4735-86c6-9b1407aec0e3" providerId="AD" clId="Web-{F79886F9-BD47-529E-D69C-B158DCD557B8}" dt="2019-09-26T06:59:49.461" v="344"/>
        <pc:sldMkLst>
          <pc:docMk/>
          <pc:sldMk cId="488394925" sldId="496"/>
        </pc:sldMkLst>
      </pc:sldChg>
      <pc:sldChg chg="add del">
        <pc:chgData name="İhsan Pençe" userId="S::ihsanpence@mehmetakif.edu.tr::2188b72f-395e-4735-86c6-9b1407aec0e3" providerId="AD" clId="Web-{F79886F9-BD47-529E-D69C-B158DCD557B8}" dt="2019-09-26T06:59:46.086" v="343"/>
        <pc:sldMkLst>
          <pc:docMk/>
          <pc:sldMk cId="1601412563" sldId="497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8:59.914" v="342" actId="14100"/>
        <pc:sldMkLst>
          <pc:docMk/>
          <pc:sldMk cId="2577597168" sldId="498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8:07.306" v="341" actId="1076"/>
        <pc:sldMkLst>
          <pc:docMk/>
          <pc:sldMk cId="1511579840" sldId="499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7:46.322" v="336" actId="20577"/>
        <pc:sldMkLst>
          <pc:docMk/>
          <pc:sldMk cId="3482163349" sldId="500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6:56.306" v="332" actId="1076"/>
        <pc:sldMkLst>
          <pc:docMk/>
          <pc:sldMk cId="1131077553" sldId="501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5:52.541" v="323" actId="14100"/>
        <pc:sldMkLst>
          <pc:docMk/>
          <pc:sldMk cId="2768883860" sldId="502"/>
        </pc:sldMkLst>
      </pc:sldChg>
      <pc:sldChg chg="addSp delSp modSp add ord">
        <pc:chgData name="İhsan Pençe" userId="S::ihsanpence@mehmetakif.edu.tr::2188b72f-395e-4735-86c6-9b1407aec0e3" providerId="AD" clId="Web-{F79886F9-BD47-529E-D69C-B158DCD557B8}" dt="2019-09-26T07:02:56.287" v="420"/>
        <pc:sldMkLst>
          <pc:docMk/>
          <pc:sldMk cId="1863097436" sldId="503"/>
        </pc:sldMkLst>
      </pc:sldChg>
      <pc:sldChg chg="addSp delSp modSp add">
        <pc:chgData name="İhsan Pençe" userId="S::ihsanpence@mehmetakif.edu.tr::2188b72f-395e-4735-86c6-9b1407aec0e3" providerId="AD" clId="Web-{F79886F9-BD47-529E-D69C-B158DCD557B8}" dt="2019-09-26T05:47:16.924" v="301"/>
        <pc:sldMkLst>
          <pc:docMk/>
          <pc:sldMk cId="2445048124" sldId="504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7:23:22.150" v="444" actId="20577"/>
        <pc:sldMkLst>
          <pc:docMk/>
          <pc:sldMk cId="1297503078" sldId="505"/>
        </pc:sldMkLst>
      </pc:sldChg>
      <pc:sldChg chg="add del">
        <pc:chgData name="İhsan Pençe" userId="S::ihsanpence@mehmetakif.edu.tr::2188b72f-395e-4735-86c6-9b1407aec0e3" providerId="AD" clId="Web-{F79886F9-BD47-529E-D69C-B158DCD557B8}" dt="2019-09-26T07:22:34.104" v="434"/>
        <pc:sldMkLst>
          <pc:docMk/>
          <pc:sldMk cId="3001734089" sldId="506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7:22:08.495" v="431" actId="20577"/>
        <pc:sldMkLst>
          <pc:docMk/>
          <pc:sldMk cId="856457094" sldId="507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7:20:32.449" v="430" actId="1076"/>
        <pc:sldMkLst>
          <pc:docMk/>
          <pc:sldMk cId="2018543939" sldId="508"/>
        </pc:sldMkLst>
      </pc:sldChg>
      <pc:sldChg chg="addSp delSp modSp add replId">
        <pc:chgData name="İhsan Pençe" userId="S::ihsanpence@mehmetakif.edu.tr::2188b72f-395e-4735-86c6-9b1407aec0e3" providerId="AD" clId="Web-{F79886F9-BD47-529E-D69C-B158DCD557B8}" dt="2019-09-26T07:26:11.086" v="458" actId="14100"/>
        <pc:sldMkLst>
          <pc:docMk/>
          <pc:sldMk cId="718292462" sldId="509"/>
        </pc:sldMkLst>
      </pc:sldChg>
      <pc:sldMasterChg chg="addSldLayout">
        <pc:chgData name="İhsan Pençe" userId="S::ihsanpence@mehmetakif.edu.tr::2188b72f-395e-4735-86c6-9b1407aec0e3" providerId="AD" clId="Web-{F79886F9-BD47-529E-D69C-B158DCD557B8}" dt="2019-09-26T05:45:51.253" v="294"/>
        <pc:sldMasterMkLst>
          <pc:docMk/>
          <pc:sldMasterMk cId="0" sldId="2147483792"/>
        </pc:sldMasterMkLst>
        <pc:sldLayoutChg chg="add">
          <pc:chgData name="İhsan Pençe" userId="S::ihsanpence@mehmetakif.edu.tr::2188b72f-395e-4735-86c6-9b1407aec0e3" providerId="AD" clId="Web-{F79886F9-BD47-529E-D69C-B158DCD557B8}" dt="2019-09-26T05:45:51.253" v="294"/>
          <pc:sldLayoutMkLst>
            <pc:docMk/>
            <pc:sldMasterMk cId="0" sldId="2147483792"/>
            <pc:sldLayoutMk cId="3869340040" sldId="2147484042"/>
          </pc:sldLayoutMkLst>
        </pc:sldLayoutChg>
      </pc:sldMasterChg>
    </pc:docChg>
  </pc:docChgLst>
  <pc:docChgLst>
    <pc:chgData name="İhsan Pençe" userId="S::ihsanpence@mehmetakif.edu.tr::2188b72f-395e-4735-86c6-9b1407aec0e3" providerId="AD" clId="Web-{3E8C5450-6A7E-05D0-DBE4-9A92EBC32E3C}"/>
    <pc:docChg chg="addSld modSld">
      <pc:chgData name="İhsan Pençe" userId="S::ihsanpence@mehmetakif.edu.tr::2188b72f-395e-4735-86c6-9b1407aec0e3" providerId="AD" clId="Web-{3E8C5450-6A7E-05D0-DBE4-9A92EBC32E3C}" dt="2019-09-23T15:21:58.685" v="322" actId="1076"/>
      <pc:docMkLst>
        <pc:docMk/>
      </pc:docMkLst>
      <pc:sldChg chg="addSp delSp modSp">
        <pc:chgData name="İhsan Pençe" userId="S::ihsanpence@mehmetakif.edu.tr::2188b72f-395e-4735-86c6-9b1407aec0e3" providerId="AD" clId="Web-{3E8C5450-6A7E-05D0-DBE4-9A92EBC32E3C}" dt="2019-09-23T11:22:08.946" v="175" actId="1076"/>
        <pc:sldMkLst>
          <pc:docMk/>
          <pc:sldMk cId="0" sldId="393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18:15.148" v="133"/>
        <pc:sldMkLst>
          <pc:docMk/>
          <pc:sldMk cId="1143612726" sldId="405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20:10.680" v="163" actId="1076"/>
        <pc:sldMkLst>
          <pc:docMk/>
          <pc:sldMk cId="1126697751" sldId="410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19:22.132" v="155" actId="1076"/>
        <pc:sldMkLst>
          <pc:docMk/>
          <pc:sldMk cId="1390720940" sldId="411"/>
        </pc:sldMkLst>
      </pc:sldChg>
      <pc:sldChg chg="addSp modSp">
        <pc:chgData name="İhsan Pençe" userId="S::ihsanpence@mehmetakif.edu.tr::2188b72f-395e-4735-86c6-9b1407aec0e3" providerId="AD" clId="Web-{3E8C5450-6A7E-05D0-DBE4-9A92EBC32E3C}" dt="2019-09-23T11:18:45.101" v="142" actId="1076"/>
        <pc:sldMkLst>
          <pc:docMk/>
          <pc:sldMk cId="3117288310" sldId="412"/>
        </pc:sldMkLst>
      </pc:sldChg>
      <pc:sldChg chg="addSp modSp">
        <pc:chgData name="İhsan Pençe" userId="S::ihsanpence@mehmetakif.edu.tr::2188b72f-395e-4735-86c6-9b1407aec0e3" providerId="AD" clId="Web-{3E8C5450-6A7E-05D0-DBE4-9A92EBC32E3C}" dt="2019-09-23T11:11:39.958" v="40" actId="14100"/>
        <pc:sldMkLst>
          <pc:docMk/>
          <pc:sldMk cId="3631946218" sldId="413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21:45.164" v="171" actId="1076"/>
        <pc:sldMkLst>
          <pc:docMk/>
          <pc:sldMk cId="2704589946" sldId="455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47:32.350" v="180" actId="14100"/>
        <pc:sldMkLst>
          <pc:docMk/>
          <pc:sldMk cId="1148287206" sldId="459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47:56.961" v="185" actId="14100"/>
        <pc:sldMkLst>
          <pc:docMk/>
          <pc:sldMk cId="3493255007" sldId="460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1:31.344" v="191" actId="1076"/>
        <pc:sldMkLst>
          <pc:docMk/>
          <pc:sldMk cId="3571165522" sldId="461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2:04.517" v="197" actId="1076"/>
        <pc:sldMkLst>
          <pc:docMk/>
          <pc:sldMk cId="3305474854" sldId="462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3:11.113" v="203" actId="1076"/>
        <pc:sldMkLst>
          <pc:docMk/>
          <pc:sldMk cId="3288672900" sldId="463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5:12.290" v="208" actId="14100"/>
        <pc:sldMkLst>
          <pc:docMk/>
          <pc:sldMk cId="2756459985" sldId="464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6:09.136" v="213" actId="14100"/>
        <pc:sldMkLst>
          <pc:docMk/>
          <pc:sldMk cId="35138373" sldId="465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7:13.373" v="218" actId="14100"/>
        <pc:sldMkLst>
          <pc:docMk/>
          <pc:sldMk cId="2616849226" sldId="466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7:47.124" v="223" actId="14100"/>
        <pc:sldMkLst>
          <pc:docMk/>
          <pc:sldMk cId="4153985885" sldId="467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3:26:07.502" v="231" actId="1076"/>
        <pc:sldMkLst>
          <pc:docMk/>
          <pc:sldMk cId="1781509852" sldId="468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3:55:15.752" v="237" actId="1076"/>
        <pc:sldMkLst>
          <pc:docMk/>
          <pc:sldMk cId="1586782293" sldId="469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3:59:18.481" v="245" actId="14100"/>
        <pc:sldMkLst>
          <pc:docMk/>
          <pc:sldMk cId="3756164047" sldId="470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02:10.363" v="252" actId="1076"/>
        <pc:sldMkLst>
          <pc:docMk/>
          <pc:sldMk cId="1338949689" sldId="471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13:14.532" v="257" actId="14100"/>
        <pc:sldMkLst>
          <pc:docMk/>
          <pc:sldMk cId="3714880503" sldId="472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14:45.489" v="267" actId="1076"/>
        <pc:sldMkLst>
          <pc:docMk/>
          <pc:sldMk cId="2658464253" sldId="473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37:01.090" v="274" actId="14100"/>
        <pc:sldMkLst>
          <pc:docMk/>
          <pc:sldMk cId="3155584569" sldId="474"/>
        </pc:sldMkLst>
      </pc:sldChg>
      <pc:sldChg chg="addSp modSp add replId">
        <pc:chgData name="İhsan Pençe" userId="S::ihsanpence@mehmetakif.edu.tr::2188b72f-395e-4735-86c6-9b1407aec0e3" providerId="AD" clId="Web-{3E8C5450-6A7E-05D0-DBE4-9A92EBC32E3C}" dt="2019-09-23T14:37:30.105" v="278" actId="1076"/>
        <pc:sldMkLst>
          <pc:docMk/>
          <pc:sldMk cId="3956751449" sldId="475"/>
        </pc:sldMkLst>
      </pc:sldChg>
      <pc:sldChg chg="addSp modSp add replId">
        <pc:chgData name="İhsan Pençe" userId="S::ihsanpence@mehmetakif.edu.tr::2188b72f-395e-4735-86c6-9b1407aec0e3" providerId="AD" clId="Web-{3E8C5450-6A7E-05D0-DBE4-9A92EBC32E3C}" dt="2019-09-23T14:37:51.715" v="282" actId="1076"/>
        <pc:sldMkLst>
          <pc:docMk/>
          <pc:sldMk cId="2293237517" sldId="476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38:21.809" v="288" actId="1076"/>
        <pc:sldMkLst>
          <pc:docMk/>
          <pc:sldMk cId="360757345" sldId="477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49:24.684" v="293" actId="14100"/>
        <pc:sldMkLst>
          <pc:docMk/>
          <pc:sldMk cId="2209416423" sldId="478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0:18.715" v="298" actId="14100"/>
        <pc:sldMkLst>
          <pc:docMk/>
          <pc:sldMk cId="1610927569" sldId="479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1:17.762" v="303" actId="14100"/>
        <pc:sldMkLst>
          <pc:docMk/>
          <pc:sldMk cId="1247259770" sldId="480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1:48.372" v="309" actId="1076"/>
        <pc:sldMkLst>
          <pc:docMk/>
          <pc:sldMk cId="3695211499" sldId="481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2:36.934" v="316" actId="1076"/>
        <pc:sldMkLst>
          <pc:docMk/>
          <pc:sldMk cId="3093888128" sldId="482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21:58.685" v="322" actId="1076"/>
        <pc:sldMkLst>
          <pc:docMk/>
          <pc:sldMk cId="427451880" sldId="483"/>
        </pc:sldMkLst>
      </pc:sldChg>
    </pc:docChg>
  </pc:docChgLst>
  <pc:docChgLst>
    <pc:chgData name="İhsan Pençe" userId="S::ihsanpence@mehmetakif.edu.tr::2188b72f-395e-4735-86c6-9b1407aec0e3" providerId="AD" clId="Web-{1B8526A1-712A-595C-626F-B804F477018B}"/>
    <pc:docChg chg="addSld modSld">
      <pc:chgData name="İhsan Pençe" userId="S::ihsanpence@mehmetakif.edu.tr::2188b72f-395e-4735-86c6-9b1407aec0e3" providerId="AD" clId="Web-{1B8526A1-712A-595C-626F-B804F477018B}" dt="2019-09-26T12:43:59.824" v="168" actId="20577"/>
      <pc:docMkLst>
        <pc:docMk/>
      </pc:docMkLst>
      <pc:sldChg chg="addSp delSp modSp add replId">
        <pc:chgData name="İhsan Pençe" userId="S::ihsanpence@mehmetakif.edu.tr::2188b72f-395e-4735-86c6-9b1407aec0e3" providerId="AD" clId="Web-{1B8526A1-712A-595C-626F-B804F477018B}" dt="2019-09-26T12:43:59.824" v="167" actId="20577"/>
        <pc:sldMkLst>
          <pc:docMk/>
          <pc:sldMk cId="1916009821" sldId="510"/>
        </pc:sldMkLst>
      </pc:sldChg>
    </pc:docChg>
  </pc:docChgLst>
  <pc:docChgLst>
    <pc:chgData name="İhsan Pençe" userId="S::ihsanpence@mehmetakif.edu.tr::2188b72f-395e-4735-86c6-9b1407aec0e3" providerId="AD" clId="Web-{22855F21-B491-55B5-5F2F-E3309A20B7AD}"/>
    <pc:docChg chg="addSld delSld modSld">
      <pc:chgData name="İhsan Pençe" userId="S::ihsanpence@mehmetakif.edu.tr::2188b72f-395e-4735-86c6-9b1407aec0e3" providerId="AD" clId="Web-{22855F21-B491-55B5-5F2F-E3309A20B7AD}" dt="2019-09-17T06:40:38.305" v="709" actId="20577"/>
      <pc:docMkLst>
        <pc:docMk/>
      </pc:docMkLst>
      <pc:sldChg chg="addSp modSp">
        <pc:chgData name="İhsan Pençe" userId="S::ihsanpence@mehmetakif.edu.tr::2188b72f-395e-4735-86c6-9b1407aec0e3" providerId="AD" clId="Web-{22855F21-B491-55B5-5F2F-E3309A20B7AD}" dt="2019-09-17T06:40:16.305" v="704" actId="1076"/>
        <pc:sldMkLst>
          <pc:docMk/>
          <pc:sldMk cId="1430756517" sldId="408"/>
        </pc:sldMkLst>
      </pc:sldChg>
      <pc:sldChg chg="modSp">
        <pc:chgData name="İhsan Pençe" userId="S::ihsanpence@mehmetakif.edu.tr::2188b72f-395e-4735-86c6-9b1407aec0e3" providerId="AD" clId="Web-{22855F21-B491-55B5-5F2F-E3309A20B7AD}" dt="2019-09-17T06:33:42.679" v="556" actId="20577"/>
        <pc:sldMkLst>
          <pc:docMk/>
          <pc:sldMk cId="2375912759" sldId="409"/>
        </pc:sldMkLst>
      </pc:sldChg>
      <pc:sldChg chg="addSp modSp">
        <pc:chgData name="İhsan Pençe" userId="S::ihsanpence@mehmetakif.edu.tr::2188b72f-395e-4735-86c6-9b1407aec0e3" providerId="AD" clId="Web-{22855F21-B491-55B5-5F2F-E3309A20B7AD}" dt="2019-09-17T06:22:27.427" v="365" actId="1076"/>
        <pc:sldMkLst>
          <pc:docMk/>
          <pc:sldMk cId="1126697751" sldId="410"/>
        </pc:sldMkLst>
      </pc:sldChg>
      <pc:sldChg chg="modSp">
        <pc:chgData name="İhsan Pençe" userId="S::ihsanpence@mehmetakif.edu.tr::2188b72f-395e-4735-86c6-9b1407aec0e3" providerId="AD" clId="Web-{22855F21-B491-55B5-5F2F-E3309A20B7AD}" dt="2019-09-17T06:36:28.398" v="592" actId="20577"/>
        <pc:sldMkLst>
          <pc:docMk/>
          <pc:sldMk cId="1390720940" sldId="411"/>
        </pc:sldMkLst>
      </pc:sldChg>
      <pc:sldChg chg="modSp">
        <pc:chgData name="İhsan Pençe" userId="S::ihsanpence@mehmetakif.edu.tr::2188b72f-395e-4735-86c6-9b1407aec0e3" providerId="AD" clId="Web-{22855F21-B491-55B5-5F2F-E3309A20B7AD}" dt="2019-09-17T05:57:29.953" v="0" actId="20577"/>
        <pc:sldMkLst>
          <pc:docMk/>
          <pc:sldMk cId="3117288310" sldId="412"/>
        </pc:sldMkLst>
      </pc:sldChg>
      <pc:sldChg chg="new del">
        <pc:chgData name="İhsan Pençe" userId="S::ihsanpence@mehmetakif.edu.tr::2188b72f-395e-4735-86c6-9b1407aec0e3" providerId="AD" clId="Web-{22855F21-B491-55B5-5F2F-E3309A20B7AD}" dt="2019-09-17T05:58:49.953" v="5"/>
        <pc:sldMkLst>
          <pc:docMk/>
          <pc:sldMk cId="221591654" sldId="453"/>
        </pc:sldMkLst>
      </pc:sldChg>
      <pc:sldChg chg="addSp delSp modSp add replId">
        <pc:chgData name="İhsan Pençe" userId="S::ihsanpence@mehmetakif.edu.tr::2188b72f-395e-4735-86c6-9b1407aec0e3" providerId="AD" clId="Web-{22855F21-B491-55B5-5F2F-E3309A20B7AD}" dt="2019-09-17T06:03:07.688" v="49" actId="1076"/>
        <pc:sldMkLst>
          <pc:docMk/>
          <pc:sldMk cId="3670568591" sldId="454"/>
        </pc:sldMkLst>
      </pc:sldChg>
      <pc:sldChg chg="addSp modSp add replId">
        <pc:chgData name="İhsan Pençe" userId="S::ihsanpence@mehmetakif.edu.tr::2188b72f-395e-4735-86c6-9b1407aec0e3" providerId="AD" clId="Web-{22855F21-B491-55B5-5F2F-E3309A20B7AD}" dt="2019-09-17T06:28:59.459" v="545" actId="1076"/>
        <pc:sldMkLst>
          <pc:docMk/>
          <pc:sldMk cId="2704589946" sldId="455"/>
        </pc:sldMkLst>
      </pc:sldChg>
      <pc:sldChg chg="modSp add replId">
        <pc:chgData name="İhsan Pençe" userId="S::ihsanpence@mehmetakif.edu.tr::2188b72f-395e-4735-86c6-9b1407aec0e3" providerId="AD" clId="Web-{22855F21-B491-55B5-5F2F-E3309A20B7AD}" dt="2019-09-17T06:40:37.290" v="708" actId="20577"/>
        <pc:sldMkLst>
          <pc:docMk/>
          <pc:sldMk cId="1512754448" sldId="456"/>
        </pc:sldMkLst>
      </pc:sldChg>
      <pc:sldChg chg="new del">
        <pc:chgData name="İhsan Pençe" userId="S::ihsanpence@mehmetakif.edu.tr::2188b72f-395e-4735-86c6-9b1407aec0e3" providerId="AD" clId="Web-{22855F21-B491-55B5-5F2F-E3309A20B7AD}" dt="2019-09-17T06:39:16.305" v="688"/>
        <pc:sldMkLst>
          <pc:docMk/>
          <pc:sldMk cId="2863690293" sldId="4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t>25.09.2025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66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96" y="80683"/>
            <a:ext cx="8515206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34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25.09.2025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  <p:sldLayoutId id="214748404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1" descr="bardak içeren bir resim&#10;&#10;Yüksek güvenilirlikle oluşturulmuş açıklama">
            <a:extLst>
              <a:ext uri="{FF2B5EF4-FFF2-40B4-BE49-F238E27FC236}">
                <a16:creationId xmlns:a16="http://schemas.microsoft.com/office/drawing/2014/main" id="{664AD845-272B-46EB-B2C2-FFB6FFFAEB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82" b="7317"/>
          <a:stretch/>
        </p:blipFill>
        <p:spPr>
          <a:xfrm>
            <a:off x="193691" y="181673"/>
            <a:ext cx="4015721" cy="2147272"/>
          </a:xfrm>
          <a:prstGeom prst="rect">
            <a:avLst/>
          </a:prstGeom>
        </p:spPr>
      </p:pic>
      <p:sp>
        <p:nvSpPr>
          <p:cNvPr id="2050" name="Titre 1">
            <a:extLst>
              <a:ext uri="{FF2B5EF4-FFF2-40B4-BE49-F238E27FC236}">
                <a16:creationId xmlns:a16="http://schemas.microsoft.com/office/drawing/2014/main" id="{37504AEC-D56C-4380-ACD5-AAEC757F8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38" y="4293096"/>
            <a:ext cx="7772400" cy="1071562"/>
          </a:xfrm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eaLnBrk="1" hangingPunct="1">
              <a:defRPr/>
            </a:pPr>
            <a:r>
              <a:rPr lang="tr-TR" sz="6000" dirty="0">
                <a:solidFill>
                  <a:schemeClr val="accent1"/>
                </a:solidFill>
              </a:rPr>
              <a:t>Veri Yapıları</a:t>
            </a:r>
            <a:endParaRPr lang="tr-TR" sz="6000" dirty="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5123" name="Sous-titre 2">
            <a:extLst>
              <a:ext uri="{FF2B5EF4-FFF2-40B4-BE49-F238E27FC236}">
                <a16:creationId xmlns:a16="http://schemas.microsoft.com/office/drawing/2014/main" id="{89AC1481-EE31-478A-A5DE-F87E1A0513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8913" y="5378450"/>
            <a:ext cx="5659437" cy="571500"/>
          </a:xfrm>
        </p:spPr>
        <p:txBody>
          <a:bodyPr/>
          <a:lstStyle/>
          <a:p>
            <a:pPr marR="0" eaLnBrk="1" hangingPunct="1"/>
            <a:r>
              <a:rPr lang="tr-TR" altLang="tr-TR" sz="2000" dirty="0">
                <a:solidFill>
                  <a:schemeClr val="bg1"/>
                </a:solidFill>
              </a:rPr>
              <a:t>Doç. Dr. İhsan PENÇE</a:t>
            </a:r>
          </a:p>
        </p:txBody>
      </p:sp>
      <p:pic>
        <p:nvPicPr>
          <p:cNvPr id="9" name="Resim 9">
            <a:extLst>
              <a:ext uri="{FF2B5EF4-FFF2-40B4-BE49-F238E27FC236}">
                <a16:creationId xmlns:a16="http://schemas.microsoft.com/office/drawing/2014/main" id="{20AD5D23-F684-4A02-9512-F0AC2AC3B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67" r="-532" b="1905"/>
          <a:stretch/>
        </p:blipFill>
        <p:spPr>
          <a:xfrm>
            <a:off x="4349030" y="773443"/>
            <a:ext cx="4691406" cy="3554733"/>
          </a:xfrm>
          <a:prstGeom prst="rect">
            <a:avLst/>
          </a:prstGeom>
        </p:spPr>
      </p:pic>
      <p:pic>
        <p:nvPicPr>
          <p:cNvPr id="3" name="Resim 4" descr="bilardo topu, spor içeren bir resim&#10;&#10;Çok yüksek güvenilirlikle oluşturulmuş açıklama">
            <a:extLst>
              <a:ext uri="{FF2B5EF4-FFF2-40B4-BE49-F238E27FC236}">
                <a16:creationId xmlns:a16="http://schemas.microsoft.com/office/drawing/2014/main" id="{492011EC-7114-4587-B351-167E84354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91" y="2445303"/>
            <a:ext cx="4015701" cy="22714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5A5A24-B97B-5672-D5A3-1EFCFAC26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5918"/>
          </a:xfrm>
        </p:spPr>
        <p:txBody>
          <a:bodyPr/>
          <a:lstStyle/>
          <a:p>
            <a:pPr algn="ctr"/>
            <a:r>
              <a:rPr lang="tr-TR" dirty="0"/>
              <a:t>Bologna Bilgi Paketi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66FA7E-042D-943B-8E0B-E8E005D78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4983832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EA9A1AB-6B88-E856-176C-2F10EC04C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60" y="1646221"/>
            <a:ext cx="8892480" cy="379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06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BBF0F3-CACD-47B1-6AA4-E00CC5577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32C83B-C201-1E5F-1C77-DB401CD08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7DB80B-DC01-9AF3-81AB-993529715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09625"/>
            <a:ext cx="4162425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E499ED7-1AC5-1E46-4B57-BD9CA5981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765" y="704850"/>
            <a:ext cx="4011361" cy="534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1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B37B1E-2A87-20C8-C149-47F5D95C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A017B0-D51D-E9A8-0CDF-70347635C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C7807A3-DC7C-AF90-DC31-96EF1336E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417" y="769393"/>
            <a:ext cx="6317166" cy="55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3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5327502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Dersin</a:t>
            </a:r>
            <a:r>
              <a:rPr spc="-91" dirty="0"/>
              <a:t> </a:t>
            </a:r>
            <a:r>
              <a:rPr dirty="0"/>
              <a:t>Hedefi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426526"/>
            <a:ext cx="8510599" cy="4608980"/>
          </a:xfrm>
          <a:prstGeom prst="rect">
            <a:avLst/>
          </a:prstGeom>
        </p:spPr>
        <p:txBody>
          <a:bodyPr vert="horz" wrap="square" lIns="0" tIns="172746" rIns="0" bIns="0" rtlCol="0" anchor="t">
            <a:spAutoFit/>
          </a:bodyPr>
          <a:lstStyle/>
          <a:p>
            <a:pPr marL="467995" indent="-457200">
              <a:spcBef>
                <a:spcPts val="1360"/>
              </a:spcBef>
              <a:buSzPct val="42187"/>
              <a:buFont typeface="Wingdings"/>
              <a:buChar char="ü"/>
              <a:tabLst>
                <a:tab pos="112860" algn="l"/>
              </a:tabLst>
            </a:pPr>
            <a:r>
              <a:rPr sz="2600" spc="-5" dirty="0">
                <a:latin typeface="Arial"/>
                <a:cs typeface="Arial"/>
              </a:rPr>
              <a:t>Mevcut </a:t>
            </a:r>
            <a:r>
              <a:rPr sz="2600" dirty="0">
                <a:latin typeface="Arial"/>
                <a:cs typeface="Arial"/>
              </a:rPr>
              <a:t>veri </a:t>
            </a:r>
            <a:r>
              <a:rPr sz="2600" spc="-5" dirty="0">
                <a:latin typeface="Arial"/>
                <a:cs typeface="Arial"/>
              </a:rPr>
              <a:t>yapıları </a:t>
            </a:r>
            <a:r>
              <a:rPr sz="2600" dirty="0">
                <a:latin typeface="Arial"/>
                <a:cs typeface="Arial"/>
              </a:rPr>
              <a:t>ve veri </a:t>
            </a:r>
            <a:r>
              <a:rPr sz="2600" spc="-5" dirty="0">
                <a:latin typeface="Arial"/>
                <a:cs typeface="Arial"/>
              </a:rPr>
              <a:t>modellerini</a:t>
            </a:r>
            <a:r>
              <a:rPr sz="2600" spc="-86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anlamak</a:t>
            </a:r>
            <a:endParaRPr lang="tr-TR" sz="2600" dirty="0">
              <a:latin typeface="Arial"/>
              <a:cs typeface="Arial"/>
            </a:endParaRPr>
          </a:p>
          <a:p>
            <a:pPr marL="467995" indent="-457200">
              <a:spcBef>
                <a:spcPts val="1274"/>
              </a:spcBef>
              <a:buSzPct val="42187"/>
              <a:buFont typeface="Wingdings"/>
              <a:buChar char="ü"/>
              <a:tabLst>
                <a:tab pos="112860" algn="l"/>
              </a:tabLst>
            </a:pPr>
            <a:r>
              <a:rPr sz="2600" spc="-5" dirty="0">
                <a:latin typeface="Arial"/>
                <a:cs typeface="Arial"/>
              </a:rPr>
              <a:t>Algoritmaları incelemek, mevcut </a:t>
            </a:r>
            <a:r>
              <a:rPr sz="2600" dirty="0">
                <a:latin typeface="Arial"/>
                <a:cs typeface="Arial"/>
              </a:rPr>
              <a:t>çözümleri</a:t>
            </a:r>
            <a:r>
              <a:rPr sz="2600" spc="-86" dirty="0">
                <a:latin typeface="Arial"/>
                <a:cs typeface="Arial"/>
              </a:rPr>
              <a:t> </a:t>
            </a:r>
            <a:r>
              <a:rPr sz="2600" spc="-9" dirty="0">
                <a:latin typeface="Arial"/>
                <a:cs typeface="Arial"/>
              </a:rPr>
              <a:t>anlamak</a:t>
            </a:r>
            <a:endParaRPr sz="2600" dirty="0">
              <a:latin typeface="Arial"/>
              <a:cs typeface="Arial"/>
            </a:endParaRPr>
          </a:p>
          <a:p>
            <a:pPr marL="468630" marR="635000" indent="-457200">
              <a:spcBef>
                <a:spcPts val="1274"/>
              </a:spcBef>
              <a:buSzPct val="42187"/>
              <a:buFont typeface="Wingdings"/>
              <a:buChar char="ü"/>
              <a:tabLst>
                <a:tab pos="112860" algn="l"/>
              </a:tabLst>
            </a:pPr>
            <a:r>
              <a:rPr sz="2600" spc="-5" dirty="0">
                <a:latin typeface="Arial"/>
                <a:cs typeface="Arial"/>
              </a:rPr>
              <a:t>Bilgisayar </a:t>
            </a:r>
            <a:r>
              <a:rPr sz="2600" dirty="0">
                <a:latin typeface="Arial"/>
                <a:cs typeface="Arial"/>
              </a:rPr>
              <a:t>yazılım </a:t>
            </a:r>
            <a:r>
              <a:rPr sz="2600" spc="-5" dirty="0">
                <a:latin typeface="Arial"/>
                <a:cs typeface="Arial"/>
              </a:rPr>
              <a:t>dünyasına ait bazı </a:t>
            </a:r>
            <a:r>
              <a:rPr sz="2600" spc="-18" dirty="0">
                <a:latin typeface="Arial"/>
                <a:cs typeface="Arial"/>
              </a:rPr>
              <a:t>kavramlar,</a:t>
            </a:r>
            <a:r>
              <a:rPr lang="tr-TR" sz="2600" spc="-18" dirty="0">
                <a:latin typeface="Arial"/>
                <a:cs typeface="Arial"/>
              </a:rPr>
              <a:t> </a:t>
            </a:r>
            <a:r>
              <a:rPr sz="2600" spc="-18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terimler </a:t>
            </a:r>
            <a:r>
              <a:rPr sz="2600" dirty="0" err="1">
                <a:latin typeface="Arial"/>
                <a:cs typeface="Arial"/>
              </a:rPr>
              <a:t>ve</a:t>
            </a:r>
            <a:r>
              <a:rPr sz="2600" spc="-14" dirty="0">
                <a:latin typeface="Arial"/>
                <a:cs typeface="Arial"/>
              </a:rPr>
              <a:t> </a:t>
            </a:r>
            <a:r>
              <a:rPr sz="2600" spc="-5" dirty="0" err="1">
                <a:latin typeface="Arial"/>
                <a:cs typeface="Arial"/>
              </a:rPr>
              <a:t>sözcükleri</a:t>
            </a:r>
            <a:endParaRPr sz="2600" dirty="0">
              <a:latin typeface="Arial"/>
              <a:cs typeface="Arial"/>
            </a:endParaRPr>
          </a:p>
          <a:p>
            <a:pPr marL="468630" marR="1863090" indent="-457200">
              <a:spcBef>
                <a:spcPts val="1265"/>
              </a:spcBef>
              <a:buSzPct val="42187"/>
              <a:buFont typeface="Wingdings"/>
              <a:buChar char="ü"/>
              <a:tabLst>
                <a:tab pos="112860" algn="l"/>
              </a:tabLst>
            </a:pPr>
            <a:r>
              <a:rPr sz="2600" spc="-5" dirty="0">
                <a:latin typeface="Arial"/>
                <a:cs typeface="Arial"/>
              </a:rPr>
              <a:t>Bağlantılı liste, ağaç, graf gibi </a:t>
            </a:r>
            <a:r>
              <a:rPr sz="2600" dirty="0">
                <a:latin typeface="Arial"/>
                <a:cs typeface="Arial"/>
              </a:rPr>
              <a:t>çeşitli veri</a:t>
            </a:r>
            <a:r>
              <a:rPr lang="tr-TR" sz="2600" dirty="0">
                <a:latin typeface="Arial"/>
                <a:cs typeface="Arial"/>
              </a:rPr>
              <a:t> 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modellerini</a:t>
            </a:r>
            <a:endParaRPr sz="2600" dirty="0">
              <a:latin typeface="Arial"/>
              <a:cs typeface="Arial"/>
            </a:endParaRPr>
          </a:p>
          <a:p>
            <a:pPr marL="468630" marR="1371600" indent="-457200">
              <a:spcBef>
                <a:spcPts val="1274"/>
              </a:spcBef>
              <a:buSzPct val="42187"/>
              <a:buFont typeface="Wingdings"/>
              <a:buChar char="ü"/>
              <a:tabLst>
                <a:tab pos="112860" algn="l"/>
              </a:tabLst>
            </a:pPr>
            <a:r>
              <a:rPr sz="2600" spc="-5" dirty="0">
                <a:latin typeface="Arial"/>
                <a:cs typeface="Arial"/>
              </a:rPr>
              <a:t>Programların </a:t>
            </a:r>
            <a:r>
              <a:rPr sz="2600" spc="-9" dirty="0">
                <a:latin typeface="Arial"/>
                <a:cs typeface="Arial"/>
              </a:rPr>
              <a:t>bellek </a:t>
            </a:r>
            <a:r>
              <a:rPr sz="2600" spc="-5" dirty="0">
                <a:latin typeface="Arial"/>
                <a:cs typeface="Arial"/>
              </a:rPr>
              <a:t>gereksinimi </a:t>
            </a:r>
            <a:r>
              <a:rPr sz="2600" dirty="0">
                <a:latin typeface="Arial"/>
                <a:cs typeface="Arial"/>
              </a:rPr>
              <a:t>ve çalışma</a:t>
            </a:r>
            <a:r>
              <a:rPr lang="tr-TR" sz="2600" dirty="0">
                <a:latin typeface="Arial"/>
                <a:cs typeface="Arial"/>
              </a:rPr>
              <a:t> 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hızlarının</a:t>
            </a:r>
            <a:r>
              <a:rPr sz="2600" spc="-23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hesabını</a:t>
            </a:r>
            <a:endParaRPr sz="2600" dirty="0">
              <a:latin typeface="Arial"/>
              <a:cs typeface="Arial"/>
            </a:endParaRPr>
          </a:p>
          <a:p>
            <a:pPr marL="467995" indent="-457200">
              <a:spcBef>
                <a:spcPts val="1274"/>
              </a:spcBef>
              <a:buSzPct val="42187"/>
              <a:buFont typeface="Wingdings"/>
              <a:buChar char="ü"/>
              <a:tabLst>
                <a:tab pos="112860" algn="l"/>
              </a:tabLst>
            </a:pPr>
            <a:r>
              <a:rPr sz="2600" dirty="0">
                <a:latin typeface="Arial"/>
                <a:cs typeface="Arial"/>
              </a:rPr>
              <a:t>Arama ve </a:t>
            </a:r>
            <a:r>
              <a:rPr sz="2600" spc="-5" dirty="0" err="1">
                <a:latin typeface="Arial"/>
                <a:cs typeface="Arial"/>
              </a:rPr>
              <a:t>sıralama</a:t>
            </a:r>
            <a:r>
              <a:rPr sz="2600" spc="-63" dirty="0">
                <a:latin typeface="Arial"/>
                <a:cs typeface="Arial"/>
              </a:rPr>
              <a:t> </a:t>
            </a:r>
            <a:r>
              <a:rPr sz="2600" spc="-5" dirty="0" err="1">
                <a:latin typeface="Arial"/>
                <a:cs typeface="Arial"/>
              </a:rPr>
              <a:t>algoritmalarını</a:t>
            </a:r>
            <a:r>
              <a:rPr lang="tr-TR" sz="2600" spc="-5" dirty="0">
                <a:latin typeface="Arial"/>
                <a:cs typeface="Arial"/>
              </a:rPr>
              <a:t> anlamak.</a:t>
            </a:r>
            <a:endParaRPr sz="2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6601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410166"/>
            <a:ext cx="7641473" cy="6425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marR="4445">
              <a:spcBef>
                <a:spcPts val="91"/>
              </a:spcBef>
            </a:pPr>
            <a:r>
              <a:rPr lang="tr-TR" dirty="0"/>
              <a:t>Bellek (</a:t>
            </a:r>
            <a:r>
              <a:rPr lang="tr-TR" dirty="0" err="1"/>
              <a:t>Memory</a:t>
            </a:r>
            <a:r>
              <a:rPr lang="tr-TR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2" y="1022964"/>
            <a:ext cx="8577578" cy="4837061"/>
          </a:xfrm>
          <a:prstGeom prst="rect">
            <a:avLst/>
          </a:prstGeom>
        </p:spPr>
        <p:txBody>
          <a:bodyPr vert="horz" wrap="square" lIns="0" tIns="71977" rIns="0" bIns="0" rtlCol="0" anchor="ctr">
            <a:spAutoFit/>
          </a:bodyPr>
          <a:lstStyle/>
          <a:p>
            <a:pPr marL="11430" marR="31115">
              <a:lnSpc>
                <a:spcPct val="80000"/>
              </a:lnSpc>
              <a:spcBef>
                <a:spcPts val="567"/>
              </a:spcBef>
              <a:buSzPct val="40909"/>
              <a:tabLst>
                <a:tab pos="81766" algn="l"/>
              </a:tabLst>
            </a:pPr>
            <a:r>
              <a:rPr lang="tr-TR" sz="2200" dirty="0"/>
              <a:t>Bilgisayarda veya herhangi bir elektronik cihazda çeşitli programların çalıştırıldığı , geçici veya kalıcı bilgilerin bulunacağı hafıza alanlarıdır. </a:t>
            </a:r>
            <a:r>
              <a:rPr lang="tr-TR" sz="2200" spc="-9" dirty="0">
                <a:latin typeface="Arial"/>
                <a:cs typeface="Arial"/>
              </a:rPr>
              <a:t>ROM ve RAM çeşitleri vardır.</a:t>
            </a:r>
            <a:endParaRPr lang="tr-TR" sz="2200" dirty="0">
              <a:latin typeface="Arial"/>
              <a:cs typeface="Arial"/>
            </a:endParaRPr>
          </a:p>
          <a:p>
            <a:pPr marL="11430" marR="31115">
              <a:lnSpc>
                <a:spcPct val="80000"/>
              </a:lnSpc>
              <a:spcBef>
                <a:spcPts val="567"/>
              </a:spcBef>
              <a:buSzPct val="40909"/>
              <a:tabLst>
                <a:tab pos="81766" algn="l"/>
              </a:tabLst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– </a:t>
            </a:r>
            <a:r>
              <a:rPr sz="2400" spc="-9" dirty="0">
                <a:solidFill>
                  <a:srgbClr val="FF0000"/>
                </a:solidFill>
                <a:latin typeface="Arial"/>
                <a:cs typeface="Arial"/>
              </a:rPr>
              <a:t>ROM</a:t>
            </a:r>
            <a:r>
              <a:rPr lang="tr-TR" sz="2400" spc="-9" dirty="0">
                <a:solidFill>
                  <a:srgbClr val="FF0000"/>
                </a:solidFill>
                <a:latin typeface="Arial"/>
                <a:cs typeface="Arial"/>
              </a:rPr>
              <a:t> (</a:t>
            </a:r>
            <a:r>
              <a:rPr lang="tr-TR" sz="2400" spc="-9" dirty="0" err="1">
                <a:solidFill>
                  <a:srgbClr val="FF0000"/>
                </a:solidFill>
                <a:latin typeface="Arial"/>
                <a:cs typeface="Arial"/>
              </a:rPr>
              <a:t>Read</a:t>
            </a:r>
            <a:r>
              <a:rPr lang="tr-TR" sz="2400" spc="-9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lang="tr-TR" sz="2400" spc="-9" dirty="0" err="1">
                <a:solidFill>
                  <a:srgbClr val="FF0000"/>
                </a:solidFill>
                <a:latin typeface="Arial"/>
                <a:cs typeface="Arial"/>
              </a:rPr>
              <a:t>Only</a:t>
            </a:r>
            <a:r>
              <a:rPr lang="tr-TR" sz="2400" spc="-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tr-TR" sz="2400" spc="-9" dirty="0" err="1">
                <a:solidFill>
                  <a:srgbClr val="FF0000"/>
                </a:solidFill>
                <a:latin typeface="Arial"/>
                <a:cs typeface="Arial"/>
              </a:rPr>
              <a:t>Memory</a:t>
            </a:r>
            <a:r>
              <a:rPr lang="tr-TR" sz="2400" spc="-9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üzerindeki</a:t>
            </a:r>
            <a:r>
              <a:rPr sz="2400" spc="-27" dirty="0">
                <a:latin typeface="Arial"/>
                <a:cs typeface="Arial"/>
              </a:rPr>
              <a:t> </a:t>
            </a:r>
            <a:r>
              <a:rPr lang="tr-TR" sz="2400" spc="-5" dirty="0">
                <a:latin typeface="Arial"/>
                <a:cs typeface="Arial"/>
              </a:rPr>
              <a:t>bilgiler </a:t>
            </a:r>
            <a:r>
              <a:rPr lang="tr-TR" sz="2400" spc="-18" dirty="0">
                <a:latin typeface="Arial"/>
                <a:cs typeface="Arial"/>
              </a:rPr>
              <a:t>kalıcıdır</a:t>
            </a:r>
            <a:r>
              <a:rPr sz="2400" spc="-18" dirty="0">
                <a:latin typeface="Arial"/>
                <a:cs typeface="Arial"/>
              </a:rPr>
              <a:t>.</a:t>
            </a:r>
            <a:r>
              <a:rPr lang="tr-TR" sz="2400" spc="27" dirty="0">
                <a:latin typeface="Arial"/>
                <a:cs typeface="Arial"/>
              </a:rPr>
              <a:t> </a:t>
            </a:r>
          </a:p>
          <a:p>
            <a:pPr lvl="1">
              <a:buFont typeface="Arial" pitchFamily="34" charset="0"/>
              <a:buChar char="•"/>
            </a:pPr>
            <a:r>
              <a:rPr lang="tr-TR" sz="2000" dirty="0" err="1"/>
              <a:t>Programmable</a:t>
            </a:r>
            <a:r>
              <a:rPr lang="tr-TR" sz="2000" dirty="0"/>
              <a:t> ROM (PROM) </a:t>
            </a:r>
          </a:p>
          <a:p>
            <a:pPr lvl="1">
              <a:buFont typeface="Arial" pitchFamily="34" charset="0"/>
              <a:buChar char="•"/>
            </a:pPr>
            <a:r>
              <a:rPr lang="tr-TR" sz="2000" dirty="0"/>
              <a:t>E</a:t>
            </a:r>
            <a:r>
              <a:rPr lang="en-US" sz="2000" dirty="0" err="1"/>
              <a:t>rasable</a:t>
            </a:r>
            <a:r>
              <a:rPr lang="en-US" sz="2000" dirty="0"/>
              <a:t> programmable read-only memory (EPROM)</a:t>
            </a:r>
            <a:r>
              <a:rPr lang="tr-TR" sz="2000" dirty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tr-TR" sz="2000" dirty="0" err="1"/>
              <a:t>Electrically</a:t>
            </a:r>
            <a:r>
              <a:rPr lang="tr-TR" sz="2000" dirty="0"/>
              <a:t> (</a:t>
            </a:r>
            <a:r>
              <a:rPr lang="tr-TR" sz="2000" dirty="0" err="1"/>
              <a:t>Electronically</a:t>
            </a:r>
            <a:r>
              <a:rPr lang="tr-TR" sz="2000" dirty="0"/>
              <a:t>) </a:t>
            </a:r>
            <a:r>
              <a:rPr lang="tr-TR" sz="2000" dirty="0" err="1"/>
              <a:t>erasable</a:t>
            </a:r>
            <a:r>
              <a:rPr lang="tr-TR" sz="2000" dirty="0"/>
              <a:t> </a:t>
            </a:r>
            <a:r>
              <a:rPr lang="tr-TR" sz="2000" dirty="0" err="1"/>
              <a:t>Programmable</a:t>
            </a:r>
            <a:r>
              <a:rPr lang="tr-TR" sz="2000" dirty="0"/>
              <a:t> </a:t>
            </a:r>
            <a:r>
              <a:rPr lang="tr-TR" sz="2000" dirty="0" err="1"/>
              <a:t>read</a:t>
            </a:r>
            <a:r>
              <a:rPr lang="tr-TR" sz="2000" dirty="0"/>
              <a:t>-</a:t>
            </a:r>
            <a:r>
              <a:rPr lang="tr-TR" sz="2000" dirty="0" err="1"/>
              <a:t>only</a:t>
            </a:r>
            <a:r>
              <a:rPr lang="tr-TR" sz="2000" dirty="0"/>
              <a:t> </a:t>
            </a:r>
            <a:r>
              <a:rPr lang="tr-TR" sz="2000" dirty="0" err="1"/>
              <a:t>memory</a:t>
            </a:r>
            <a:r>
              <a:rPr lang="tr-TR" sz="2000" dirty="0"/>
              <a:t> (EEPROM) </a:t>
            </a:r>
          </a:p>
          <a:p>
            <a:pPr lvl="1">
              <a:buFont typeface="Arial" pitchFamily="34" charset="0"/>
              <a:buChar char="•"/>
            </a:pPr>
            <a:r>
              <a:rPr lang="tr-TR" sz="2000" dirty="0" err="1"/>
              <a:t>Flash</a:t>
            </a:r>
            <a:r>
              <a:rPr lang="tr-TR" sz="2000" dirty="0"/>
              <a:t> </a:t>
            </a:r>
            <a:r>
              <a:rPr lang="tr-TR" sz="2000" dirty="0" err="1"/>
              <a:t>memory</a:t>
            </a:r>
            <a:r>
              <a:rPr lang="tr-TR" sz="2000" dirty="0"/>
              <a:t> çeşitleri vardır.</a:t>
            </a:r>
          </a:p>
          <a:p>
            <a:pPr lvl="1">
              <a:buFont typeface="Arial" pitchFamily="34" charset="0"/>
              <a:buChar char="•"/>
            </a:pPr>
            <a:endParaRPr lang="tr-TR" sz="2200" dirty="0">
              <a:latin typeface="Arial"/>
              <a:cs typeface="Arial"/>
            </a:endParaRPr>
          </a:p>
          <a:p>
            <a:pPr marL="11430" marR="31115">
              <a:lnSpc>
                <a:spcPct val="80000"/>
              </a:lnSpc>
              <a:spcBef>
                <a:spcPts val="567"/>
              </a:spcBef>
            </a:pPr>
            <a:r>
              <a:rPr lang="tr-TR" sz="2200" dirty="0" err="1">
                <a:latin typeface="Arial"/>
                <a:cs typeface="Arial"/>
              </a:rPr>
              <a:t>Flash</a:t>
            </a:r>
            <a:r>
              <a:rPr lang="tr-TR" sz="2200" dirty="0">
                <a:latin typeface="Arial"/>
                <a:cs typeface="Arial"/>
              </a:rPr>
              <a:t> bellek, normalde salt okunur olan ancak silinebilen bir tür </a:t>
            </a:r>
            <a:r>
              <a:rPr lang="tr-TR" sz="2200" dirty="0" err="1">
                <a:latin typeface="Arial"/>
                <a:cs typeface="Arial"/>
              </a:rPr>
              <a:t>EEPROM'dur</a:t>
            </a:r>
            <a:r>
              <a:rPr lang="tr-TR" sz="2200" dirty="0">
                <a:latin typeface="Arial"/>
                <a:cs typeface="Arial"/>
              </a:rPr>
              <a:t> (elektronik olarak silinebilir programlanabilir salt okunur bellek). </a:t>
            </a:r>
            <a:r>
              <a:rPr lang="tr-TR" sz="2200" dirty="0" err="1">
                <a:latin typeface="Arial"/>
                <a:cs typeface="Arial"/>
              </a:rPr>
              <a:t>Flash</a:t>
            </a:r>
            <a:r>
              <a:rPr lang="tr-TR" sz="2200" dirty="0">
                <a:latin typeface="Arial"/>
                <a:cs typeface="Arial"/>
              </a:rPr>
              <a:t> belleğin diğer önemli özelliği, içeriğini herhangi bir güç olmadan tutmasıdır. Bu sayede elektrik gitse de veriler korunur. NOR </a:t>
            </a:r>
            <a:r>
              <a:rPr lang="tr-TR" sz="2200" dirty="0" err="1">
                <a:latin typeface="Arial"/>
                <a:cs typeface="Arial"/>
              </a:rPr>
              <a:t>Flash'tan</a:t>
            </a:r>
            <a:r>
              <a:rPr lang="tr-TR" sz="2200" dirty="0">
                <a:latin typeface="Arial"/>
                <a:cs typeface="Arial"/>
              </a:rPr>
              <a:t> daha yüksek yoğunluğa sahip ve büyük kalıcı veriler için daha uygun olan NAND </a:t>
            </a:r>
            <a:r>
              <a:rPr lang="tr-TR" sz="2200" dirty="0" err="1">
                <a:latin typeface="Arial"/>
                <a:cs typeface="Arial"/>
              </a:rPr>
              <a:t>Flash</a:t>
            </a:r>
            <a:r>
              <a:rPr lang="tr-TR" sz="2200" dirty="0">
                <a:latin typeface="Arial"/>
                <a:cs typeface="Arial"/>
              </a:rPr>
              <a:t> daha çok kullanılır. </a:t>
            </a:r>
          </a:p>
        </p:txBody>
      </p:sp>
    </p:spTree>
    <p:extLst>
      <p:ext uri="{BB962C8B-B14F-4D97-AF65-F5344CB8AC3E}">
        <p14:creationId xmlns:p14="http://schemas.microsoft.com/office/powerpoint/2010/main" val="357421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410166"/>
            <a:ext cx="7641473" cy="6425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marR="4445">
              <a:spcBef>
                <a:spcPts val="91"/>
              </a:spcBef>
            </a:pPr>
            <a:r>
              <a:rPr lang="tr-TR" dirty="0"/>
              <a:t>Ana Bellek (</a:t>
            </a:r>
            <a:r>
              <a:rPr lang="tr-TR" dirty="0" err="1"/>
              <a:t>Main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2" y="1188876"/>
            <a:ext cx="8577578" cy="2744180"/>
          </a:xfrm>
          <a:prstGeom prst="rect">
            <a:avLst/>
          </a:prstGeom>
        </p:spPr>
        <p:txBody>
          <a:bodyPr vert="horz" wrap="square" lIns="0" tIns="71977" rIns="0" bIns="0" rtlCol="0" anchor="ctr">
            <a:spAutoFit/>
          </a:bodyPr>
          <a:lstStyle/>
          <a:p>
            <a:pPr marL="11430" marR="31115">
              <a:lnSpc>
                <a:spcPct val="80000"/>
              </a:lnSpc>
              <a:spcBef>
                <a:spcPts val="567"/>
              </a:spcBef>
            </a:pP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– </a:t>
            </a:r>
            <a:r>
              <a:rPr sz="2400" spc="-9" dirty="0">
                <a:solidFill>
                  <a:srgbClr val="FF0000"/>
                </a:solidFill>
                <a:latin typeface="Arial"/>
                <a:cs typeface="Arial"/>
              </a:rPr>
              <a:t>RAM</a:t>
            </a:r>
            <a:r>
              <a:rPr lang="tr-TR" sz="2400" spc="-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tr-TR" sz="2400" spc="-5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lang="tr-TR" sz="2400" spc="-5" dirty="0" err="1">
                <a:solidFill>
                  <a:srgbClr val="FF0000"/>
                </a:solidFill>
                <a:latin typeface="Arial"/>
                <a:cs typeface="Arial"/>
              </a:rPr>
              <a:t>Random</a:t>
            </a:r>
            <a:r>
              <a:rPr lang="tr-TR" sz="2400" spc="-6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tr-TR" sz="2400" spc="-5" dirty="0">
                <a:solidFill>
                  <a:srgbClr val="FF0000"/>
                </a:solidFill>
                <a:latin typeface="Arial"/>
                <a:cs typeface="Arial"/>
              </a:rPr>
              <a:t>Access </a:t>
            </a:r>
            <a:r>
              <a:rPr lang="tr-TR" sz="2400" spc="-5" dirty="0" err="1">
                <a:solidFill>
                  <a:srgbClr val="FF0000"/>
                </a:solidFill>
                <a:latin typeface="Arial"/>
                <a:cs typeface="Arial"/>
              </a:rPr>
              <a:t>Memory</a:t>
            </a:r>
            <a:r>
              <a:rPr lang="tr-TR" sz="2400" spc="-5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lang="tr-TR" sz="2400" spc="-5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üzerindeki</a:t>
            </a:r>
            <a:r>
              <a:rPr sz="2400" spc="-5" dirty="0">
                <a:latin typeface="Arial"/>
                <a:cs typeface="Arial"/>
              </a:rPr>
              <a:t> bilgiler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lang="tr-TR" sz="2400" spc="-5" dirty="0">
                <a:latin typeface="Arial"/>
                <a:cs typeface="Arial"/>
              </a:rPr>
              <a:t>ise istenildiği</a:t>
            </a:r>
            <a:r>
              <a:rPr sz="2400" spc="-5" dirty="0">
                <a:latin typeface="Arial"/>
                <a:cs typeface="Arial"/>
              </a:rPr>
              <a:t> zaman okunabilir</a:t>
            </a:r>
            <a:r>
              <a:rPr sz="2400" spc="-27" dirty="0">
                <a:latin typeface="Arial"/>
                <a:cs typeface="Arial"/>
              </a:rPr>
              <a:t> </a:t>
            </a:r>
            <a:r>
              <a:rPr lang="tr-TR" sz="2400" spc="-5" dirty="0">
                <a:latin typeface="Arial"/>
                <a:cs typeface="Arial"/>
              </a:rPr>
              <a:t>ve </a:t>
            </a:r>
            <a:r>
              <a:rPr lang="tr-TR" sz="2400" spc="-14" dirty="0">
                <a:latin typeface="Arial"/>
                <a:cs typeface="Arial"/>
              </a:rPr>
              <a:t>yazılabilir</a:t>
            </a:r>
            <a:r>
              <a:rPr sz="2400" spc="-14" dirty="0">
                <a:latin typeface="Arial"/>
                <a:cs typeface="Arial"/>
              </a:rPr>
              <a:t>.</a:t>
            </a:r>
            <a:r>
              <a:rPr lang="tr-TR" sz="2400" spc="-14" dirty="0">
                <a:latin typeface="Arial"/>
                <a:cs typeface="Arial"/>
              </a:rPr>
              <a:t> </a:t>
            </a:r>
            <a:r>
              <a:rPr sz="2400" spc="-5" dirty="0" err="1">
                <a:latin typeface="Arial"/>
                <a:cs typeface="Arial"/>
              </a:rPr>
              <a:t>Elektrik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5" dirty="0" err="1">
                <a:latin typeface="Arial"/>
                <a:cs typeface="Arial"/>
              </a:rPr>
              <a:t>kesi</a:t>
            </a:r>
            <a:r>
              <a:rPr lang="tr-TR" sz="2400" spc="-5" dirty="0" err="1">
                <a:latin typeface="Arial"/>
                <a:cs typeface="Arial"/>
              </a:rPr>
              <a:t>ldiğinde</a:t>
            </a:r>
            <a:r>
              <a:rPr lang="tr-TR"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RAM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lang="tr-TR" sz="2400" spc="-5" dirty="0">
                <a:latin typeface="Arial"/>
                <a:cs typeface="Arial"/>
              </a:rPr>
              <a:t>üzerindeki tüm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bilgiler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8" dirty="0" err="1">
                <a:latin typeface="Arial"/>
                <a:cs typeface="Arial"/>
              </a:rPr>
              <a:t>silinir</a:t>
            </a:r>
            <a:r>
              <a:rPr lang="tr-TR" sz="2400" spc="-18" dirty="0">
                <a:latin typeface="Arial"/>
                <a:cs typeface="Arial"/>
              </a:rPr>
              <a:t>.</a:t>
            </a:r>
          </a:p>
          <a:p>
            <a:pPr marL="11430" marR="31115">
              <a:lnSpc>
                <a:spcPct val="80000"/>
              </a:lnSpc>
              <a:spcBef>
                <a:spcPts val="567"/>
              </a:spcBef>
            </a:pPr>
            <a:endParaRPr lang="tr-TR" sz="2400" dirty="0">
              <a:latin typeface="Arial"/>
              <a:cs typeface="Arial"/>
            </a:endParaRPr>
          </a:p>
          <a:p>
            <a:pPr marL="11430" marR="31115">
              <a:lnSpc>
                <a:spcPct val="80000"/>
              </a:lnSpc>
              <a:spcBef>
                <a:spcPts val="567"/>
              </a:spcBef>
            </a:pPr>
            <a:r>
              <a:rPr lang="tr-TR" sz="2400" dirty="0">
                <a:latin typeface="Arial"/>
                <a:cs typeface="Arial"/>
              </a:rPr>
              <a:t>–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RAM bellekler de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SRAM</a:t>
            </a:r>
            <a:r>
              <a:rPr lang="tr-TR" sz="2400" spc="-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</a:t>
            </a:r>
            <a:r>
              <a:rPr sz="2400" spc="-5" dirty="0" err="1">
                <a:latin typeface="Arial"/>
                <a:cs typeface="Arial"/>
              </a:rPr>
              <a:t>Statik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RAM) </a:t>
            </a:r>
            <a:r>
              <a:rPr sz="2400" spc="-5" dirty="0">
                <a:latin typeface="Arial"/>
                <a:cs typeface="Arial"/>
              </a:rPr>
              <a:t>ve</a:t>
            </a:r>
            <a:r>
              <a:rPr sz="2400" spc="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DRAM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9" dirty="0">
                <a:latin typeface="Arial"/>
                <a:cs typeface="Arial"/>
              </a:rPr>
              <a:t>(Dynamic RAM) </a:t>
            </a:r>
            <a:r>
              <a:rPr sz="2400" spc="-5" dirty="0">
                <a:latin typeface="Arial"/>
                <a:cs typeface="Arial"/>
              </a:rPr>
              <a:t>olmak</a:t>
            </a:r>
            <a:r>
              <a:rPr sz="2400" spc="32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üzere</a:t>
            </a:r>
            <a:r>
              <a:rPr lang="tr-TR" sz="2400" dirty="0">
                <a:latin typeface="Arial"/>
                <a:cs typeface="Arial"/>
              </a:rPr>
              <a:t> </a:t>
            </a:r>
            <a:r>
              <a:rPr sz="2400" spc="-5" dirty="0">
                <a:latin typeface="Arial"/>
                <a:cs typeface="Arial"/>
              </a:rPr>
              <a:t>2 </a:t>
            </a:r>
            <a:r>
              <a:rPr sz="2400" spc="-18" dirty="0">
                <a:latin typeface="Arial"/>
                <a:cs typeface="Arial"/>
              </a:rPr>
              <a:t>çeşittir. </a:t>
            </a:r>
            <a:endParaRPr lang="tr-TR" sz="2400" dirty="0">
              <a:latin typeface="Arial"/>
              <a:cs typeface="Arial"/>
            </a:endParaRPr>
          </a:p>
          <a:p>
            <a:pPr marL="11430" marR="31115">
              <a:lnSpc>
                <a:spcPct val="80000"/>
              </a:lnSpc>
              <a:spcBef>
                <a:spcPts val="567"/>
              </a:spcBef>
            </a:pPr>
            <a:r>
              <a:rPr lang="tr-TR" sz="2400" b="1" spc="-5" dirty="0">
                <a:latin typeface="Arial"/>
                <a:cs typeface="Arial"/>
              </a:rPr>
              <a:t>DRAM </a:t>
            </a:r>
            <a:r>
              <a:rPr lang="tr-TR" sz="2400" spc="-5" dirty="0">
                <a:latin typeface="Arial"/>
                <a:cs typeface="Arial"/>
              </a:rPr>
              <a:t>ucuz, ana bellek (</a:t>
            </a:r>
            <a:r>
              <a:rPr lang="tr-TR" sz="2400" spc="-5" dirty="0" err="1">
                <a:latin typeface="Arial"/>
                <a:cs typeface="Arial"/>
              </a:rPr>
              <a:t>main</a:t>
            </a:r>
            <a:r>
              <a:rPr lang="tr-TR" sz="2400" spc="-5" dirty="0">
                <a:latin typeface="Arial"/>
                <a:cs typeface="Arial"/>
              </a:rPr>
              <a:t> </a:t>
            </a:r>
            <a:r>
              <a:rPr lang="tr-TR" sz="2400" spc="-5" dirty="0" err="1">
                <a:latin typeface="Arial"/>
                <a:cs typeface="Arial"/>
              </a:rPr>
              <a:t>memory</a:t>
            </a:r>
            <a:r>
              <a:rPr lang="tr-TR" sz="2400" spc="-5" dirty="0">
                <a:latin typeface="Arial"/>
                <a:cs typeface="Arial"/>
              </a:rPr>
              <a:t>) </a:t>
            </a:r>
            <a:r>
              <a:rPr lang="tr-TR" sz="2400" spc="-9" dirty="0">
                <a:latin typeface="Arial"/>
                <a:cs typeface="Arial"/>
              </a:rPr>
              <a:t>olarak </a:t>
            </a:r>
            <a:r>
              <a:rPr lang="tr-TR" sz="2400" spc="-14" dirty="0">
                <a:latin typeface="Arial"/>
                <a:cs typeface="Arial"/>
              </a:rPr>
              <a:t>kullanılırlar.</a:t>
            </a:r>
            <a:endParaRPr lang="tr-TR" sz="2400" b="1" spc="-5" dirty="0">
              <a:latin typeface="Arial"/>
              <a:cs typeface="Arial"/>
            </a:endParaRPr>
          </a:p>
          <a:p>
            <a:pPr marL="11430" marR="31115">
              <a:lnSpc>
                <a:spcPct val="80000"/>
              </a:lnSpc>
              <a:spcBef>
                <a:spcPts val="567"/>
              </a:spcBef>
            </a:pPr>
            <a:r>
              <a:rPr sz="2400" b="1" spc="-5" dirty="0">
                <a:latin typeface="Arial"/>
                <a:cs typeface="Arial"/>
              </a:rPr>
              <a:t>SRAM </a:t>
            </a:r>
            <a:r>
              <a:rPr sz="2400" spc="-5" dirty="0" err="1">
                <a:latin typeface="Arial"/>
                <a:cs typeface="Arial"/>
              </a:rPr>
              <a:t>çok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pahalı</a:t>
            </a:r>
            <a:r>
              <a:rPr sz="2400" spc="23" dirty="0">
                <a:latin typeface="Arial"/>
                <a:cs typeface="Arial"/>
              </a:rPr>
              <a:t> </a:t>
            </a:r>
            <a:r>
              <a:rPr lang="tr-TR" sz="2400" spc="-5" dirty="0">
                <a:latin typeface="Arial"/>
                <a:cs typeface="Arial"/>
              </a:rPr>
              <a:t>ve </a:t>
            </a:r>
            <a:r>
              <a:rPr lang="tr-TR" sz="2400" spc="-18" dirty="0">
                <a:latin typeface="Arial"/>
                <a:cs typeface="Arial"/>
              </a:rPr>
              <a:t>hızlıdır</a:t>
            </a:r>
            <a:r>
              <a:rPr sz="2400" spc="-18" dirty="0"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önbellek</a:t>
            </a:r>
            <a:r>
              <a:rPr sz="2400" spc="36" dirty="0">
                <a:latin typeface="Arial"/>
                <a:cs typeface="Arial"/>
              </a:rPr>
              <a:t> </a:t>
            </a:r>
            <a:r>
              <a:rPr lang="tr-TR" sz="2400" spc="-9" dirty="0">
                <a:latin typeface="Arial"/>
                <a:cs typeface="Arial"/>
              </a:rPr>
              <a:t>olarak </a:t>
            </a:r>
            <a:r>
              <a:rPr lang="tr-TR" sz="2400" spc="-14" dirty="0">
                <a:latin typeface="Arial"/>
                <a:cs typeface="Arial"/>
              </a:rPr>
              <a:t>kullanılırlar</a:t>
            </a:r>
            <a:r>
              <a:rPr sz="2400" spc="-14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342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46856" y="1196752"/>
            <a:ext cx="8229600" cy="4525963"/>
          </a:xfrm>
        </p:spPr>
        <p:txBody>
          <a:bodyPr>
            <a:noAutofit/>
          </a:bodyPr>
          <a:lstStyle/>
          <a:p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SDRAM (Eş Zamanlı-</a:t>
            </a:r>
            <a:r>
              <a:rPr lang="tr-T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Synchronous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 DRAM):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Saat işareti eklenmiştir. Toplu veri aktarımı. SDRAM, denetim girişlerine cevap vermeden önce bir saat girişini bekleyen, yani eş zamanlı bir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arayüze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sahiptir. Saat, gelen komutları ardışık düzene sokan (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pipeline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) dahili bir sonlu durum makinesini sürmek için kullanılır.</a:t>
            </a:r>
          </a:p>
          <a:p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DDR SDRAM (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Double Data Rate </a:t>
            </a:r>
            <a:r>
              <a:rPr 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SDRAM):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Saat işaretinin hem çıkan hem de inen kenarında erişim yapılır. DDR, DDR2, DDR3, DDR4, DDR5 çeşitleri bulunmakta olup DDR6 henüz geliştirilmektedir.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DRAM teknolojisindeki ilerlemeler</a:t>
            </a:r>
          </a:p>
        </p:txBody>
      </p:sp>
    </p:spTree>
    <p:extLst>
      <p:ext uri="{BB962C8B-B14F-4D97-AF65-F5344CB8AC3E}">
        <p14:creationId xmlns:p14="http://schemas.microsoft.com/office/powerpoint/2010/main" val="423769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80B435DD-54F3-4D65-8635-D2CB935F2739}"/>
              </a:ext>
            </a:extLst>
          </p:cNvPr>
          <p:cNvSpPr txBox="1"/>
          <p:nvPr/>
        </p:nvSpPr>
        <p:spPr>
          <a:xfrm>
            <a:off x="317563" y="869355"/>
            <a:ext cx="8520135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tr-TR" sz="2400" dirty="0">
                <a:latin typeface="Arial"/>
                <a:cs typeface="Arial"/>
              </a:rPr>
              <a:t>RAM sıralı kaydetme gözlerinden oluşmuştur.</a:t>
            </a:r>
            <a:endParaRPr lang="tr-TR" sz="2400" dirty="0">
              <a:cs typeface="Arial"/>
            </a:endParaRPr>
          </a:p>
          <a:p>
            <a:pPr marL="285750" indent="-285750">
              <a:buFont typeface="Wingdings"/>
              <a:buChar char="Ø"/>
            </a:pPr>
            <a:r>
              <a:rPr lang="tr-TR" sz="2400" dirty="0">
                <a:latin typeface="Arial"/>
                <a:cs typeface="Arial"/>
              </a:rPr>
              <a:t>Her göze bir adres atanmıştır.</a:t>
            </a:r>
            <a:endParaRPr lang="tr-TR" sz="2400" dirty="0">
              <a:cs typeface="Arial"/>
            </a:endParaRPr>
          </a:p>
          <a:p>
            <a:pPr marL="285750" indent="-285750">
              <a:buFont typeface="Wingdings"/>
              <a:buChar char="Ø"/>
            </a:pPr>
            <a:r>
              <a:rPr lang="tr-TR" sz="2400" dirty="0">
                <a:latin typeface="Arial"/>
                <a:cs typeface="Arial"/>
              </a:rPr>
              <a:t>Bu adreslerin değerleri 0 ila belleğin sahip olduğu üst değere bağlı olarak değişebilir.</a:t>
            </a:r>
            <a:br>
              <a:rPr lang="tr-TR" sz="2400" dirty="0">
                <a:latin typeface="Arial"/>
                <a:cs typeface="Arial"/>
              </a:rPr>
            </a:br>
            <a:r>
              <a:rPr lang="tr-TR" sz="2400" dirty="0">
                <a:latin typeface="Arial"/>
                <a:cs typeface="Arial"/>
              </a:rPr>
              <a:t>Örneğin 1GB bir bellek,</a:t>
            </a:r>
            <a:br>
              <a:rPr lang="tr-TR" sz="2400" dirty="0">
                <a:latin typeface="Arial"/>
                <a:cs typeface="Arial"/>
              </a:rPr>
            </a:br>
            <a:r>
              <a:rPr lang="tr-TR" sz="2400" dirty="0">
                <a:latin typeface="Arial"/>
                <a:cs typeface="Arial"/>
              </a:rPr>
              <a:t>1024*1024*1024 = 1073741824 adet gözden oluşur.</a:t>
            </a:r>
            <a:br>
              <a:rPr lang="tr-TR" sz="2400" dirty="0">
                <a:latin typeface="Arial"/>
                <a:cs typeface="Arial"/>
              </a:rPr>
            </a:br>
            <a:endParaRPr lang="tr-TR" sz="2400" dirty="0">
              <a:latin typeface="Arial"/>
              <a:cs typeface="Arial"/>
            </a:endParaRPr>
          </a:p>
          <a:p>
            <a:pPr marL="285750" indent="-285750">
              <a:buFont typeface="Wingdings"/>
              <a:buChar char="Ø"/>
            </a:pPr>
            <a:r>
              <a:rPr lang="tr-TR" sz="2400" dirty="0">
                <a:latin typeface="Arial"/>
                <a:cs typeface="Arial"/>
              </a:rPr>
              <a:t>Bir programlama dillinde, belli bir tipte değişken tanımlanıp ve bir değer atandığında, o değişkene dört temel özellik eşlik eder:</a:t>
            </a:r>
          </a:p>
          <a:p>
            <a:pPr marL="742950" lvl="1" indent="-285750">
              <a:buFont typeface="Wingdings"/>
              <a:buChar char="v"/>
            </a:pPr>
            <a:r>
              <a:rPr lang="tr-TR" sz="2400" dirty="0">
                <a:latin typeface="Arial"/>
                <a:cs typeface="Arial"/>
              </a:rPr>
              <a:t> değişkenin adı</a:t>
            </a:r>
            <a:endParaRPr lang="tr-TR" sz="2400" dirty="0">
              <a:cs typeface="Arial"/>
            </a:endParaRPr>
          </a:p>
          <a:p>
            <a:pPr marL="742950" lvl="1" indent="-285750">
              <a:buFont typeface="Wingdings"/>
              <a:buChar char="v"/>
            </a:pPr>
            <a:r>
              <a:rPr lang="tr-TR" sz="2400" dirty="0">
                <a:latin typeface="Arial"/>
                <a:cs typeface="Arial"/>
              </a:rPr>
              <a:t> değişkenin tipi </a:t>
            </a:r>
            <a:endParaRPr lang="tr-TR" sz="2400" dirty="0">
              <a:cs typeface="Arial"/>
            </a:endParaRPr>
          </a:p>
          <a:p>
            <a:pPr marL="742950" lvl="1" indent="-285750">
              <a:buFont typeface="Wingdings"/>
              <a:buChar char="v"/>
            </a:pPr>
            <a:r>
              <a:rPr lang="tr-TR" sz="2400" dirty="0">
                <a:latin typeface="Arial"/>
                <a:cs typeface="Arial"/>
              </a:rPr>
              <a:t> değişkenin sahip olduğu değer (içerik)</a:t>
            </a:r>
            <a:endParaRPr lang="tr-TR" sz="2400" dirty="0">
              <a:cs typeface="Arial"/>
            </a:endParaRPr>
          </a:p>
          <a:p>
            <a:pPr marL="742950" lvl="1" indent="-285750">
              <a:buFont typeface="Wingdings"/>
              <a:buChar char="v"/>
            </a:pPr>
            <a:r>
              <a:rPr lang="tr-TR" sz="2400" dirty="0">
                <a:latin typeface="Arial"/>
                <a:cs typeface="Arial"/>
              </a:rPr>
              <a:t> değişkenin bellekteki adresi</a:t>
            </a:r>
            <a:endParaRPr lang="tr-TR" sz="2400" dirty="0">
              <a:cs typeface="Arial"/>
            </a:endParaRPr>
          </a:p>
          <a:p>
            <a:pPr marL="742950" lvl="1" indent="-285750">
              <a:buFont typeface="Wingdings"/>
              <a:buChar char="Ø"/>
            </a:pPr>
            <a:endParaRPr lang="tr-TR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740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80B435DD-54F3-4D65-8635-D2CB935F2739}"/>
              </a:ext>
            </a:extLst>
          </p:cNvPr>
          <p:cNvSpPr txBox="1"/>
          <p:nvPr/>
        </p:nvSpPr>
        <p:spPr>
          <a:xfrm>
            <a:off x="317563" y="869355"/>
            <a:ext cx="8520135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tr-TR" sz="2400" dirty="0">
                <a:latin typeface="Arial"/>
                <a:cs typeface="Arial"/>
              </a:rPr>
              <a:t>32 bit işlemcilerin olduğu sistemlere 4GB’dan fazla RAM </a:t>
            </a:r>
            <a:r>
              <a:rPr lang="tr-TR" sz="2400" b="1" dirty="0">
                <a:latin typeface="Arial"/>
                <a:cs typeface="Arial"/>
              </a:rPr>
              <a:t>takılamamasının</a:t>
            </a:r>
            <a:r>
              <a:rPr lang="tr-TR" sz="2400" dirty="0">
                <a:latin typeface="Arial"/>
                <a:cs typeface="Arial"/>
              </a:rPr>
              <a:t> sebebi en fazla </a:t>
            </a:r>
            <a:r>
              <a:rPr lang="tr-TR" sz="2400" b="1" dirty="0">
                <a:latin typeface="Arial"/>
                <a:cs typeface="Arial"/>
              </a:rPr>
              <a:t>2 üzeri 32'ye</a:t>
            </a:r>
            <a:r>
              <a:rPr lang="tr-TR" sz="2400" dirty="0">
                <a:latin typeface="Arial"/>
                <a:cs typeface="Arial"/>
              </a:rPr>
              <a:t> kadar adres tutabilmesidir. </a:t>
            </a:r>
          </a:p>
          <a:p>
            <a:pPr>
              <a:buFont typeface="Arial"/>
              <a:buChar char="•"/>
            </a:pPr>
            <a:r>
              <a:rPr lang="tr-TR" sz="2400" dirty="0">
                <a:latin typeface="Arial"/>
                <a:cs typeface="Arial"/>
              </a:rPr>
              <a:t>Yani 2³²’den ekstra 1 tanecik fazla da olsa hücreyi adresleyemez, veriyi saklayamaz, tanımlayamaz, saklaması için 33. yeni bir bite ihtiyacı vardır.</a:t>
            </a:r>
          </a:p>
          <a:p>
            <a:pPr>
              <a:buFont typeface="Arial"/>
              <a:buChar char="•"/>
            </a:pPr>
            <a:endParaRPr lang="tr-TR" sz="2400" dirty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endParaRPr lang="tr-TR" sz="2400" dirty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tr-TR" sz="2400" dirty="0">
                <a:latin typeface="Arial"/>
                <a:cs typeface="Arial"/>
              </a:rPr>
              <a:t>64 bit sistemler ise 2⁶⁴ yani </a:t>
            </a:r>
            <a:r>
              <a:rPr lang="tr-TR" sz="2400" b="1" dirty="0">
                <a:latin typeface="Arial"/>
                <a:cs typeface="Arial"/>
              </a:rPr>
              <a:t>“18 446 744 073 709 551 616 </a:t>
            </a:r>
            <a:r>
              <a:rPr lang="tr-TR" sz="2400" b="1" dirty="0" err="1">
                <a:latin typeface="Arial"/>
                <a:cs typeface="Arial"/>
              </a:rPr>
              <a:t>Byte</a:t>
            </a:r>
            <a:r>
              <a:rPr lang="tr-TR" sz="2400" b="1" dirty="0">
                <a:latin typeface="Arial"/>
                <a:cs typeface="Arial"/>
              </a:rPr>
              <a:t>”</a:t>
            </a:r>
            <a:r>
              <a:rPr lang="tr-TR" sz="2400" dirty="0">
                <a:latin typeface="Arial"/>
                <a:cs typeface="Arial"/>
              </a:rPr>
              <a:t> hafızaya sahip olacak kadar adresleme yapabilir, bu da yaklaşık </a:t>
            </a:r>
            <a:r>
              <a:rPr lang="tr-TR" sz="2400" b="1" dirty="0">
                <a:latin typeface="Arial"/>
                <a:cs typeface="Arial"/>
              </a:rPr>
              <a:t>“17 179 869 184 GB”</a:t>
            </a:r>
            <a:r>
              <a:rPr lang="tr-TR" sz="2400" dirty="0">
                <a:latin typeface="Arial"/>
                <a:cs typeface="Arial"/>
              </a:rPr>
              <a:t> yapmaktadır.</a:t>
            </a:r>
            <a:endParaRPr lang="tr-TR" sz="2400" i="1" dirty="0">
              <a:cs typeface="Arial"/>
            </a:endParaRPr>
          </a:p>
          <a:p>
            <a:pPr>
              <a:buFont typeface="Arial"/>
              <a:buChar char="•"/>
            </a:pPr>
            <a:r>
              <a:rPr lang="tr-TR" sz="2400" i="1" dirty="0">
                <a:latin typeface="Arial"/>
                <a:cs typeface="Arial"/>
              </a:rPr>
              <a:t>Yani 64 bit işlemciye sahip bir bilgisayarınız varsa 17 Milyar GB </a:t>
            </a:r>
            <a:r>
              <a:rPr lang="tr-TR" sz="2400" i="1" dirty="0" err="1">
                <a:latin typeface="Arial"/>
                <a:cs typeface="Arial"/>
              </a:rPr>
              <a:t>RAM’e</a:t>
            </a:r>
            <a:r>
              <a:rPr lang="tr-TR" sz="2400" i="1" dirty="0">
                <a:latin typeface="Arial"/>
                <a:cs typeface="Arial"/>
              </a:rPr>
              <a:t> kadar yükseltme yapılabilmektedir. </a:t>
            </a:r>
            <a:endParaRPr lang="tr-TR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967228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0" dirty="0"/>
              <a:t>Veri </a:t>
            </a:r>
            <a:r>
              <a:rPr spc="-36" dirty="0"/>
              <a:t>Yapıları </a:t>
            </a:r>
            <a:r>
              <a:rPr spc="-5" dirty="0"/>
              <a:t>(Data</a:t>
            </a:r>
            <a:r>
              <a:rPr spc="-50" dirty="0"/>
              <a:t> </a:t>
            </a:r>
            <a:r>
              <a:rPr dirty="0"/>
              <a:t>Structures)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308245"/>
            <a:ext cx="8237661" cy="5300437"/>
          </a:xfrm>
          <a:prstGeom prst="rect">
            <a:avLst/>
          </a:prstGeom>
        </p:spPr>
        <p:txBody>
          <a:bodyPr vert="horz" wrap="square" lIns="0" tIns="77736" rIns="0" bIns="0" rtlCol="0" anchor="t">
            <a:spAutoFit/>
          </a:bodyPr>
          <a:lstStyle/>
          <a:p>
            <a:pPr marL="354330" marR="546735" indent="-342900">
              <a:lnSpc>
                <a:spcPts val="2176"/>
              </a:lnSpc>
              <a:spcBef>
                <a:spcPts val="612"/>
              </a:spcBef>
              <a:buSzPct val="40000"/>
              <a:buFont typeface="Wingdings"/>
              <a:buChar char="Ø"/>
              <a:tabLst>
                <a:tab pos="90979" algn="l"/>
              </a:tabLst>
            </a:pPr>
            <a:r>
              <a:rPr sz="2300" spc="-36" dirty="0">
                <a:latin typeface="Arial"/>
                <a:cs typeface="Arial"/>
              </a:rPr>
              <a:t>Veri </a:t>
            </a:r>
            <a:r>
              <a:rPr sz="2300" spc="-5" dirty="0">
                <a:latin typeface="Arial"/>
                <a:cs typeface="Arial"/>
              </a:rPr>
              <a:t>yapısı verinin veya bilginin </a:t>
            </a:r>
            <a:r>
              <a:rPr sz="2300" spc="-9" dirty="0">
                <a:latin typeface="Arial"/>
                <a:cs typeface="Arial"/>
              </a:rPr>
              <a:t>bellekte </a:t>
            </a:r>
            <a:r>
              <a:rPr sz="2300" spc="-5" dirty="0">
                <a:latin typeface="Arial"/>
                <a:cs typeface="Arial"/>
              </a:rPr>
              <a:t>tutulma şeklini veya  düzenini</a:t>
            </a:r>
            <a:r>
              <a:rPr sz="2300" spc="-27" dirty="0">
                <a:latin typeface="Arial"/>
                <a:cs typeface="Arial"/>
              </a:rPr>
              <a:t> </a:t>
            </a:r>
            <a:r>
              <a:rPr sz="2300" spc="-18" dirty="0">
                <a:latin typeface="Arial"/>
                <a:cs typeface="Arial"/>
              </a:rPr>
              <a:t>gösterir.</a:t>
            </a:r>
            <a:endParaRPr lang="tr-TR" sz="2300">
              <a:latin typeface="Arial"/>
              <a:cs typeface="Arial"/>
            </a:endParaRPr>
          </a:p>
          <a:p>
            <a:pPr marL="353695" indent="-342900">
              <a:spcBef>
                <a:spcPts val="739"/>
              </a:spcBef>
              <a:buSzPct val="40000"/>
              <a:buFont typeface="Wingdings"/>
              <a:buChar char="Ø"/>
              <a:tabLst>
                <a:tab pos="90979" algn="l"/>
              </a:tabLst>
            </a:pPr>
            <a:r>
              <a:rPr sz="2300" spc="-5" dirty="0">
                <a:latin typeface="Arial"/>
                <a:cs typeface="Arial"/>
              </a:rPr>
              <a:t>Tüm programlama</a:t>
            </a:r>
            <a:r>
              <a:rPr sz="2300" spc="18" dirty="0">
                <a:latin typeface="Arial"/>
                <a:cs typeface="Arial"/>
              </a:rPr>
              <a:t> </a:t>
            </a:r>
            <a:r>
              <a:rPr sz="2300" spc="-9" dirty="0">
                <a:latin typeface="Arial"/>
                <a:cs typeface="Arial"/>
              </a:rPr>
              <a:t>dillerinin,</a:t>
            </a:r>
            <a:endParaRPr sz="2300">
              <a:latin typeface="Arial"/>
              <a:cs typeface="Arial"/>
            </a:endParaRPr>
          </a:p>
          <a:p>
            <a:pPr marL="768350" lvl="1" indent="-342900">
              <a:spcBef>
                <a:spcPts val="503"/>
              </a:spcBef>
              <a:buSzPct val="74000"/>
              <a:buFont typeface="Wingdings"/>
              <a:buChar char="Ø"/>
              <a:tabLst>
                <a:tab pos="633976" algn="l"/>
              </a:tabLst>
            </a:pPr>
            <a:r>
              <a:rPr sz="2300" spc="-45" dirty="0">
                <a:latin typeface="Arial"/>
                <a:cs typeface="Arial"/>
              </a:rPr>
              <a:t>Tamsayı</a:t>
            </a:r>
            <a:r>
              <a:rPr sz="2300" spc="9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(int),</a:t>
            </a:r>
            <a:endParaRPr sz="2300">
              <a:latin typeface="Arial"/>
              <a:cs typeface="Arial"/>
            </a:endParaRPr>
          </a:p>
          <a:p>
            <a:pPr marL="768350" lvl="1" indent="-342900">
              <a:spcBef>
                <a:spcPts val="444"/>
              </a:spcBef>
              <a:buSzPct val="74000"/>
              <a:buFont typeface="Wingdings"/>
              <a:buChar char="Ø"/>
              <a:tabLst>
                <a:tab pos="633976" algn="l"/>
              </a:tabLst>
            </a:pPr>
            <a:r>
              <a:rPr sz="2300" spc="-5" dirty="0">
                <a:latin typeface="Arial"/>
                <a:cs typeface="Arial"/>
              </a:rPr>
              <a:t>kesirli sayı</a:t>
            </a:r>
            <a:r>
              <a:rPr sz="2300" spc="-18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(float),</a:t>
            </a:r>
            <a:endParaRPr sz="2300">
              <a:latin typeface="Arial"/>
              <a:cs typeface="Arial"/>
            </a:endParaRPr>
          </a:p>
          <a:p>
            <a:pPr marL="768350" lvl="1" indent="-342900">
              <a:spcBef>
                <a:spcPts val="458"/>
              </a:spcBef>
              <a:buSzPct val="74000"/>
              <a:buFont typeface="Wingdings"/>
              <a:buChar char="Ø"/>
              <a:tabLst>
                <a:tab pos="633976" algn="l"/>
              </a:tabLst>
            </a:pPr>
            <a:r>
              <a:rPr sz="2300" spc="-5" dirty="0">
                <a:latin typeface="Arial"/>
                <a:cs typeface="Arial"/>
              </a:rPr>
              <a:t>karakter (char) ve</a:t>
            </a:r>
            <a:endParaRPr sz="2300">
              <a:latin typeface="Arial"/>
              <a:cs typeface="Arial"/>
            </a:endParaRPr>
          </a:p>
          <a:p>
            <a:pPr marL="768350" lvl="1" indent="-342900">
              <a:spcBef>
                <a:spcPts val="458"/>
              </a:spcBef>
              <a:buSzPct val="74000"/>
              <a:buFont typeface="Wingdings"/>
              <a:buChar char="Ø"/>
              <a:tabLst>
                <a:tab pos="633976" algn="l"/>
              </a:tabLst>
            </a:pPr>
            <a:r>
              <a:rPr sz="2300" spc="-5" dirty="0">
                <a:latin typeface="Arial"/>
                <a:cs typeface="Arial"/>
              </a:rPr>
              <a:t>sözcük (string) saklanması </a:t>
            </a:r>
            <a:r>
              <a:rPr sz="2300" spc="-9" dirty="0">
                <a:latin typeface="Arial"/>
                <a:cs typeface="Arial"/>
              </a:rPr>
              <a:t>için </a:t>
            </a:r>
            <a:r>
              <a:rPr sz="2300" spc="-5" dirty="0">
                <a:latin typeface="Arial"/>
                <a:cs typeface="Arial"/>
              </a:rPr>
              <a:t>temel veri </a:t>
            </a:r>
            <a:r>
              <a:rPr sz="2300" spc="-9" dirty="0">
                <a:latin typeface="Arial"/>
                <a:cs typeface="Arial"/>
              </a:rPr>
              <a:t>yapıları</a:t>
            </a:r>
            <a:r>
              <a:rPr sz="2300" spc="122" dirty="0">
                <a:latin typeface="Arial"/>
                <a:cs typeface="Arial"/>
              </a:rPr>
              <a:t> </a:t>
            </a:r>
            <a:r>
              <a:rPr sz="2300" spc="-23" dirty="0">
                <a:latin typeface="Arial"/>
                <a:cs typeface="Arial"/>
              </a:rPr>
              <a:t>vardır.</a:t>
            </a:r>
            <a:endParaRPr sz="2300">
              <a:latin typeface="Arial"/>
              <a:cs typeface="Arial"/>
            </a:endParaRPr>
          </a:p>
          <a:p>
            <a:pPr marL="354330" marR="258445" indent="-342900">
              <a:lnSpc>
                <a:spcPts val="2176"/>
              </a:lnSpc>
              <a:spcBef>
                <a:spcPts val="1211"/>
              </a:spcBef>
              <a:buSzPct val="40000"/>
              <a:buFont typeface="Wingdings"/>
              <a:buChar char="Ø"/>
              <a:tabLst>
                <a:tab pos="90979" algn="l"/>
              </a:tabLst>
            </a:pPr>
            <a:r>
              <a:rPr sz="2300" spc="-5" dirty="0">
                <a:latin typeface="Arial"/>
                <a:cs typeface="Arial"/>
              </a:rPr>
              <a:t>Programcı bu veri </a:t>
            </a:r>
            <a:r>
              <a:rPr sz="2300" spc="-9" dirty="0">
                <a:latin typeface="Arial"/>
                <a:cs typeface="Arial"/>
              </a:rPr>
              <a:t>yapılarını, bunların bellekte nasıl </a:t>
            </a:r>
            <a:r>
              <a:rPr sz="2300" spc="-5" dirty="0">
                <a:latin typeface="Arial"/>
                <a:cs typeface="Arial"/>
              </a:rPr>
              <a:t>saklandığı  konusuyla </a:t>
            </a:r>
            <a:r>
              <a:rPr sz="2300" spc="-9" dirty="0">
                <a:latin typeface="Arial"/>
                <a:cs typeface="Arial"/>
              </a:rPr>
              <a:t>ilgilenmeksizin </a:t>
            </a:r>
            <a:r>
              <a:rPr sz="2300" spc="-5" dirty="0">
                <a:latin typeface="Arial"/>
                <a:cs typeface="Arial"/>
              </a:rPr>
              <a:t>bolca</a:t>
            </a:r>
            <a:r>
              <a:rPr sz="2300" spc="-18" dirty="0">
                <a:latin typeface="Arial"/>
                <a:cs typeface="Arial"/>
              </a:rPr>
              <a:t> </a:t>
            </a:r>
            <a:r>
              <a:rPr sz="2300" spc="-23" dirty="0">
                <a:latin typeface="Arial"/>
                <a:cs typeface="Arial"/>
              </a:rPr>
              <a:t>kullanır.</a:t>
            </a:r>
            <a:endParaRPr sz="2300">
              <a:latin typeface="Arial"/>
              <a:cs typeface="Arial"/>
            </a:endParaRPr>
          </a:p>
          <a:p>
            <a:pPr marL="354330" marR="4445" indent="-342900">
              <a:lnSpc>
                <a:spcPts val="2176"/>
              </a:lnSpc>
              <a:spcBef>
                <a:spcPts val="1265"/>
              </a:spcBef>
              <a:buSzPct val="40000"/>
              <a:buFont typeface="Wingdings"/>
              <a:buChar char="Ø"/>
              <a:tabLst>
                <a:tab pos="90979" algn="l"/>
              </a:tabLst>
            </a:pPr>
            <a:r>
              <a:rPr sz="2300" spc="-14" dirty="0">
                <a:latin typeface="Arial"/>
                <a:cs typeface="Arial"/>
              </a:rPr>
              <a:t>Ayrıca, </a:t>
            </a:r>
            <a:r>
              <a:rPr sz="2300" spc="-9" dirty="0">
                <a:latin typeface="Arial"/>
                <a:cs typeface="Arial"/>
              </a:rPr>
              <a:t>programcıda </a:t>
            </a:r>
            <a:r>
              <a:rPr sz="2300" spc="-5" dirty="0">
                <a:latin typeface="Arial"/>
                <a:cs typeface="Arial"/>
              </a:rPr>
              <a:t>temel </a:t>
            </a:r>
            <a:r>
              <a:rPr sz="2300" dirty="0">
                <a:latin typeface="Arial"/>
                <a:cs typeface="Arial"/>
              </a:rPr>
              <a:t>veri </a:t>
            </a:r>
            <a:r>
              <a:rPr sz="2300" spc="-9" dirty="0">
                <a:latin typeface="Arial"/>
                <a:cs typeface="Arial"/>
              </a:rPr>
              <a:t>yapıları dışında </a:t>
            </a:r>
            <a:r>
              <a:rPr sz="2300" spc="-5" dirty="0">
                <a:latin typeface="Arial"/>
                <a:cs typeface="Arial"/>
              </a:rPr>
              <a:t>yeni veri </a:t>
            </a:r>
            <a:r>
              <a:rPr sz="2300" spc="-9" dirty="0">
                <a:latin typeface="Arial"/>
                <a:cs typeface="Arial"/>
              </a:rPr>
              <a:t>yapıları  </a:t>
            </a:r>
            <a:r>
              <a:rPr sz="2300" spc="-5" dirty="0">
                <a:latin typeface="Arial"/>
                <a:cs typeface="Arial"/>
              </a:rPr>
              <a:t>tanımlanması </a:t>
            </a:r>
            <a:r>
              <a:rPr sz="2300" spc="-9" dirty="0">
                <a:latin typeface="Arial"/>
                <a:cs typeface="Arial"/>
              </a:rPr>
              <a:t>için </a:t>
            </a:r>
            <a:r>
              <a:rPr sz="2300" spc="-5" dirty="0">
                <a:latin typeface="Arial"/>
                <a:cs typeface="Arial"/>
              </a:rPr>
              <a:t>programlama </a:t>
            </a:r>
            <a:r>
              <a:rPr sz="2300" spc="-9" dirty="0">
                <a:latin typeface="Arial"/>
                <a:cs typeface="Arial"/>
              </a:rPr>
              <a:t>dillerinde </a:t>
            </a:r>
            <a:r>
              <a:rPr sz="2300" spc="-5" dirty="0">
                <a:latin typeface="Arial"/>
                <a:cs typeface="Arial"/>
              </a:rPr>
              <a:t>bir çok özellik </a:t>
            </a:r>
            <a:r>
              <a:rPr sz="2300" spc="-23" dirty="0">
                <a:latin typeface="Arial"/>
                <a:cs typeface="Arial"/>
              </a:rPr>
              <a:t>vardır.  </a:t>
            </a:r>
            <a:r>
              <a:rPr sz="2300" spc="-5" dirty="0">
                <a:latin typeface="Arial"/>
                <a:cs typeface="Arial"/>
              </a:rPr>
              <a:t>Örneğin:</a:t>
            </a:r>
            <a:endParaRPr sz="2300">
              <a:latin typeface="Arial"/>
              <a:cs typeface="Arial"/>
            </a:endParaRPr>
          </a:p>
          <a:p>
            <a:pPr marL="768350" lvl="1" indent="-342900">
              <a:spcBef>
                <a:spcPts val="521"/>
              </a:spcBef>
              <a:buSzPct val="74000"/>
              <a:buFont typeface="Wingdings"/>
              <a:buChar char="Ø"/>
              <a:tabLst>
                <a:tab pos="633976" algn="l"/>
              </a:tabLst>
            </a:pPr>
            <a:r>
              <a:rPr sz="2300" spc="-5" dirty="0">
                <a:latin typeface="Arial"/>
                <a:cs typeface="Arial"/>
              </a:rPr>
              <a:t>Struct</a:t>
            </a:r>
            <a:endParaRPr sz="2300">
              <a:latin typeface="Arial"/>
              <a:cs typeface="Arial"/>
            </a:endParaRPr>
          </a:p>
          <a:p>
            <a:pPr marL="768350" lvl="1" indent="-342900">
              <a:spcBef>
                <a:spcPts val="449"/>
              </a:spcBef>
              <a:buSzPct val="74000"/>
              <a:buFont typeface="Wingdings"/>
              <a:buChar char="Ø"/>
              <a:tabLst>
                <a:tab pos="633976" algn="l"/>
              </a:tabLst>
            </a:pPr>
            <a:r>
              <a:rPr sz="2300" spc="-5" dirty="0">
                <a:latin typeface="Arial"/>
                <a:cs typeface="Arial"/>
              </a:rPr>
              <a:t>Class</a:t>
            </a:r>
            <a:endParaRPr sz="23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1030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569717"/>
            <a:ext cx="7928633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0" dirty="0"/>
              <a:t>Veri </a:t>
            </a:r>
            <a:r>
              <a:rPr dirty="0"/>
              <a:t>Modeli </a:t>
            </a:r>
            <a:r>
              <a:rPr spc="-5" dirty="0"/>
              <a:t>(Data</a:t>
            </a:r>
            <a:r>
              <a:rPr spc="-23" dirty="0"/>
              <a:t> </a:t>
            </a:r>
            <a:r>
              <a:rPr dirty="0"/>
              <a:t>Model)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350320"/>
            <a:ext cx="3997333" cy="4924714"/>
          </a:xfrm>
          <a:prstGeom prst="rect">
            <a:avLst/>
          </a:prstGeom>
        </p:spPr>
        <p:txBody>
          <a:bodyPr vert="horz" wrap="square" lIns="0" tIns="71977" rIns="0" bIns="0" rtlCol="0" anchor="t">
            <a:spAutoFit/>
          </a:bodyPr>
          <a:lstStyle/>
          <a:p>
            <a:pPr marL="11430" marR="331470">
              <a:lnSpc>
                <a:spcPct val="80000"/>
              </a:lnSpc>
              <a:spcBef>
                <a:spcPts val="567"/>
              </a:spcBef>
              <a:buSzPct val="40909"/>
              <a:tabLst>
                <a:tab pos="81766" algn="l"/>
              </a:tabLst>
            </a:pPr>
            <a:r>
              <a:rPr sz="2000" spc="-32" dirty="0">
                <a:latin typeface="Arial"/>
                <a:cs typeface="Arial"/>
              </a:rPr>
              <a:t>Veri </a:t>
            </a:r>
            <a:r>
              <a:rPr sz="2000" spc="-5" dirty="0">
                <a:latin typeface="Arial"/>
                <a:cs typeface="Arial"/>
              </a:rPr>
              <a:t>modeli, verilerin birbirleriyle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ilişkisel veya sırasal durumunu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4" dirty="0">
                <a:latin typeface="Arial"/>
                <a:cs typeface="Arial"/>
              </a:rPr>
              <a:t>gösterir.</a:t>
            </a:r>
            <a:endParaRPr lang="tr-TR" sz="2000">
              <a:latin typeface="Arial"/>
              <a:cs typeface="Arial"/>
            </a:endParaRPr>
          </a:p>
          <a:p>
            <a:pPr marL="11430" marR="106045">
              <a:lnSpc>
                <a:spcPct val="80000"/>
              </a:lnSpc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Bilgisayar </a:t>
            </a:r>
            <a:r>
              <a:rPr sz="2000" spc="-9" dirty="0">
                <a:latin typeface="Arial"/>
                <a:cs typeface="Arial"/>
              </a:rPr>
              <a:t>ortamında </a:t>
            </a:r>
            <a:r>
              <a:rPr sz="2000" spc="-5" dirty="0">
                <a:latin typeface="Arial"/>
                <a:cs typeface="Arial"/>
              </a:rPr>
              <a:t>uygulanacak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tüm matematik ve mühendislik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problemleri bir veri modeline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yaklaştırılarak veya yeni veri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modelleri tanımlaması yapılarak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çözülebilmektedir.</a:t>
            </a:r>
            <a:endParaRPr sz="2000">
              <a:latin typeface="Arial"/>
              <a:cs typeface="Arial"/>
            </a:endParaRPr>
          </a:p>
          <a:p>
            <a:pPr marL="10795">
              <a:spcBef>
                <a:spcPts val="793"/>
              </a:spcBef>
              <a:buSzPct val="40909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Örneğin,</a:t>
            </a:r>
            <a:endParaRPr sz="2000">
              <a:latin typeface="Arial"/>
              <a:cs typeface="Arial"/>
            </a:endParaRPr>
          </a:p>
          <a:p>
            <a:pPr marL="633095" lvl="1" indent="-207645">
              <a:lnSpc>
                <a:spcPts val="2036"/>
              </a:lnSpc>
              <a:spcBef>
                <a:spcPts val="589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23" dirty="0">
                <a:latin typeface="Arial"/>
                <a:cs typeface="Arial"/>
              </a:rPr>
              <a:t>Veriniz </a:t>
            </a:r>
            <a:r>
              <a:rPr sz="2000" spc="-5" dirty="0">
                <a:latin typeface="Arial"/>
                <a:cs typeface="Arial"/>
              </a:rPr>
              <a:t>üzerinde hızlı</a:t>
            </a:r>
            <a:r>
              <a:rPr sz="2000" spc="23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arama</a:t>
            </a:r>
            <a:endParaRPr sz="2000">
              <a:latin typeface="Arial"/>
              <a:cs typeface="Arial"/>
            </a:endParaRPr>
          </a:p>
          <a:p>
            <a:pPr marL="633095">
              <a:lnSpc>
                <a:spcPts val="1678"/>
              </a:lnSpc>
            </a:pPr>
            <a:r>
              <a:rPr sz="2000" spc="-5" dirty="0">
                <a:latin typeface="Arial"/>
                <a:cs typeface="Arial"/>
              </a:rPr>
              <a:t>yapmak istiyorsunuz.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-27" dirty="0">
                <a:latin typeface="Arial"/>
                <a:cs typeface="Arial"/>
              </a:rPr>
              <a:t>Yandaki</a:t>
            </a:r>
            <a:endParaRPr sz="2000">
              <a:latin typeface="Arial"/>
              <a:cs typeface="Arial"/>
            </a:endParaRPr>
          </a:p>
          <a:p>
            <a:pPr marL="633095" marR="1173480">
              <a:lnSpc>
                <a:spcPct val="70000"/>
              </a:lnSpc>
              <a:spcBef>
                <a:spcPts val="358"/>
              </a:spcBef>
            </a:pPr>
            <a:r>
              <a:rPr sz="2000" spc="-5" dirty="0">
                <a:latin typeface="Arial"/>
                <a:cs typeface="Arial"/>
              </a:rPr>
              <a:t>gibi bir ağaç modeli  kullanabilirsiniz.</a:t>
            </a:r>
            <a:endParaRPr sz="2000">
              <a:latin typeface="Arial"/>
              <a:cs typeface="Arial"/>
            </a:endParaRPr>
          </a:p>
          <a:p>
            <a:pPr marL="633095" lvl="1" indent="-207645">
              <a:lnSpc>
                <a:spcPts val="2036"/>
              </a:lnSpc>
              <a:spcBef>
                <a:spcPts val="544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Şehirler arasındaki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mesafeleri</a:t>
            </a:r>
            <a:endParaRPr sz="2000">
              <a:latin typeface="Arial"/>
              <a:cs typeface="Arial"/>
            </a:endParaRPr>
          </a:p>
          <a:p>
            <a:pPr marL="633095">
              <a:lnSpc>
                <a:spcPts val="1678"/>
              </a:lnSpc>
            </a:pPr>
            <a:r>
              <a:rPr sz="2000" spc="-5" dirty="0">
                <a:latin typeface="Arial"/>
                <a:cs typeface="Arial"/>
              </a:rPr>
              <a:t>hesaplayan bir yazılım</a:t>
            </a:r>
            <a:endParaRPr sz="2000">
              <a:latin typeface="Arial"/>
              <a:cs typeface="Arial"/>
            </a:endParaRPr>
          </a:p>
          <a:p>
            <a:pPr marL="633095" marR="56515">
              <a:lnSpc>
                <a:spcPct val="70000"/>
              </a:lnSpc>
              <a:spcBef>
                <a:spcPts val="358"/>
              </a:spcBef>
            </a:pPr>
            <a:r>
              <a:rPr sz="2000" spc="-5" dirty="0">
                <a:latin typeface="Arial"/>
                <a:cs typeface="Arial"/>
              </a:rPr>
              <a:t>geliştireceğiniz </a:t>
            </a:r>
            <a:r>
              <a:rPr sz="2000" spc="-9" dirty="0">
                <a:latin typeface="Arial"/>
                <a:cs typeface="Arial"/>
              </a:rPr>
              <a:t>durumda </a:t>
            </a:r>
            <a:r>
              <a:rPr sz="2000" spc="-5" dirty="0">
                <a:latin typeface="Arial"/>
                <a:cs typeface="Arial"/>
              </a:rPr>
              <a:t>ise  graf modelini</a:t>
            </a:r>
            <a:r>
              <a:rPr sz="2000" spc="-23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kullanabilirsiniz.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63519" y="4000844"/>
            <a:ext cx="3554412" cy="2737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92540" y="1614246"/>
            <a:ext cx="3460440" cy="2003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98645" y="1283180"/>
            <a:ext cx="3259992" cy="28862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>
                <a:latin typeface="Arial"/>
                <a:cs typeface="Arial"/>
              </a:rPr>
              <a:t>Binary </a:t>
            </a:r>
            <a:r>
              <a:rPr spc="-14" dirty="0">
                <a:latin typeface="Arial"/>
                <a:cs typeface="Arial"/>
              </a:rPr>
              <a:t>Tree </a:t>
            </a:r>
            <a:r>
              <a:rPr spc="-5" dirty="0">
                <a:latin typeface="Arial"/>
                <a:cs typeface="Arial"/>
              </a:rPr>
              <a:t>(İkili ağaç)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Örneği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94077" y="3888484"/>
            <a:ext cx="3641119" cy="28862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>
                <a:latin typeface="Arial"/>
                <a:cs typeface="Arial"/>
              </a:rPr>
              <a:t>Graph Model </a:t>
            </a:r>
            <a:r>
              <a:rPr dirty="0">
                <a:latin typeface="Arial"/>
                <a:cs typeface="Arial"/>
              </a:rPr>
              <a:t>(Graf </a:t>
            </a:r>
            <a:r>
              <a:rPr spc="-9" dirty="0">
                <a:latin typeface="Arial"/>
                <a:cs typeface="Arial"/>
              </a:rPr>
              <a:t>Modeli)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Örneği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5414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397116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Algor</a:t>
            </a:r>
            <a:r>
              <a:rPr spc="5" dirty="0"/>
              <a:t>i</a:t>
            </a:r>
            <a:r>
              <a:rPr dirty="0"/>
              <a:t>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43539"/>
            <a:ext cx="8439774" cy="5123702"/>
          </a:xfrm>
          <a:prstGeom prst="rect">
            <a:avLst/>
          </a:prstGeom>
        </p:spPr>
        <p:txBody>
          <a:bodyPr vert="horz" wrap="square" lIns="0" tIns="58158" rIns="0" bIns="0" rtlCol="0" anchor="t">
            <a:spAutoFit/>
          </a:bodyPr>
          <a:lstStyle/>
          <a:p>
            <a:pPr marL="468630" marR="429260" indent="-457200">
              <a:lnSpc>
                <a:spcPts val="2938"/>
              </a:lnSpc>
              <a:spcBef>
                <a:spcPts val="458"/>
              </a:spcBef>
              <a:buSzPct val="41666"/>
              <a:buFont typeface="Wingdings"/>
              <a:buChar char="Ø"/>
              <a:tabLst>
                <a:tab pos="106526" algn="l"/>
              </a:tabLst>
            </a:pPr>
            <a:r>
              <a:rPr sz="2400" spc="-5" dirty="0">
                <a:latin typeface="Arial"/>
                <a:cs typeface="Arial"/>
              </a:rPr>
              <a:t>Algoritma, </a:t>
            </a:r>
            <a:r>
              <a:rPr sz="2400" spc="-9" dirty="0">
                <a:latin typeface="Arial"/>
                <a:cs typeface="Arial"/>
              </a:rPr>
              <a:t>matematikte </a:t>
            </a:r>
            <a:r>
              <a:rPr sz="2400" dirty="0">
                <a:latin typeface="Arial"/>
                <a:cs typeface="Arial"/>
              </a:rPr>
              <a:t>ve </a:t>
            </a:r>
            <a:r>
              <a:rPr sz="2400" spc="-5" dirty="0">
                <a:latin typeface="Arial"/>
                <a:cs typeface="Arial"/>
              </a:rPr>
              <a:t>bilgisayar biliminde bir işi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yapmak </a:t>
            </a:r>
            <a:r>
              <a:rPr sz="2400" spc="-5" dirty="0">
                <a:latin typeface="Arial"/>
                <a:cs typeface="Arial"/>
              </a:rPr>
              <a:t>için tanımlanan, bir </a:t>
            </a:r>
            <a:r>
              <a:rPr sz="2400" spc="-9" dirty="0">
                <a:latin typeface="Arial"/>
                <a:cs typeface="Arial"/>
              </a:rPr>
              <a:t>başlangıç durumundan</a:t>
            </a:r>
            <a:r>
              <a:rPr lang="tr-TR" sz="2400" spc="-9" dirty="0">
                <a:latin typeface="Arial"/>
                <a:cs typeface="Arial"/>
              </a:rPr>
              <a:t> </a:t>
            </a:r>
            <a:r>
              <a:rPr sz="2400" spc="-9" dirty="0">
                <a:latin typeface="Arial"/>
                <a:cs typeface="Arial"/>
              </a:rPr>
              <a:t> başladığında, </a:t>
            </a:r>
            <a:r>
              <a:rPr sz="2400" spc="-5" dirty="0">
                <a:latin typeface="Arial"/>
                <a:cs typeface="Arial"/>
              </a:rPr>
              <a:t>açıkça belirlenmiş bir </a:t>
            </a:r>
            <a:r>
              <a:rPr sz="2400" dirty="0">
                <a:latin typeface="Arial"/>
                <a:cs typeface="Arial"/>
              </a:rPr>
              <a:t>son </a:t>
            </a:r>
            <a:r>
              <a:rPr sz="2400" spc="-5" dirty="0">
                <a:latin typeface="Arial"/>
                <a:cs typeface="Arial"/>
              </a:rPr>
              <a:t>durumunda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5" dirty="0">
                <a:latin typeface="Arial"/>
                <a:cs typeface="Arial"/>
              </a:rPr>
              <a:t> sonlanan, </a:t>
            </a:r>
            <a:r>
              <a:rPr sz="2400" dirty="0">
                <a:latin typeface="Arial"/>
                <a:cs typeface="Arial"/>
              </a:rPr>
              <a:t>sonlu </a:t>
            </a:r>
            <a:r>
              <a:rPr sz="2400" spc="-5" dirty="0">
                <a:latin typeface="Arial"/>
                <a:cs typeface="Arial"/>
              </a:rPr>
              <a:t>işlemler</a:t>
            </a:r>
            <a:r>
              <a:rPr sz="2400" spc="-77" dirty="0">
                <a:latin typeface="Arial"/>
                <a:cs typeface="Arial"/>
              </a:rPr>
              <a:t> </a:t>
            </a:r>
            <a:r>
              <a:rPr sz="2400" spc="-18" dirty="0">
                <a:latin typeface="Arial"/>
                <a:cs typeface="Arial"/>
              </a:rPr>
              <a:t>kümesidir.</a:t>
            </a:r>
            <a:endParaRPr lang="tr-TR" sz="2400" dirty="0">
              <a:latin typeface="Arial"/>
              <a:cs typeface="Arial"/>
            </a:endParaRPr>
          </a:p>
          <a:p>
            <a:pPr marL="468630" marR="4445" indent="-457200">
              <a:lnSpc>
                <a:spcPts val="2938"/>
              </a:lnSpc>
              <a:spcBef>
                <a:spcPts val="1279"/>
              </a:spcBef>
              <a:buSzPct val="41666"/>
              <a:buFont typeface="Wingdings"/>
              <a:buChar char="Ø"/>
              <a:tabLst>
                <a:tab pos="106526" algn="l"/>
              </a:tabLst>
            </a:pPr>
            <a:r>
              <a:rPr sz="2400" dirty="0">
                <a:latin typeface="Arial"/>
                <a:cs typeface="Arial"/>
              </a:rPr>
              <a:t>Başka </a:t>
            </a:r>
            <a:r>
              <a:rPr sz="2400" spc="-5" dirty="0">
                <a:latin typeface="Arial"/>
                <a:cs typeface="Arial"/>
              </a:rPr>
              <a:t>bir deyişle, belli bir problemi </a:t>
            </a:r>
            <a:r>
              <a:rPr sz="2400" dirty="0">
                <a:latin typeface="Arial"/>
                <a:cs typeface="Arial"/>
              </a:rPr>
              <a:t>çözmek veya</a:t>
            </a:r>
            <a:r>
              <a:rPr sz="2400" spc="-1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belirli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5" dirty="0">
                <a:latin typeface="Arial"/>
                <a:cs typeface="Arial"/>
              </a:rPr>
              <a:t> bir amaca ulaşmak için çizilen </a:t>
            </a:r>
            <a:r>
              <a:rPr sz="2400" dirty="0">
                <a:latin typeface="Arial"/>
                <a:cs typeface="Arial"/>
              </a:rPr>
              <a:t>yola </a:t>
            </a:r>
            <a:r>
              <a:rPr sz="2400" spc="-5" dirty="0">
                <a:latin typeface="Arial"/>
                <a:cs typeface="Arial"/>
              </a:rPr>
              <a:t>algoritma</a:t>
            </a:r>
            <a:r>
              <a:rPr sz="2400" spc="-109" dirty="0">
                <a:latin typeface="Arial"/>
                <a:cs typeface="Arial"/>
              </a:rPr>
              <a:t> </a:t>
            </a:r>
            <a:r>
              <a:rPr sz="2400" spc="-32" dirty="0">
                <a:latin typeface="Arial"/>
                <a:cs typeface="Arial"/>
              </a:rPr>
              <a:t>denir.</a:t>
            </a:r>
            <a:endParaRPr sz="2400" dirty="0">
              <a:latin typeface="Arial"/>
              <a:cs typeface="Arial"/>
            </a:endParaRPr>
          </a:p>
          <a:p>
            <a:pPr marL="467995" indent="-457200">
              <a:spcBef>
                <a:spcPts val="889"/>
              </a:spcBef>
              <a:buSzPct val="41666"/>
              <a:buFont typeface="Wingdings"/>
              <a:buChar char="Ø"/>
              <a:tabLst>
                <a:tab pos="106526" algn="l"/>
              </a:tabLst>
            </a:pPr>
            <a:r>
              <a:rPr sz="2400" dirty="0">
                <a:latin typeface="Arial"/>
                <a:cs typeface="Arial"/>
              </a:rPr>
              <a:t>Bir </a:t>
            </a:r>
            <a:r>
              <a:rPr sz="2400" spc="-5" dirty="0">
                <a:latin typeface="Arial"/>
                <a:cs typeface="Arial"/>
              </a:rPr>
              <a:t>algoritma buldum!!! </a:t>
            </a:r>
            <a:r>
              <a:rPr sz="2400" dirty="0">
                <a:latin typeface="Arial"/>
                <a:cs typeface="Arial"/>
              </a:rPr>
              <a:t>Patent </a:t>
            </a:r>
            <a:r>
              <a:rPr sz="2400" spc="-5" dirty="0">
                <a:latin typeface="Arial"/>
                <a:cs typeface="Arial"/>
              </a:rPr>
              <a:t>yapabilir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miyim?</a:t>
            </a:r>
            <a:endParaRPr sz="2400" dirty="0">
              <a:latin typeface="Arial"/>
              <a:cs typeface="Arial"/>
            </a:endParaRPr>
          </a:p>
          <a:p>
            <a:pPr marL="883285" marR="1123950" lvl="1" indent="-457200">
              <a:lnSpc>
                <a:spcPts val="2612"/>
              </a:lnSpc>
              <a:spcBef>
                <a:spcPts val="1256"/>
              </a:spcBef>
              <a:buSzPct val="75000"/>
              <a:buFont typeface="Wingdings"/>
              <a:buChar char="Ø"/>
              <a:tabLst>
                <a:tab pos="633976" algn="l"/>
              </a:tabLst>
            </a:pPr>
            <a:r>
              <a:rPr sz="2400" spc="-18" dirty="0">
                <a:latin typeface="Arial"/>
                <a:cs typeface="Arial"/>
              </a:rPr>
              <a:t>Algoritmalar, </a:t>
            </a:r>
            <a:r>
              <a:rPr sz="2400" dirty="0">
                <a:latin typeface="Arial"/>
                <a:cs typeface="Arial"/>
              </a:rPr>
              <a:t>tek </a:t>
            </a:r>
            <a:r>
              <a:rPr sz="2400" spc="-9" dirty="0">
                <a:latin typeface="Arial"/>
                <a:cs typeface="Arial"/>
              </a:rPr>
              <a:t>başlarına, </a:t>
            </a:r>
            <a:r>
              <a:rPr sz="2400" spc="-5" dirty="0">
                <a:latin typeface="Arial"/>
                <a:cs typeface="Arial"/>
              </a:rPr>
              <a:t>genellikle </a:t>
            </a:r>
            <a:r>
              <a:rPr sz="2400" spc="-9" dirty="0">
                <a:latin typeface="Arial"/>
                <a:cs typeface="Arial"/>
              </a:rPr>
              <a:t>patent</a:t>
            </a:r>
            <a:r>
              <a:rPr lang="tr-TR" sz="2400" spc="-9" dirty="0">
                <a:latin typeface="Arial"/>
                <a:cs typeface="Arial"/>
              </a:rPr>
              <a:t> 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verilebilir</a:t>
            </a:r>
            <a:r>
              <a:rPr sz="2400" spc="-41" dirty="0">
                <a:latin typeface="Arial"/>
                <a:cs typeface="Arial"/>
              </a:rPr>
              <a:t> </a:t>
            </a:r>
            <a:r>
              <a:rPr sz="2400" spc="-18" dirty="0">
                <a:latin typeface="Arial"/>
                <a:cs typeface="Arial"/>
              </a:rPr>
              <a:t>değildirler.</a:t>
            </a:r>
            <a:endParaRPr sz="2400" dirty="0">
              <a:latin typeface="Arial"/>
              <a:cs typeface="Arial"/>
            </a:endParaRPr>
          </a:p>
          <a:p>
            <a:pPr marL="883285" marR="36830" lvl="1" indent="-457200">
              <a:lnSpc>
                <a:spcPct val="80000"/>
              </a:lnSpc>
              <a:spcBef>
                <a:spcPts val="1292"/>
              </a:spcBef>
              <a:buSzPct val="75000"/>
              <a:buFont typeface="Wingdings"/>
              <a:buChar char="Ø"/>
              <a:tabLst>
                <a:tab pos="633976" algn="l"/>
              </a:tabLst>
            </a:pPr>
            <a:r>
              <a:rPr sz="2400" spc="-36" dirty="0">
                <a:latin typeface="Arial"/>
                <a:cs typeface="Arial"/>
              </a:rPr>
              <a:t>Yazılım </a:t>
            </a:r>
            <a:r>
              <a:rPr sz="2400" spc="-9" dirty="0">
                <a:latin typeface="Arial"/>
                <a:cs typeface="Arial"/>
              </a:rPr>
              <a:t>patenti </a:t>
            </a:r>
            <a:r>
              <a:rPr sz="2400" dirty="0">
                <a:latin typeface="Arial"/>
                <a:cs typeface="Arial"/>
              </a:rPr>
              <a:t>son </a:t>
            </a:r>
            <a:r>
              <a:rPr sz="2400" spc="-5" dirty="0">
                <a:latin typeface="Arial"/>
                <a:cs typeface="Arial"/>
              </a:rPr>
              <a:t>derece </a:t>
            </a:r>
            <a:r>
              <a:rPr sz="2400" spc="-9" dirty="0">
                <a:latin typeface="Arial"/>
                <a:cs typeface="Arial"/>
              </a:rPr>
              <a:t>tartışmalıdır </a:t>
            </a:r>
            <a:r>
              <a:rPr sz="2400" dirty="0">
                <a:latin typeface="Arial"/>
                <a:cs typeface="Arial"/>
              </a:rPr>
              <a:t>ve</a:t>
            </a:r>
            <a:r>
              <a:rPr lang="tr-TR" sz="2400" dirty="0">
                <a:latin typeface="Arial"/>
                <a:cs typeface="Arial"/>
              </a:rPr>
              <a:t> 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algoritmaları içeren birçok eleştirilmiş patent </a:t>
            </a:r>
            <a:r>
              <a:rPr sz="2400" spc="-27" dirty="0">
                <a:latin typeface="Arial"/>
                <a:cs typeface="Arial"/>
              </a:rPr>
              <a:t>vardır,</a:t>
            </a:r>
            <a:r>
              <a:rPr lang="tr-TR" sz="2400" spc="-27" dirty="0">
                <a:latin typeface="Arial"/>
                <a:cs typeface="Arial"/>
              </a:rPr>
              <a:t> </a:t>
            </a:r>
            <a:r>
              <a:rPr sz="2400" spc="-27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özellikle veri sıkıştırma </a:t>
            </a:r>
            <a:r>
              <a:rPr sz="2400" spc="-9" dirty="0">
                <a:latin typeface="Arial"/>
                <a:cs typeface="Arial"/>
              </a:rPr>
              <a:t>algoritmaları, </a:t>
            </a:r>
            <a:r>
              <a:rPr sz="2400" spc="-5" dirty="0">
                <a:latin typeface="Arial"/>
                <a:cs typeface="Arial"/>
              </a:rPr>
              <a:t>Unisys' LZW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patentinde </a:t>
            </a:r>
            <a:r>
              <a:rPr sz="2400" spc="-5" dirty="0">
                <a:latin typeface="Arial"/>
                <a:cs typeface="Arial"/>
              </a:rPr>
              <a:t>olduğu</a:t>
            </a:r>
            <a:r>
              <a:rPr sz="2400" spc="-41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gibi.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889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701083"/>
            <a:ext cx="4957936" cy="62718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4000" dirty="0"/>
              <a:t>Bir </a:t>
            </a:r>
            <a:r>
              <a:rPr sz="4000" spc="-5" dirty="0"/>
              <a:t>algoritma</a:t>
            </a:r>
            <a:r>
              <a:rPr sz="4000" spc="-73" dirty="0"/>
              <a:t> </a:t>
            </a:r>
            <a:r>
              <a:rPr sz="4000" spc="-5" dirty="0"/>
              <a:t>örneği</a:t>
            </a:r>
            <a:endParaRPr lang="tr-TR" sz="4000" spc="-5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9675" y="1327582"/>
            <a:ext cx="4871737" cy="3458306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481960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0" dirty="0">
                <a:latin typeface="Arial"/>
                <a:cs typeface="Arial"/>
              </a:rPr>
              <a:t>Yanda </a:t>
            </a:r>
            <a:r>
              <a:rPr sz="2900" spc="-9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dizi içinde  </a:t>
            </a:r>
            <a:r>
              <a:rPr sz="2900" dirty="0">
                <a:latin typeface="Arial"/>
                <a:cs typeface="Arial"/>
              </a:rPr>
              <a:t>arama </a:t>
            </a:r>
            <a:r>
              <a:rPr sz="2900" spc="-5" dirty="0">
                <a:latin typeface="Arial"/>
                <a:cs typeface="Arial"/>
              </a:rPr>
              <a:t>yapan </a:t>
            </a:r>
            <a:r>
              <a:rPr sz="2900" dirty="0">
                <a:latin typeface="Arial"/>
                <a:cs typeface="Arial"/>
              </a:rPr>
              <a:t>bir  </a:t>
            </a:r>
            <a:r>
              <a:rPr sz="2900" spc="-5" dirty="0">
                <a:latin typeface="Arial"/>
                <a:cs typeface="Arial"/>
              </a:rPr>
              <a:t>algoritma</a:t>
            </a:r>
            <a:r>
              <a:rPr sz="2900" spc="-18" dirty="0">
                <a:latin typeface="Arial"/>
                <a:cs typeface="Arial"/>
              </a:rPr>
              <a:t> </a:t>
            </a:r>
            <a:r>
              <a:rPr sz="2900" spc="-27" dirty="0">
                <a:latin typeface="Arial"/>
                <a:cs typeface="Arial"/>
              </a:rPr>
              <a:t>vardır.</a:t>
            </a:r>
            <a:endParaRPr sz="2900">
              <a:latin typeface="Arial"/>
              <a:cs typeface="Arial"/>
            </a:endParaRPr>
          </a:p>
          <a:p>
            <a:pPr marL="11516" marR="4607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Sizce </a:t>
            </a:r>
            <a:r>
              <a:rPr sz="2900" spc="-5" dirty="0">
                <a:latin typeface="Arial"/>
                <a:cs typeface="Arial"/>
              </a:rPr>
              <a:t>algoritmada</a:t>
            </a:r>
            <a:r>
              <a:rPr sz="2900" spc="-63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hata  </a:t>
            </a:r>
            <a:r>
              <a:rPr sz="2900" dirty="0">
                <a:latin typeface="Arial"/>
                <a:cs typeface="Arial"/>
              </a:rPr>
              <a:t>var</a:t>
            </a:r>
            <a:r>
              <a:rPr sz="2900" spc="-18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mıdır?</a:t>
            </a:r>
            <a:endParaRPr sz="2900">
              <a:latin typeface="Arial"/>
              <a:cs typeface="Arial"/>
            </a:endParaRPr>
          </a:p>
          <a:p>
            <a:pPr marL="11516" marR="1068142">
              <a:spcBef>
                <a:spcPts val="1270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Daha </a:t>
            </a:r>
            <a:r>
              <a:rPr sz="2900" dirty="0">
                <a:latin typeface="Arial"/>
                <a:cs typeface="Arial"/>
              </a:rPr>
              <a:t>iyi</a:t>
            </a:r>
            <a:r>
              <a:rPr sz="2900" spc="-73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duruma  getirilebilir</a:t>
            </a:r>
            <a:r>
              <a:rPr sz="2900" spc="-9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mi?</a:t>
            </a:r>
            <a:endParaRPr sz="2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03483" y="147871"/>
            <a:ext cx="3182664" cy="6513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608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693589"/>
            <a:ext cx="239444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Çözüm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643969"/>
            <a:ext cx="4426672" cy="1351038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4607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Sayı </a:t>
            </a:r>
            <a:r>
              <a:rPr sz="2900" spc="-9" dirty="0">
                <a:latin typeface="Arial"/>
                <a:cs typeface="Arial"/>
              </a:rPr>
              <a:t>bulununca</a:t>
            </a:r>
            <a:r>
              <a:rPr sz="2900" spc="-77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arama  </a:t>
            </a:r>
            <a:r>
              <a:rPr sz="2900" spc="-18" dirty="0">
                <a:latin typeface="Arial"/>
                <a:cs typeface="Arial"/>
              </a:rPr>
              <a:t>bitirilebilir. </a:t>
            </a:r>
            <a:r>
              <a:rPr sz="2900" dirty="0">
                <a:latin typeface="Arial"/>
                <a:cs typeface="Arial"/>
              </a:rPr>
              <a:t>Bu </a:t>
            </a:r>
            <a:r>
              <a:rPr sz="2900" spc="-5" dirty="0">
                <a:latin typeface="Arial"/>
                <a:cs typeface="Arial"/>
              </a:rPr>
              <a:t>sayede  </a:t>
            </a:r>
            <a:r>
              <a:rPr sz="2900" dirty="0">
                <a:latin typeface="Arial"/>
                <a:cs typeface="Arial"/>
              </a:rPr>
              <a:t>zaman </a:t>
            </a:r>
            <a:r>
              <a:rPr sz="2900" spc="-5" dirty="0">
                <a:latin typeface="Arial"/>
                <a:cs typeface="Arial"/>
              </a:rPr>
              <a:t>kazanılmış</a:t>
            </a:r>
            <a:r>
              <a:rPr sz="2900" spc="-86" dirty="0">
                <a:latin typeface="Arial"/>
                <a:cs typeface="Arial"/>
              </a:rPr>
              <a:t> </a:t>
            </a:r>
            <a:r>
              <a:rPr sz="2900" spc="-36" dirty="0">
                <a:latin typeface="Arial"/>
                <a:cs typeface="Arial"/>
              </a:rPr>
              <a:t>olur.</a:t>
            </a:r>
            <a:endParaRPr sz="2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3524" y="233552"/>
            <a:ext cx="3233797" cy="63515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4327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723605"/>
            <a:ext cx="8720824" cy="62718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4000" dirty="0"/>
              <a:t>Programın </a:t>
            </a:r>
            <a:r>
              <a:rPr sz="4000" spc="-5" dirty="0"/>
              <a:t>bellek </a:t>
            </a:r>
            <a:r>
              <a:rPr sz="4000" dirty="0"/>
              <a:t>kullanımı ve çalışma</a:t>
            </a:r>
            <a:r>
              <a:rPr sz="4000" spc="-103" dirty="0"/>
              <a:t> </a:t>
            </a:r>
            <a:r>
              <a:rPr sz="4000" spc="-5" dirty="0"/>
              <a:t>hızı</a:t>
            </a:r>
            <a:endParaRPr lang="tr-TR" sz="4000" spc="-5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301335"/>
            <a:ext cx="8448987" cy="5300182"/>
          </a:xfrm>
          <a:prstGeom prst="rect">
            <a:avLst/>
          </a:prstGeom>
        </p:spPr>
        <p:txBody>
          <a:bodyPr vert="horz" wrap="square" lIns="0" tIns="86373" rIns="0" bIns="0" rtlCol="0">
            <a:spAutoFit/>
          </a:bodyPr>
          <a:lstStyle/>
          <a:p>
            <a:pPr marL="11516" marR="123801">
              <a:lnSpc>
                <a:spcPct val="80000"/>
              </a:lnSpc>
              <a:spcBef>
                <a:spcPts val="680"/>
              </a:spcBef>
              <a:buSzPct val="40740"/>
              <a:buChar char="●"/>
              <a:tabLst>
                <a:tab pos="96737" algn="l"/>
              </a:tabLst>
            </a:pPr>
            <a:r>
              <a:rPr sz="2400" spc="-5" dirty="0">
                <a:latin typeface="Arial"/>
                <a:cs typeface="Arial"/>
              </a:rPr>
              <a:t>Programın </a:t>
            </a:r>
            <a:r>
              <a:rPr sz="2400" dirty="0">
                <a:latin typeface="Arial"/>
                <a:cs typeface="Arial"/>
              </a:rPr>
              <a:t>çalışma </a:t>
            </a:r>
            <a:r>
              <a:rPr sz="2400" spc="-5" dirty="0">
                <a:latin typeface="Arial"/>
                <a:cs typeface="Arial"/>
              </a:rPr>
              <a:t>hızı karmaşıklıkla ifade edilir; </a:t>
            </a:r>
            <a:r>
              <a:rPr sz="2400" spc="-9" dirty="0">
                <a:latin typeface="Arial"/>
                <a:cs typeface="Arial"/>
              </a:rPr>
              <a:t>bu </a:t>
            </a:r>
            <a:r>
              <a:rPr sz="2400" dirty="0">
                <a:latin typeface="Arial"/>
                <a:cs typeface="Arial"/>
              </a:rPr>
              <a:t>kavram  zaman </a:t>
            </a:r>
            <a:r>
              <a:rPr sz="2400" spc="-5" dirty="0">
                <a:latin typeface="Arial"/>
                <a:cs typeface="Arial"/>
              </a:rPr>
              <a:t>birimiyle ifade edilmeyip doğrudan işlem adedi </a:t>
            </a:r>
            <a:r>
              <a:rPr sz="2400" dirty="0">
                <a:latin typeface="Arial"/>
                <a:cs typeface="Arial"/>
              </a:rPr>
              <a:t>veya  </a:t>
            </a:r>
            <a:r>
              <a:rPr sz="2400" spc="-5" dirty="0">
                <a:latin typeface="Arial"/>
                <a:cs typeface="Arial"/>
              </a:rPr>
              <a:t>döngü </a:t>
            </a:r>
            <a:r>
              <a:rPr sz="2400" dirty="0">
                <a:latin typeface="Arial"/>
                <a:cs typeface="Arial"/>
              </a:rPr>
              <a:t>sayısıyla </a:t>
            </a:r>
            <a:r>
              <a:rPr sz="2400" spc="-5" dirty="0">
                <a:latin typeface="Arial"/>
                <a:cs typeface="Arial"/>
              </a:rPr>
              <a:t>ifade</a:t>
            </a:r>
            <a:r>
              <a:rPr sz="2400" spc="-27" dirty="0">
                <a:latin typeface="Arial"/>
                <a:cs typeface="Arial"/>
              </a:rPr>
              <a:t> </a:t>
            </a:r>
            <a:r>
              <a:rPr sz="2400" spc="-23" dirty="0">
                <a:latin typeface="Arial"/>
                <a:cs typeface="Arial"/>
              </a:rPr>
              <a:t>edilir.</a:t>
            </a:r>
            <a:endParaRPr sz="2400">
              <a:latin typeface="Arial"/>
              <a:cs typeface="Arial"/>
            </a:endParaRPr>
          </a:p>
          <a:p>
            <a:pPr marL="11516" marR="4607">
              <a:lnSpc>
                <a:spcPct val="80000"/>
              </a:lnSpc>
              <a:spcBef>
                <a:spcPts val="1260"/>
              </a:spcBef>
              <a:buSzPct val="40740"/>
              <a:buChar char="●"/>
              <a:tabLst>
                <a:tab pos="96737" algn="l"/>
                <a:tab pos="7056074" algn="l"/>
              </a:tabLst>
            </a:pPr>
            <a:r>
              <a:rPr sz="2400" spc="-5" dirty="0">
                <a:latin typeface="Arial"/>
                <a:cs typeface="Arial"/>
              </a:rPr>
              <a:t>Çünkü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-5" dirty="0">
                <a:latin typeface="Arial"/>
                <a:cs typeface="Arial"/>
              </a:rPr>
              <a:t> progra</a:t>
            </a:r>
            <a:r>
              <a:rPr sz="2400" spc="-14" dirty="0">
                <a:latin typeface="Arial"/>
                <a:cs typeface="Arial"/>
              </a:rPr>
              <a:t>m</a:t>
            </a:r>
            <a:r>
              <a:rPr sz="2400" dirty="0">
                <a:latin typeface="Arial"/>
                <a:cs typeface="Arial"/>
              </a:rPr>
              <a:t>ın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çalışma </a:t>
            </a:r>
            <a:r>
              <a:rPr sz="2400" spc="-9" dirty="0">
                <a:latin typeface="Arial"/>
                <a:cs typeface="Arial"/>
              </a:rPr>
              <a:t>h</a:t>
            </a:r>
            <a:r>
              <a:rPr sz="2400" dirty="0">
                <a:latin typeface="Arial"/>
                <a:cs typeface="Arial"/>
              </a:rPr>
              <a:t>ızı</a:t>
            </a:r>
            <a:r>
              <a:rPr sz="2400" spc="-9" dirty="0">
                <a:latin typeface="Arial"/>
                <a:cs typeface="Arial"/>
              </a:rPr>
              <a:t>n</a:t>
            </a:r>
            <a:r>
              <a:rPr sz="2400" spc="-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z</a:t>
            </a:r>
            <a:r>
              <a:rPr sz="2400" spc="-5" dirty="0">
                <a:latin typeface="Arial"/>
                <a:cs typeface="Arial"/>
              </a:rPr>
              <a:t>ama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mik</a:t>
            </a:r>
            <a:r>
              <a:rPr sz="2400" spc="9" dirty="0">
                <a:latin typeface="Arial"/>
                <a:cs typeface="Arial"/>
              </a:rPr>
              <a:t>t</a:t>
            </a:r>
            <a:r>
              <a:rPr sz="2400" spc="-5" dirty="0">
                <a:latin typeface="Arial"/>
                <a:cs typeface="Arial"/>
              </a:rPr>
              <a:t>ar</a:t>
            </a:r>
            <a:r>
              <a:rPr sz="2400" dirty="0">
                <a:latin typeface="Arial"/>
                <a:cs typeface="Arial"/>
              </a:rPr>
              <a:t>ı	</a:t>
            </a:r>
            <a:r>
              <a:rPr sz="2400" spc="-5" dirty="0">
                <a:latin typeface="Arial"/>
                <a:cs typeface="Arial"/>
              </a:rPr>
              <a:t>donanı</a:t>
            </a:r>
            <a:r>
              <a:rPr sz="2400" spc="-14" dirty="0">
                <a:latin typeface="Arial"/>
                <a:cs typeface="Arial"/>
              </a:rPr>
              <a:t>m</a:t>
            </a:r>
            <a:r>
              <a:rPr sz="2400" dirty="0">
                <a:latin typeface="Arial"/>
                <a:cs typeface="Arial"/>
              </a:rPr>
              <a:t>a  çok </a:t>
            </a:r>
            <a:r>
              <a:rPr sz="2400" spc="-9" dirty="0">
                <a:latin typeface="Arial"/>
                <a:cs typeface="Arial"/>
              </a:rPr>
              <a:t>bağlıdır; </a:t>
            </a:r>
            <a:r>
              <a:rPr sz="2400" spc="-5" dirty="0">
                <a:latin typeface="Arial"/>
                <a:cs typeface="Arial"/>
              </a:rPr>
              <a:t>dolayısıyla </a:t>
            </a:r>
            <a:r>
              <a:rPr sz="2400" spc="-9" dirty="0">
                <a:latin typeface="Arial"/>
                <a:cs typeface="Arial"/>
              </a:rPr>
              <a:t>algoritmaları </a:t>
            </a:r>
            <a:r>
              <a:rPr sz="2400" spc="-5" dirty="0">
                <a:latin typeface="Arial"/>
                <a:cs typeface="Arial"/>
              </a:rPr>
              <a:t>birbiriyle karşılaştırmak  için </a:t>
            </a:r>
            <a:r>
              <a:rPr sz="2400" dirty="0">
                <a:latin typeface="Arial"/>
                <a:cs typeface="Arial"/>
              </a:rPr>
              <a:t>zaman </a:t>
            </a:r>
            <a:r>
              <a:rPr sz="2400" spc="-5" dirty="0">
                <a:latin typeface="Arial"/>
                <a:cs typeface="Arial"/>
              </a:rPr>
              <a:t>miktarını </a:t>
            </a:r>
            <a:r>
              <a:rPr sz="2400" dirty="0">
                <a:latin typeface="Arial"/>
                <a:cs typeface="Arial"/>
              </a:rPr>
              <a:t>kullanmak </a:t>
            </a:r>
            <a:r>
              <a:rPr sz="2400" spc="-5" dirty="0">
                <a:latin typeface="Arial"/>
                <a:cs typeface="Arial"/>
              </a:rPr>
              <a:t>gerçekçi olmayıp yanılgılara  neden</a:t>
            </a:r>
            <a:r>
              <a:rPr sz="2400" spc="-18" dirty="0">
                <a:latin typeface="Arial"/>
                <a:cs typeface="Arial"/>
              </a:rPr>
              <a:t> olmaktadır.</a:t>
            </a:r>
            <a:endParaRPr sz="2400">
              <a:latin typeface="Arial"/>
              <a:cs typeface="Arial"/>
            </a:endParaRPr>
          </a:p>
          <a:p>
            <a:pPr marL="11516" marR="346067">
              <a:lnSpc>
                <a:spcPct val="80000"/>
              </a:lnSpc>
              <a:spcBef>
                <a:spcPts val="1274"/>
              </a:spcBef>
              <a:buSzPct val="40740"/>
              <a:buChar char="●"/>
              <a:tabLst>
                <a:tab pos="96737" algn="l"/>
              </a:tabLst>
            </a:pPr>
            <a:r>
              <a:rPr sz="2400" dirty="0">
                <a:latin typeface="Arial"/>
                <a:cs typeface="Arial"/>
              </a:rPr>
              <a:t>Bunun yerine, </a:t>
            </a:r>
            <a:r>
              <a:rPr sz="2400" spc="-5" dirty="0">
                <a:latin typeface="Arial"/>
                <a:cs typeface="Arial"/>
              </a:rPr>
              <a:t>ilgili </a:t>
            </a:r>
            <a:r>
              <a:rPr sz="2400" spc="-9" dirty="0">
                <a:latin typeface="Arial"/>
                <a:cs typeface="Arial"/>
              </a:rPr>
              <a:t>algoritmanın </a:t>
            </a:r>
            <a:r>
              <a:rPr sz="2400" spc="-5" dirty="0">
                <a:latin typeface="Arial"/>
                <a:cs typeface="Arial"/>
              </a:rPr>
              <a:t>bilgisayar </a:t>
            </a:r>
            <a:r>
              <a:rPr sz="2400" spc="-9" dirty="0">
                <a:latin typeface="Arial"/>
                <a:cs typeface="Arial"/>
              </a:rPr>
              <a:t>donanımından  </a:t>
            </a:r>
            <a:r>
              <a:rPr sz="2400" spc="-5" dirty="0">
                <a:latin typeface="Arial"/>
                <a:cs typeface="Arial"/>
              </a:rPr>
              <a:t>bağımsız olarak </a:t>
            </a:r>
            <a:r>
              <a:rPr sz="2400" dirty="0">
                <a:latin typeface="Arial"/>
                <a:cs typeface="Arial"/>
              </a:rPr>
              <a:t>kaç </a:t>
            </a:r>
            <a:r>
              <a:rPr sz="2400" spc="-5" dirty="0">
                <a:latin typeface="Arial"/>
                <a:cs typeface="Arial"/>
              </a:rPr>
              <a:t>adet işlem </a:t>
            </a:r>
            <a:r>
              <a:rPr sz="2400" dirty="0">
                <a:latin typeface="Arial"/>
                <a:cs typeface="Arial"/>
              </a:rPr>
              <a:t>veya </a:t>
            </a:r>
            <a:r>
              <a:rPr sz="2400" spc="-9" dirty="0">
                <a:latin typeface="Arial"/>
                <a:cs typeface="Arial"/>
              </a:rPr>
              <a:t>döngüyle  </a:t>
            </a:r>
            <a:r>
              <a:rPr sz="2400" spc="-5" dirty="0">
                <a:latin typeface="Arial"/>
                <a:cs typeface="Arial"/>
              </a:rPr>
              <a:t>gerçekleştirilebileceği </a:t>
            </a:r>
            <a:r>
              <a:rPr sz="2400" spc="-18" dirty="0">
                <a:latin typeface="Arial"/>
                <a:cs typeface="Arial"/>
              </a:rPr>
              <a:t>hesaplanır. </a:t>
            </a:r>
            <a:r>
              <a:rPr sz="2400" spc="-5" dirty="0">
                <a:latin typeface="Arial"/>
                <a:cs typeface="Arial"/>
              </a:rPr>
              <a:t>Algoritma karmaşıklığı </a:t>
            </a:r>
            <a:r>
              <a:rPr sz="2400" dirty="0">
                <a:latin typeface="Arial"/>
                <a:cs typeface="Arial"/>
              </a:rPr>
              <a:t>iki  </a:t>
            </a:r>
            <a:r>
              <a:rPr sz="2400" spc="-5" dirty="0">
                <a:latin typeface="Arial"/>
                <a:cs typeface="Arial"/>
              </a:rPr>
              <a:t>açıdan ele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27" dirty="0">
                <a:latin typeface="Arial"/>
                <a:cs typeface="Arial"/>
              </a:rPr>
              <a:t>alınır.</a:t>
            </a:r>
            <a:endParaRPr sz="2400">
              <a:latin typeface="Arial"/>
              <a:cs typeface="Arial"/>
            </a:endParaRPr>
          </a:p>
          <a:p>
            <a:pPr marL="633400" marR="156047" lvl="1" indent="-207294">
              <a:lnSpc>
                <a:spcPct val="70000"/>
              </a:lnSpc>
              <a:spcBef>
                <a:spcPts val="1315"/>
              </a:spcBef>
              <a:buSzPct val="74074"/>
              <a:buChar char="–"/>
              <a:tabLst>
                <a:tab pos="633976" algn="l"/>
                <a:tab pos="6148585" algn="l"/>
              </a:tabLst>
            </a:pPr>
            <a:r>
              <a:rPr sz="2400" spc="-5" dirty="0">
                <a:latin typeface="Arial"/>
                <a:cs typeface="Arial"/>
              </a:rPr>
              <a:t>Zaman karmaşıklığı</a:t>
            </a:r>
            <a:r>
              <a:rPr sz="2400" spc="14" dirty="0">
                <a:latin typeface="Arial"/>
                <a:cs typeface="Arial"/>
              </a:rPr>
              <a:t> </a:t>
            </a:r>
            <a:r>
              <a:rPr sz="2400" spc="-23" dirty="0">
                <a:latin typeface="Arial"/>
                <a:cs typeface="Arial"/>
              </a:rPr>
              <a:t>(Time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complexity),	</a:t>
            </a:r>
            <a:r>
              <a:rPr sz="2400" spc="-5" dirty="0">
                <a:latin typeface="Arial"/>
                <a:cs typeface="Arial"/>
              </a:rPr>
              <a:t>algoritmanın  </a:t>
            </a:r>
            <a:r>
              <a:rPr sz="2400" dirty="0">
                <a:latin typeface="Arial"/>
                <a:cs typeface="Arial"/>
              </a:rPr>
              <a:t>sonuca </a:t>
            </a:r>
            <a:r>
              <a:rPr sz="2400" spc="-5" dirty="0">
                <a:latin typeface="Arial"/>
                <a:cs typeface="Arial"/>
              </a:rPr>
              <a:t>ulaşması için gerekli </a:t>
            </a:r>
            <a:r>
              <a:rPr sz="2400" dirty="0">
                <a:latin typeface="Arial"/>
                <a:cs typeface="Arial"/>
              </a:rPr>
              <a:t>zaman </a:t>
            </a:r>
            <a:r>
              <a:rPr sz="2400" spc="-5" dirty="0">
                <a:latin typeface="Arial"/>
                <a:cs typeface="Arial"/>
              </a:rPr>
              <a:t>hakkında bilgi</a:t>
            </a:r>
            <a:r>
              <a:rPr sz="2400" spc="-73" dirty="0">
                <a:latin typeface="Arial"/>
                <a:cs typeface="Arial"/>
              </a:rPr>
              <a:t> </a:t>
            </a:r>
            <a:r>
              <a:rPr sz="2400" spc="-23" dirty="0">
                <a:latin typeface="Arial"/>
                <a:cs typeface="Arial"/>
              </a:rPr>
              <a:t>verir.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lnSpc>
                <a:spcPts val="2498"/>
              </a:lnSpc>
              <a:spcBef>
                <a:spcPts val="381"/>
              </a:spcBef>
              <a:buSzPct val="74074"/>
              <a:buChar char="–"/>
              <a:tabLst>
                <a:tab pos="633976" algn="l"/>
              </a:tabLst>
            </a:pPr>
            <a:r>
              <a:rPr sz="2400" dirty="0">
                <a:latin typeface="Arial"/>
                <a:cs typeface="Arial"/>
              </a:rPr>
              <a:t>Bellek (Alan) </a:t>
            </a:r>
            <a:r>
              <a:rPr sz="2400" spc="-5" dirty="0">
                <a:latin typeface="Arial"/>
                <a:cs typeface="Arial"/>
              </a:rPr>
              <a:t>karmaşıklığı (memory(space) complexity)</a:t>
            </a:r>
            <a:endParaRPr sz="2400">
              <a:latin typeface="Arial"/>
              <a:cs typeface="Arial"/>
            </a:endParaRPr>
          </a:p>
          <a:p>
            <a:pPr marL="633400" marR="35125">
              <a:lnSpc>
                <a:spcPct val="70000"/>
              </a:lnSpc>
              <a:spcBef>
                <a:spcPts val="444"/>
              </a:spcBef>
            </a:pPr>
            <a:r>
              <a:rPr sz="2400" spc="-5" dirty="0">
                <a:latin typeface="Arial"/>
                <a:cs typeface="Arial"/>
              </a:rPr>
              <a:t>ise </a:t>
            </a:r>
            <a:r>
              <a:rPr sz="2400" spc="-9" dirty="0">
                <a:latin typeface="Arial"/>
                <a:cs typeface="Arial"/>
              </a:rPr>
              <a:t>algoritmanın </a:t>
            </a:r>
            <a:r>
              <a:rPr sz="2400" spc="-5" dirty="0">
                <a:latin typeface="Arial"/>
                <a:cs typeface="Arial"/>
              </a:rPr>
              <a:t>ihtiyaç duyacağı bellek </a:t>
            </a:r>
            <a:r>
              <a:rPr sz="2400" dirty="0">
                <a:latin typeface="Arial"/>
                <a:cs typeface="Arial"/>
              </a:rPr>
              <a:t>miktarı </a:t>
            </a:r>
            <a:r>
              <a:rPr sz="2400" spc="-5" dirty="0">
                <a:latin typeface="Arial"/>
                <a:cs typeface="Arial"/>
              </a:rPr>
              <a:t>hakkında  bilgi </a:t>
            </a:r>
            <a:r>
              <a:rPr sz="2400" spc="-23" dirty="0">
                <a:latin typeface="Arial"/>
                <a:cs typeface="Arial"/>
              </a:rPr>
              <a:t>verir.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7556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785161"/>
            <a:ext cx="8603893" cy="5656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3600" dirty="0"/>
              <a:t>Parçala Fethet Yöntemi (Divide </a:t>
            </a:r>
            <a:r>
              <a:rPr sz="3600" spc="-5" dirty="0"/>
              <a:t>and</a:t>
            </a:r>
            <a:r>
              <a:rPr sz="3600" spc="-185" dirty="0"/>
              <a:t> </a:t>
            </a:r>
            <a:r>
              <a:rPr sz="3600" spc="-5" dirty="0"/>
              <a:t>Conquer)</a:t>
            </a:r>
            <a:endParaRPr lang="tr-TR" sz="3600" spc="-5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373703"/>
            <a:ext cx="8205416" cy="3302855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4607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Bu </a:t>
            </a:r>
            <a:r>
              <a:rPr sz="2900" spc="-5" dirty="0">
                <a:latin typeface="Arial"/>
                <a:cs typeface="Arial"/>
              </a:rPr>
              <a:t>yöntem algoritma analizinde </a:t>
            </a:r>
            <a:r>
              <a:rPr sz="2900" dirty="0">
                <a:latin typeface="Arial"/>
                <a:cs typeface="Arial"/>
              </a:rPr>
              <a:t>çok </a:t>
            </a:r>
            <a:r>
              <a:rPr sz="2900" spc="-5" dirty="0">
                <a:latin typeface="Arial"/>
                <a:cs typeface="Arial"/>
              </a:rPr>
              <a:t>kullanılan, </a:t>
            </a:r>
            <a:r>
              <a:rPr sz="2900" spc="-9" dirty="0">
                <a:latin typeface="Arial"/>
                <a:cs typeface="Arial"/>
              </a:rPr>
              <a:t>bir  </a:t>
            </a:r>
            <a:r>
              <a:rPr sz="2900" spc="-5" dirty="0">
                <a:latin typeface="Arial"/>
                <a:cs typeface="Arial"/>
              </a:rPr>
              <a:t>algoritmayı tahlil etmek </a:t>
            </a:r>
            <a:r>
              <a:rPr sz="2900" dirty="0">
                <a:latin typeface="Arial"/>
                <a:cs typeface="Arial"/>
              </a:rPr>
              <a:t>veya yeni </a:t>
            </a:r>
            <a:r>
              <a:rPr sz="2900" spc="-5" dirty="0">
                <a:latin typeface="Arial"/>
                <a:cs typeface="Arial"/>
              </a:rPr>
              <a:t>bir algoritma  oluşturmak için kullanılan yaklaşımlardan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birisidir.</a:t>
            </a:r>
            <a:endParaRPr sz="2900">
              <a:latin typeface="Arial"/>
              <a:cs typeface="Arial"/>
            </a:endParaRPr>
          </a:p>
          <a:p>
            <a:pPr marL="11516" marR="249905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Bu yaklaşıma </a:t>
            </a:r>
            <a:r>
              <a:rPr sz="2900" spc="-5" dirty="0">
                <a:latin typeface="Arial"/>
                <a:cs typeface="Arial"/>
              </a:rPr>
              <a:t>göre </a:t>
            </a:r>
            <a:r>
              <a:rPr sz="2900" spc="-9" dirty="0">
                <a:latin typeface="Arial"/>
                <a:cs typeface="Arial"/>
              </a:rPr>
              <a:t>problem </a:t>
            </a:r>
            <a:r>
              <a:rPr sz="2900" spc="-5" dirty="0">
                <a:latin typeface="Arial"/>
                <a:cs typeface="Arial"/>
              </a:rPr>
              <a:t>ufak </a:t>
            </a:r>
            <a:r>
              <a:rPr sz="2900" dirty="0">
                <a:latin typeface="Arial"/>
                <a:cs typeface="Arial"/>
              </a:rPr>
              <a:t>ve çözülmesi  </a:t>
            </a:r>
            <a:r>
              <a:rPr sz="2900" spc="-5" dirty="0">
                <a:latin typeface="Arial"/>
                <a:cs typeface="Arial"/>
              </a:rPr>
              <a:t>nispeten daha kolay olan parçalara </a:t>
            </a:r>
            <a:r>
              <a:rPr sz="2900" spc="-27" dirty="0">
                <a:latin typeface="Arial"/>
                <a:cs typeface="Arial"/>
              </a:rPr>
              <a:t>bölünür. </a:t>
            </a:r>
            <a:r>
              <a:rPr sz="2900" spc="-5" dirty="0">
                <a:latin typeface="Arial"/>
                <a:cs typeface="Arial"/>
              </a:rPr>
              <a:t>Her  parça ayrı ayrı </a:t>
            </a:r>
            <a:r>
              <a:rPr sz="2900" dirty="0">
                <a:latin typeface="Arial"/>
                <a:cs typeface="Arial"/>
              </a:rPr>
              <a:t>çözüldükten sonra sonuçlar  </a:t>
            </a:r>
            <a:r>
              <a:rPr sz="2900" spc="-5" dirty="0">
                <a:latin typeface="Arial"/>
                <a:cs typeface="Arial"/>
              </a:rPr>
              <a:t>birleştirilerek genel problemin </a:t>
            </a:r>
            <a:r>
              <a:rPr sz="2900" dirty="0">
                <a:latin typeface="Arial"/>
                <a:cs typeface="Arial"/>
              </a:rPr>
              <a:t>çözümü </a:t>
            </a:r>
            <a:r>
              <a:rPr sz="2900" spc="-5" dirty="0">
                <a:latin typeface="Arial"/>
                <a:cs typeface="Arial"/>
              </a:rPr>
              <a:t>elde</a:t>
            </a:r>
            <a:r>
              <a:rPr sz="2900" spc="-54" dirty="0">
                <a:latin typeface="Arial"/>
                <a:cs typeface="Arial"/>
              </a:rPr>
              <a:t> </a:t>
            </a:r>
            <a:r>
              <a:rPr sz="2900" spc="-32" dirty="0">
                <a:latin typeface="Arial"/>
                <a:cs typeface="Arial"/>
              </a:rPr>
              <a:t>edilir.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9041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628</TotalTime>
  <Words>995</Words>
  <Application>Microsoft Macintosh PowerPoint</Application>
  <PresentationFormat>On-screen Show (4:3)</PresentationFormat>
  <Paragraphs>88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Constantia</vt:lpstr>
      <vt:lpstr>Wingdings</vt:lpstr>
      <vt:lpstr>Wingdings 2</vt:lpstr>
      <vt:lpstr>Akış</vt:lpstr>
      <vt:lpstr>Veri Yapıları</vt:lpstr>
      <vt:lpstr>Bologna Bilgi Paketi</vt:lpstr>
      <vt:lpstr>PowerPoint Presentation</vt:lpstr>
      <vt:lpstr>PowerPoint Presentation</vt:lpstr>
      <vt:lpstr>Dersin Hedefi</vt:lpstr>
      <vt:lpstr>Bellek (Memory)</vt:lpstr>
      <vt:lpstr>Ana Bellek (Main Memory)</vt:lpstr>
      <vt:lpstr>DRAM teknolojisindeki ilerlemeler</vt:lpstr>
      <vt:lpstr>PowerPoint Presentation</vt:lpstr>
      <vt:lpstr>PowerPoint Presentation</vt:lpstr>
      <vt:lpstr>Veri Yapıları (Data Structures)</vt:lpstr>
      <vt:lpstr>Veri Modeli (Data Model)</vt:lpstr>
      <vt:lpstr>Algoritma</vt:lpstr>
      <vt:lpstr>Bir algoritma örneği</vt:lpstr>
      <vt:lpstr>Çözüm</vt:lpstr>
      <vt:lpstr>Programın bellek kullanımı ve çalışma hızı</vt:lpstr>
      <vt:lpstr>Parçala Fethet Yöntemi (Divide and Conquer)</vt:lpstr>
    </vt:vector>
  </TitlesOfParts>
  <Company>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İhsan Pençe</cp:lastModifiedBy>
  <cp:revision>1817</cp:revision>
  <dcterms:created xsi:type="dcterms:W3CDTF">2009-02-25T07:09:12Z</dcterms:created>
  <dcterms:modified xsi:type="dcterms:W3CDTF">2025-09-25T06:49:04Z</dcterms:modified>
</cp:coreProperties>
</file>