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2"/>
  </p:notesMasterIdLst>
  <p:sldIdLst>
    <p:sldId id="393" r:id="rId2"/>
    <p:sldId id="517" r:id="rId3"/>
    <p:sldId id="516" r:id="rId4"/>
    <p:sldId id="515" r:id="rId5"/>
    <p:sldId id="500" r:id="rId6"/>
    <p:sldId id="501" r:id="rId7"/>
    <p:sldId id="518" r:id="rId8"/>
    <p:sldId id="519" r:id="rId9"/>
    <p:sldId id="520" r:id="rId10"/>
    <p:sldId id="521" r:id="rId11"/>
    <p:sldId id="522" r:id="rId12"/>
    <p:sldId id="523" r:id="rId13"/>
    <p:sldId id="499" r:id="rId14"/>
    <p:sldId id="508" r:id="rId15"/>
    <p:sldId id="507" r:id="rId16"/>
    <p:sldId id="505" r:id="rId17"/>
    <p:sldId id="509" r:id="rId18"/>
    <p:sldId id="524" r:id="rId19"/>
    <p:sldId id="525" r:id="rId20"/>
    <p:sldId id="526" r:id="rId21"/>
    <p:sldId id="527" r:id="rId22"/>
    <p:sldId id="528" r:id="rId23"/>
    <p:sldId id="529" r:id="rId24"/>
    <p:sldId id="530" r:id="rId25"/>
    <p:sldId id="531" r:id="rId26"/>
    <p:sldId id="532" r:id="rId27"/>
    <p:sldId id="533" r:id="rId28"/>
    <p:sldId id="534" r:id="rId29"/>
    <p:sldId id="535" r:id="rId30"/>
    <p:sldId id="536" r:id="rId31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S::ihsanpence@mehmetakif.edu.tr::2188b72f-395e-4735-86c6-9b1407aec0e3" providerId="AD" clId="Web-{DD1C7510-05DD-A200-ED86-68FB7CAB14EE}"/>
    <pc:docChg chg="delSld modSld">
      <pc:chgData name="İhsan Pençe" userId="S::ihsanpence@mehmetakif.edu.tr::2188b72f-395e-4735-86c6-9b1407aec0e3" providerId="AD" clId="Web-{DD1C7510-05DD-A200-ED86-68FB7CAB14EE}" dt="2019-09-19T12:07:35.001" v="259"/>
      <pc:docMkLst>
        <pc:docMk/>
      </pc:docMkLst>
      <pc:sldChg chg="del">
        <pc:chgData name="İhsan Pençe" userId="S::ihsanpence@mehmetakif.edu.tr::2188b72f-395e-4735-86c6-9b1407aec0e3" providerId="AD" clId="Web-{DD1C7510-05DD-A200-ED86-68FB7CAB14EE}" dt="2019-09-19T12:07:21.251" v="246"/>
        <pc:sldMkLst>
          <pc:docMk/>
          <pc:sldMk cId="1009502269" sldId="406"/>
        </pc:sldMkLst>
      </pc:sldChg>
      <pc:sldChg chg="del">
        <pc:chgData name="İhsan Pençe" userId="S::ihsanpence@mehmetakif.edu.tr::2188b72f-395e-4735-86c6-9b1407aec0e3" providerId="AD" clId="Web-{DD1C7510-05DD-A200-ED86-68FB7CAB14EE}" dt="2019-09-19T11:52:10.982" v="60"/>
        <pc:sldMkLst>
          <pc:docMk/>
          <pc:sldMk cId="3020601632" sldId="416"/>
        </pc:sldMkLst>
      </pc:sldChg>
      <pc:sldChg chg="modSp">
        <pc:chgData name="İhsan Pençe" userId="S::ihsanpence@mehmetakif.edu.tr::2188b72f-395e-4735-86c6-9b1407aec0e3" providerId="AD" clId="Web-{DD1C7510-05DD-A200-ED86-68FB7CAB14EE}" dt="2019-09-19T11:51:37.013" v="59" actId="20577"/>
        <pc:sldMkLst>
          <pc:docMk/>
          <pc:sldMk cId="3961432889" sldId="417"/>
        </pc:sldMkLst>
      </pc:sldChg>
      <pc:sldChg chg="addSp modSp">
        <pc:chgData name="İhsan Pençe" userId="S::ihsanpence@mehmetakif.edu.tr::2188b72f-395e-4735-86c6-9b1407aec0e3" providerId="AD" clId="Web-{DD1C7510-05DD-A200-ED86-68FB7CAB14EE}" dt="2019-09-19T11:50:15.435" v="49" actId="1076"/>
        <pc:sldMkLst>
          <pc:docMk/>
          <pc:sldMk cId="803953830" sldId="418"/>
        </pc:sldMkLst>
      </pc:sldChg>
      <pc:sldChg chg="del">
        <pc:chgData name="İhsan Pençe" userId="S::ihsanpence@mehmetakif.edu.tr::2188b72f-395e-4735-86c6-9b1407aec0e3" providerId="AD" clId="Web-{DD1C7510-05DD-A200-ED86-68FB7CAB14EE}" dt="2019-09-19T11:45:54.278" v="0"/>
        <pc:sldMkLst>
          <pc:docMk/>
          <pc:sldMk cId="2523595618" sldId="419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4:46.485" v="245"/>
        <pc:sldMkLst>
          <pc:docMk/>
          <pc:sldMk cId="3972415894" sldId="421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4:43.813" v="244"/>
        <pc:sldMkLst>
          <pc:docMk/>
          <pc:sldMk cId="3214604677" sldId="422"/>
        </pc:sldMkLst>
      </pc:sldChg>
      <pc:sldChg chg="modSp">
        <pc:chgData name="İhsan Pençe" userId="S::ihsanpence@mehmetakif.edu.tr::2188b72f-395e-4735-86c6-9b1407aec0e3" providerId="AD" clId="Web-{DD1C7510-05DD-A200-ED86-68FB7CAB14EE}" dt="2019-09-19T12:04:28.641" v="243" actId="20577"/>
        <pc:sldMkLst>
          <pc:docMk/>
          <pc:sldMk cId="3031053592" sldId="423"/>
        </pc:sldMkLst>
      </pc:sldChg>
      <pc:sldChg chg="modSp">
        <pc:chgData name="İhsan Pençe" userId="S::ihsanpence@mehmetakif.edu.tr::2188b72f-395e-4735-86c6-9b1407aec0e3" providerId="AD" clId="Web-{DD1C7510-05DD-A200-ED86-68FB7CAB14EE}" dt="2019-09-19T12:03:18.063" v="237" actId="20577"/>
        <pc:sldMkLst>
          <pc:docMk/>
          <pc:sldMk cId="4265667304" sldId="426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3.079" v="247"/>
        <pc:sldMkLst>
          <pc:docMk/>
          <pc:sldMk cId="3959642260" sldId="429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6.376" v="251"/>
        <pc:sldMkLst>
          <pc:docMk/>
          <pc:sldMk cId="1635764182" sldId="430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31.064" v="257"/>
        <pc:sldMkLst>
          <pc:docMk/>
          <pc:sldMk cId="2348935558" sldId="431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33.642" v="258"/>
        <pc:sldMkLst>
          <pc:docMk/>
          <pc:sldMk cId="2067406249" sldId="432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35.001" v="259"/>
        <pc:sldMkLst>
          <pc:docMk/>
          <pc:sldMk cId="2466816765" sldId="433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6.908" v="252"/>
        <pc:sldMkLst>
          <pc:docMk/>
          <pc:sldMk cId="534471324" sldId="434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4.048" v="248"/>
        <pc:sldMkLst>
          <pc:docMk/>
          <pc:sldMk cId="3720959596" sldId="435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4.970" v="249"/>
        <pc:sldMkLst>
          <pc:docMk/>
          <pc:sldMk cId="1141961747" sldId="436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5.689" v="250"/>
        <pc:sldMkLst>
          <pc:docMk/>
          <pc:sldMk cId="3916709183" sldId="437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7.470" v="253"/>
        <pc:sldMkLst>
          <pc:docMk/>
          <pc:sldMk cId="344036572" sldId="438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7.939" v="254"/>
        <pc:sldMkLst>
          <pc:docMk/>
          <pc:sldMk cId="1626135647" sldId="439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8.532" v="255"/>
        <pc:sldMkLst>
          <pc:docMk/>
          <pc:sldMk cId="3867367468" sldId="440"/>
        </pc:sldMkLst>
      </pc:sldChg>
      <pc:sldChg chg="del">
        <pc:chgData name="İhsan Pençe" userId="S::ihsanpence@mehmetakif.edu.tr::2188b72f-395e-4735-86c6-9b1407aec0e3" providerId="AD" clId="Web-{DD1C7510-05DD-A200-ED86-68FB7CAB14EE}" dt="2019-09-19T12:07:29.439" v="256"/>
        <pc:sldMkLst>
          <pc:docMk/>
          <pc:sldMk cId="4098440789" sldId="441"/>
        </pc:sldMkLst>
      </pc:sldChg>
      <pc:sldChg chg="addSp modSp">
        <pc:chgData name="İhsan Pençe" userId="S::ihsanpence@mehmetakif.edu.tr::2188b72f-395e-4735-86c6-9b1407aec0e3" providerId="AD" clId="Web-{DD1C7510-05DD-A200-ED86-68FB7CAB14EE}" dt="2019-09-19T12:02:07.578" v="234"/>
        <pc:sldMkLst>
          <pc:docMk/>
          <pc:sldMk cId="1475720081" sldId="449"/>
        </pc:sldMkLst>
      </pc:sldChg>
    </pc:docChg>
  </pc:docChgLst>
  <pc:docChgLst>
    <pc:chgData name="İhsan Pençe" userId="S::ihsanpence@mehmetakif.edu.tr::2188b72f-395e-4735-86c6-9b1407aec0e3" providerId="AD" clId="Web-{22855F21-B491-55B5-5F2F-E3309A20B7AD}"/>
    <pc:docChg chg="addSld delSld modSld">
      <pc:chgData name="İhsan Pençe" userId="S::ihsanpence@mehmetakif.edu.tr::2188b72f-395e-4735-86c6-9b1407aec0e3" providerId="AD" clId="Web-{22855F21-B491-55B5-5F2F-E3309A20B7AD}" dt="2019-09-17T06:40:38.305" v="709" actId="20577"/>
      <pc:docMkLst>
        <pc:docMk/>
      </pc:docMkLst>
      <pc:sldChg chg="addSp modSp">
        <pc:chgData name="İhsan Pençe" userId="S::ihsanpence@mehmetakif.edu.tr::2188b72f-395e-4735-86c6-9b1407aec0e3" providerId="AD" clId="Web-{22855F21-B491-55B5-5F2F-E3309A20B7AD}" dt="2019-09-17T06:40:16.305" v="704" actId="1076"/>
        <pc:sldMkLst>
          <pc:docMk/>
          <pc:sldMk cId="1430756517" sldId="408"/>
        </pc:sldMkLst>
      </pc:sldChg>
      <pc:sldChg chg="modSp">
        <pc:chgData name="İhsan Pençe" userId="S::ihsanpence@mehmetakif.edu.tr::2188b72f-395e-4735-86c6-9b1407aec0e3" providerId="AD" clId="Web-{22855F21-B491-55B5-5F2F-E3309A20B7AD}" dt="2019-09-17T06:33:42.679" v="556" actId="20577"/>
        <pc:sldMkLst>
          <pc:docMk/>
          <pc:sldMk cId="2375912759" sldId="409"/>
        </pc:sldMkLst>
      </pc:sldChg>
      <pc:sldChg chg="addSp modSp">
        <pc:chgData name="İhsan Pençe" userId="S::ihsanpence@mehmetakif.edu.tr::2188b72f-395e-4735-86c6-9b1407aec0e3" providerId="AD" clId="Web-{22855F21-B491-55B5-5F2F-E3309A20B7AD}" dt="2019-09-17T06:22:27.427" v="365" actId="1076"/>
        <pc:sldMkLst>
          <pc:docMk/>
          <pc:sldMk cId="1126697751" sldId="410"/>
        </pc:sldMkLst>
      </pc:sldChg>
      <pc:sldChg chg="modSp">
        <pc:chgData name="İhsan Pençe" userId="S::ihsanpence@mehmetakif.edu.tr::2188b72f-395e-4735-86c6-9b1407aec0e3" providerId="AD" clId="Web-{22855F21-B491-55B5-5F2F-E3309A20B7AD}" dt="2019-09-17T06:36:28.398" v="592" actId="20577"/>
        <pc:sldMkLst>
          <pc:docMk/>
          <pc:sldMk cId="1390720940" sldId="411"/>
        </pc:sldMkLst>
      </pc:sldChg>
      <pc:sldChg chg="modSp">
        <pc:chgData name="İhsan Pençe" userId="S::ihsanpence@mehmetakif.edu.tr::2188b72f-395e-4735-86c6-9b1407aec0e3" providerId="AD" clId="Web-{22855F21-B491-55B5-5F2F-E3309A20B7AD}" dt="2019-09-17T05:57:29.953" v="0" actId="20577"/>
        <pc:sldMkLst>
          <pc:docMk/>
          <pc:sldMk cId="3117288310" sldId="412"/>
        </pc:sldMkLst>
      </pc:sldChg>
      <pc:sldChg chg="new del">
        <pc:chgData name="İhsan Pençe" userId="S::ihsanpence@mehmetakif.edu.tr::2188b72f-395e-4735-86c6-9b1407aec0e3" providerId="AD" clId="Web-{22855F21-B491-55B5-5F2F-E3309A20B7AD}" dt="2019-09-17T05:58:49.953" v="5"/>
        <pc:sldMkLst>
          <pc:docMk/>
          <pc:sldMk cId="221591654" sldId="453"/>
        </pc:sldMkLst>
      </pc:sldChg>
      <pc:sldChg chg="addSp delSp modSp add replId">
        <pc:chgData name="İhsan Pençe" userId="S::ihsanpence@mehmetakif.edu.tr::2188b72f-395e-4735-86c6-9b1407aec0e3" providerId="AD" clId="Web-{22855F21-B491-55B5-5F2F-E3309A20B7AD}" dt="2019-09-17T06:03:07.688" v="49" actId="1076"/>
        <pc:sldMkLst>
          <pc:docMk/>
          <pc:sldMk cId="3670568591" sldId="454"/>
        </pc:sldMkLst>
      </pc:sldChg>
      <pc:sldChg chg="addSp modSp add replId">
        <pc:chgData name="İhsan Pençe" userId="S::ihsanpence@mehmetakif.edu.tr::2188b72f-395e-4735-86c6-9b1407aec0e3" providerId="AD" clId="Web-{22855F21-B491-55B5-5F2F-E3309A20B7AD}" dt="2019-09-17T06:28:59.459" v="545" actId="1076"/>
        <pc:sldMkLst>
          <pc:docMk/>
          <pc:sldMk cId="2704589946" sldId="455"/>
        </pc:sldMkLst>
      </pc:sldChg>
      <pc:sldChg chg="modSp add replId">
        <pc:chgData name="İhsan Pençe" userId="S::ihsanpence@mehmetakif.edu.tr::2188b72f-395e-4735-86c6-9b1407aec0e3" providerId="AD" clId="Web-{22855F21-B491-55B5-5F2F-E3309A20B7AD}" dt="2019-09-17T06:40:37.290" v="708" actId="20577"/>
        <pc:sldMkLst>
          <pc:docMk/>
          <pc:sldMk cId="1512754448" sldId="456"/>
        </pc:sldMkLst>
      </pc:sldChg>
      <pc:sldChg chg="new del">
        <pc:chgData name="İhsan Pençe" userId="S::ihsanpence@mehmetakif.edu.tr::2188b72f-395e-4735-86c6-9b1407aec0e3" providerId="AD" clId="Web-{22855F21-B491-55B5-5F2F-E3309A20B7AD}" dt="2019-09-17T06:39:16.305" v="688"/>
        <pc:sldMkLst>
          <pc:docMk/>
          <pc:sldMk cId="2863690293" sldId="456"/>
        </pc:sldMkLst>
      </pc:sldChg>
    </pc:docChg>
  </pc:docChgLst>
  <pc:docChgLst>
    <pc:chgData name="İhsan Pençe" userId="2188b72f-395e-4735-86c6-9b1407aec0e3" providerId="ADAL" clId="{47A6F741-439B-4C10-BFAC-8AC051063C6C}"/>
    <pc:docChg chg="addSld delSld modSld">
      <pc:chgData name="İhsan Pençe" userId="2188b72f-395e-4735-86c6-9b1407aec0e3" providerId="ADAL" clId="{47A6F741-439B-4C10-BFAC-8AC051063C6C}" dt="2023-10-02T16:02:32.047" v="76" actId="47"/>
      <pc:docMkLst>
        <pc:docMk/>
      </pc:docMkLst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756601340" sldId="484"/>
        </pc:sldMkLst>
      </pc:sldChg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3265414230" sldId="487"/>
        </pc:sldMkLst>
      </pc:sldChg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4181030556" sldId="488"/>
        </pc:sldMkLst>
      </pc:sldChg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350889595" sldId="489"/>
        </pc:sldMkLst>
      </pc:sldChg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3654327338" sldId="490"/>
        </pc:sldMkLst>
      </pc:sldChg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3826083471" sldId="491"/>
        </pc:sldMkLst>
      </pc:sldChg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3947556182" sldId="492"/>
        </pc:sldMkLst>
      </pc:sldChg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4159041624" sldId="493"/>
        </pc:sldMkLst>
      </pc:sldChg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3574213858" sldId="510"/>
        </pc:sldMkLst>
      </pc:sldChg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1813420578" sldId="511"/>
        </pc:sldMkLst>
      </pc:sldChg>
      <pc:sldChg chg="modSp del">
        <pc:chgData name="İhsan Pençe" userId="2188b72f-395e-4735-86c6-9b1407aec0e3" providerId="ADAL" clId="{47A6F741-439B-4C10-BFAC-8AC051063C6C}" dt="2023-10-02T16:02:32.047" v="76" actId="47"/>
        <pc:sldMkLst>
          <pc:docMk/>
          <pc:sldMk cId="4237697824" sldId="512"/>
        </pc:sldMkLst>
      </pc:sldChg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1957404138" sldId="513"/>
        </pc:sldMkLst>
      </pc:sldChg>
      <pc:sldChg chg="del">
        <pc:chgData name="İhsan Pençe" userId="2188b72f-395e-4735-86c6-9b1407aec0e3" providerId="ADAL" clId="{47A6F741-439B-4C10-BFAC-8AC051063C6C}" dt="2023-10-02T16:02:32.047" v="76" actId="47"/>
        <pc:sldMkLst>
          <pc:docMk/>
          <pc:sldMk cId="1273741691" sldId="514"/>
        </pc:sldMkLst>
      </pc:sldChg>
      <pc:sldChg chg="addSp modSp new del mod">
        <pc:chgData name="İhsan Pençe" userId="2188b72f-395e-4735-86c6-9b1407aec0e3" providerId="ADAL" clId="{47A6F741-439B-4C10-BFAC-8AC051063C6C}" dt="2023-10-02T16:02:32.047" v="76" actId="47"/>
        <pc:sldMkLst>
          <pc:docMk/>
          <pc:sldMk cId="4204406929" sldId="537"/>
        </pc:sldMkLst>
      </pc:sldChg>
      <pc:sldChg chg="addSp modSp new del">
        <pc:chgData name="İhsan Pençe" userId="2188b72f-395e-4735-86c6-9b1407aec0e3" providerId="ADAL" clId="{47A6F741-439B-4C10-BFAC-8AC051063C6C}" dt="2023-10-02T16:02:32.047" v="76" actId="47"/>
        <pc:sldMkLst>
          <pc:docMk/>
          <pc:sldMk cId="3404014485" sldId="538"/>
        </pc:sldMkLst>
      </pc:sldChg>
      <pc:sldChg chg="addSp modSp new del mod">
        <pc:chgData name="İhsan Pençe" userId="2188b72f-395e-4735-86c6-9b1407aec0e3" providerId="ADAL" clId="{47A6F741-439B-4C10-BFAC-8AC051063C6C}" dt="2023-10-02T16:02:32.047" v="76" actId="47"/>
        <pc:sldMkLst>
          <pc:docMk/>
          <pc:sldMk cId="1282602897" sldId="539"/>
        </pc:sldMkLst>
      </pc:sldChg>
      <pc:sldChg chg="addSp modSp new del mod">
        <pc:chgData name="İhsan Pençe" userId="2188b72f-395e-4735-86c6-9b1407aec0e3" providerId="ADAL" clId="{47A6F741-439B-4C10-BFAC-8AC051063C6C}" dt="2023-10-02T16:02:32.047" v="76" actId="47"/>
        <pc:sldMkLst>
          <pc:docMk/>
          <pc:sldMk cId="1814837733" sldId="540"/>
        </pc:sldMkLst>
      </pc:sldChg>
    </pc:docChg>
  </pc:docChgLst>
  <pc:docChgLst>
    <pc:chgData name="İhsan Pençe" userId="S::ihsanpence@mehmetakif.edu.tr::2188b72f-395e-4735-86c6-9b1407aec0e3" providerId="AD" clId="Web-{3E8C5450-6A7E-05D0-DBE4-9A92EBC32E3C}"/>
    <pc:docChg chg="addSld modSld">
      <pc:chgData name="İhsan Pençe" userId="S::ihsanpence@mehmetakif.edu.tr::2188b72f-395e-4735-86c6-9b1407aec0e3" providerId="AD" clId="Web-{3E8C5450-6A7E-05D0-DBE4-9A92EBC32E3C}" dt="2019-09-23T15:21:58.685" v="322" actId="1076"/>
      <pc:docMkLst>
        <pc:docMk/>
      </pc:docMkLst>
      <pc:sldChg chg="addSp delSp modSp">
        <pc:chgData name="İhsan Pençe" userId="S::ihsanpence@mehmetakif.edu.tr::2188b72f-395e-4735-86c6-9b1407aec0e3" providerId="AD" clId="Web-{3E8C5450-6A7E-05D0-DBE4-9A92EBC32E3C}" dt="2019-09-23T11:22:08.946" v="175" actId="1076"/>
        <pc:sldMkLst>
          <pc:docMk/>
          <pc:sldMk cId="0" sldId="393"/>
        </pc:sldMkLst>
      </pc:sldChg>
      <pc:sldChg chg="addSp delSp modSp">
        <pc:chgData name="İhsan Pençe" userId="S::ihsanpence@mehmetakif.edu.tr::2188b72f-395e-4735-86c6-9b1407aec0e3" providerId="AD" clId="Web-{3E8C5450-6A7E-05D0-DBE4-9A92EBC32E3C}" dt="2019-09-23T11:18:15.148" v="133"/>
        <pc:sldMkLst>
          <pc:docMk/>
          <pc:sldMk cId="1143612726" sldId="405"/>
        </pc:sldMkLst>
      </pc:sldChg>
      <pc:sldChg chg="addSp delSp modSp">
        <pc:chgData name="İhsan Pençe" userId="S::ihsanpence@mehmetakif.edu.tr::2188b72f-395e-4735-86c6-9b1407aec0e3" providerId="AD" clId="Web-{3E8C5450-6A7E-05D0-DBE4-9A92EBC32E3C}" dt="2019-09-23T11:20:10.680" v="163" actId="1076"/>
        <pc:sldMkLst>
          <pc:docMk/>
          <pc:sldMk cId="1126697751" sldId="410"/>
        </pc:sldMkLst>
      </pc:sldChg>
      <pc:sldChg chg="addSp delSp modSp">
        <pc:chgData name="İhsan Pençe" userId="S::ihsanpence@mehmetakif.edu.tr::2188b72f-395e-4735-86c6-9b1407aec0e3" providerId="AD" clId="Web-{3E8C5450-6A7E-05D0-DBE4-9A92EBC32E3C}" dt="2019-09-23T11:19:22.132" v="155" actId="1076"/>
        <pc:sldMkLst>
          <pc:docMk/>
          <pc:sldMk cId="1390720940" sldId="411"/>
        </pc:sldMkLst>
      </pc:sldChg>
      <pc:sldChg chg="addSp modSp">
        <pc:chgData name="İhsan Pençe" userId="S::ihsanpence@mehmetakif.edu.tr::2188b72f-395e-4735-86c6-9b1407aec0e3" providerId="AD" clId="Web-{3E8C5450-6A7E-05D0-DBE4-9A92EBC32E3C}" dt="2019-09-23T11:18:45.101" v="142" actId="1076"/>
        <pc:sldMkLst>
          <pc:docMk/>
          <pc:sldMk cId="3117288310" sldId="412"/>
        </pc:sldMkLst>
      </pc:sldChg>
      <pc:sldChg chg="addSp modSp">
        <pc:chgData name="İhsan Pençe" userId="S::ihsanpence@mehmetakif.edu.tr::2188b72f-395e-4735-86c6-9b1407aec0e3" providerId="AD" clId="Web-{3E8C5450-6A7E-05D0-DBE4-9A92EBC32E3C}" dt="2019-09-23T11:11:39.958" v="40" actId="14100"/>
        <pc:sldMkLst>
          <pc:docMk/>
          <pc:sldMk cId="3631946218" sldId="413"/>
        </pc:sldMkLst>
      </pc:sldChg>
      <pc:sldChg chg="addSp delSp modSp">
        <pc:chgData name="İhsan Pençe" userId="S::ihsanpence@mehmetakif.edu.tr::2188b72f-395e-4735-86c6-9b1407aec0e3" providerId="AD" clId="Web-{3E8C5450-6A7E-05D0-DBE4-9A92EBC32E3C}" dt="2019-09-23T11:21:45.164" v="171" actId="1076"/>
        <pc:sldMkLst>
          <pc:docMk/>
          <pc:sldMk cId="2704589946" sldId="455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47:32.350" v="180" actId="14100"/>
        <pc:sldMkLst>
          <pc:docMk/>
          <pc:sldMk cId="1148287206" sldId="459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47:56.961" v="185" actId="14100"/>
        <pc:sldMkLst>
          <pc:docMk/>
          <pc:sldMk cId="3493255007" sldId="460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1:31.344" v="191" actId="1076"/>
        <pc:sldMkLst>
          <pc:docMk/>
          <pc:sldMk cId="3571165522" sldId="461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2:04.517" v="197" actId="1076"/>
        <pc:sldMkLst>
          <pc:docMk/>
          <pc:sldMk cId="3305474854" sldId="462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3:11.113" v="203" actId="1076"/>
        <pc:sldMkLst>
          <pc:docMk/>
          <pc:sldMk cId="3288672900" sldId="463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5:12.290" v="208" actId="14100"/>
        <pc:sldMkLst>
          <pc:docMk/>
          <pc:sldMk cId="2756459985" sldId="464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6:09.136" v="213" actId="14100"/>
        <pc:sldMkLst>
          <pc:docMk/>
          <pc:sldMk cId="35138373" sldId="465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7:13.373" v="218" actId="14100"/>
        <pc:sldMkLst>
          <pc:docMk/>
          <pc:sldMk cId="2616849226" sldId="466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2:57:47.124" v="223" actId="14100"/>
        <pc:sldMkLst>
          <pc:docMk/>
          <pc:sldMk cId="4153985885" sldId="467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3:26:07.502" v="231" actId="1076"/>
        <pc:sldMkLst>
          <pc:docMk/>
          <pc:sldMk cId="1781509852" sldId="468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3:55:15.752" v="237" actId="1076"/>
        <pc:sldMkLst>
          <pc:docMk/>
          <pc:sldMk cId="1586782293" sldId="469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3:59:18.481" v="245" actId="14100"/>
        <pc:sldMkLst>
          <pc:docMk/>
          <pc:sldMk cId="3756164047" sldId="470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02:10.363" v="252" actId="1076"/>
        <pc:sldMkLst>
          <pc:docMk/>
          <pc:sldMk cId="1338949689" sldId="471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13:14.532" v="257" actId="14100"/>
        <pc:sldMkLst>
          <pc:docMk/>
          <pc:sldMk cId="3714880503" sldId="472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14:45.489" v="267" actId="1076"/>
        <pc:sldMkLst>
          <pc:docMk/>
          <pc:sldMk cId="2658464253" sldId="473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37:01.090" v="274" actId="14100"/>
        <pc:sldMkLst>
          <pc:docMk/>
          <pc:sldMk cId="3155584569" sldId="474"/>
        </pc:sldMkLst>
      </pc:sldChg>
      <pc:sldChg chg="addSp modSp add replId">
        <pc:chgData name="İhsan Pençe" userId="S::ihsanpence@mehmetakif.edu.tr::2188b72f-395e-4735-86c6-9b1407aec0e3" providerId="AD" clId="Web-{3E8C5450-6A7E-05D0-DBE4-9A92EBC32E3C}" dt="2019-09-23T14:37:30.105" v="278" actId="1076"/>
        <pc:sldMkLst>
          <pc:docMk/>
          <pc:sldMk cId="3956751449" sldId="475"/>
        </pc:sldMkLst>
      </pc:sldChg>
      <pc:sldChg chg="addSp modSp add replId">
        <pc:chgData name="İhsan Pençe" userId="S::ihsanpence@mehmetakif.edu.tr::2188b72f-395e-4735-86c6-9b1407aec0e3" providerId="AD" clId="Web-{3E8C5450-6A7E-05D0-DBE4-9A92EBC32E3C}" dt="2019-09-23T14:37:51.715" v="282" actId="1076"/>
        <pc:sldMkLst>
          <pc:docMk/>
          <pc:sldMk cId="2293237517" sldId="476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38:21.809" v="288" actId="1076"/>
        <pc:sldMkLst>
          <pc:docMk/>
          <pc:sldMk cId="360757345" sldId="477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4:49:24.684" v="293" actId="14100"/>
        <pc:sldMkLst>
          <pc:docMk/>
          <pc:sldMk cId="2209416423" sldId="478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5:00:18.715" v="298" actId="14100"/>
        <pc:sldMkLst>
          <pc:docMk/>
          <pc:sldMk cId="1610927569" sldId="479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5:01:17.762" v="303" actId="14100"/>
        <pc:sldMkLst>
          <pc:docMk/>
          <pc:sldMk cId="1247259770" sldId="480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5:01:48.372" v="309" actId="1076"/>
        <pc:sldMkLst>
          <pc:docMk/>
          <pc:sldMk cId="3695211499" sldId="481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5:02:36.934" v="316" actId="1076"/>
        <pc:sldMkLst>
          <pc:docMk/>
          <pc:sldMk cId="3093888128" sldId="482"/>
        </pc:sldMkLst>
      </pc:sldChg>
      <pc:sldChg chg="addSp delSp modSp add replId">
        <pc:chgData name="İhsan Pençe" userId="S::ihsanpence@mehmetakif.edu.tr::2188b72f-395e-4735-86c6-9b1407aec0e3" providerId="AD" clId="Web-{3E8C5450-6A7E-05D0-DBE4-9A92EBC32E3C}" dt="2019-09-23T15:21:58.685" v="322" actId="1076"/>
        <pc:sldMkLst>
          <pc:docMk/>
          <pc:sldMk cId="427451880" sldId="483"/>
        </pc:sldMkLst>
      </pc:sldChg>
    </pc:docChg>
  </pc:docChgLst>
  <pc:docChgLst>
    <pc:chgData name="İhsan Pençe" userId="S::ihsanpence@mehmetakif.edu.tr::2188b72f-395e-4735-86c6-9b1407aec0e3" providerId="AD" clId="Web-{58600F3E-8BF4-0202-9594-D270AC9E09E9}"/>
    <pc:docChg chg="addSld delSld modSld">
      <pc:chgData name="İhsan Pençe" userId="S::ihsanpence@mehmetakif.edu.tr::2188b72f-395e-4735-86c6-9b1407aec0e3" providerId="AD" clId="Web-{58600F3E-8BF4-0202-9594-D270AC9E09E9}" dt="2019-09-15T18:43:33.900" v="135" actId="1076"/>
      <pc:docMkLst>
        <pc:docMk/>
      </pc:docMkLst>
      <pc:sldChg chg="addSp modSp">
        <pc:chgData name="İhsan Pençe" userId="S::ihsanpence@mehmetakif.edu.tr::2188b72f-395e-4735-86c6-9b1407aec0e3" providerId="AD" clId="Web-{58600F3E-8BF4-0202-9594-D270AC9E09E9}" dt="2019-09-15T18:43:33.900" v="135" actId="1076"/>
        <pc:sldMkLst>
          <pc:docMk/>
          <pc:sldMk cId="4137447152" sldId="428"/>
        </pc:sldMkLst>
      </pc:sldChg>
      <pc:sldChg chg="modSp new">
        <pc:chgData name="İhsan Pençe" userId="S::ihsanpence@mehmetakif.edu.tr::2188b72f-395e-4735-86c6-9b1407aec0e3" providerId="AD" clId="Web-{58600F3E-8BF4-0202-9594-D270AC9E09E9}" dt="2019-09-15T18:32:39.331" v="17" actId="20577"/>
        <pc:sldMkLst>
          <pc:docMk/>
          <pc:sldMk cId="3113550964" sldId="448"/>
        </pc:sldMkLst>
      </pc:sldChg>
      <pc:sldChg chg="new del">
        <pc:chgData name="İhsan Pençe" userId="S::ihsanpence@mehmetakif.edu.tr::2188b72f-395e-4735-86c6-9b1407aec0e3" providerId="AD" clId="Web-{58600F3E-8BF4-0202-9594-D270AC9E09E9}" dt="2019-09-15T18:33:39.066" v="19"/>
        <pc:sldMkLst>
          <pc:docMk/>
          <pc:sldMk cId="621203581" sldId="449"/>
        </pc:sldMkLst>
      </pc:sldChg>
      <pc:sldChg chg="modSp new">
        <pc:chgData name="İhsan Pençe" userId="S::ihsanpence@mehmetakif.edu.tr::2188b72f-395e-4735-86c6-9b1407aec0e3" providerId="AD" clId="Web-{58600F3E-8BF4-0202-9594-D270AC9E09E9}" dt="2019-09-15T18:35:01.972" v="43" actId="20577"/>
        <pc:sldMkLst>
          <pc:docMk/>
          <pc:sldMk cId="1475720081" sldId="449"/>
        </pc:sldMkLst>
      </pc:sldChg>
      <pc:sldChg chg="modSp new">
        <pc:chgData name="İhsan Pençe" userId="S::ihsanpence@mehmetakif.edu.tr::2188b72f-395e-4735-86c6-9b1407aec0e3" providerId="AD" clId="Web-{58600F3E-8BF4-0202-9594-D270AC9E09E9}" dt="2019-09-15T18:37:24.117" v="47" actId="20577"/>
        <pc:sldMkLst>
          <pc:docMk/>
          <pc:sldMk cId="2851430792" sldId="450"/>
        </pc:sldMkLst>
      </pc:sldChg>
      <pc:sldChg chg="delSp modSp new">
        <pc:chgData name="İhsan Pençe" userId="S::ihsanpence@mehmetakif.edu.tr::2188b72f-395e-4735-86c6-9b1407aec0e3" providerId="AD" clId="Web-{58600F3E-8BF4-0202-9594-D270AC9E09E9}" dt="2019-09-15T18:39:38.414" v="65" actId="20577"/>
        <pc:sldMkLst>
          <pc:docMk/>
          <pc:sldMk cId="2700652863" sldId="451"/>
        </pc:sldMkLst>
      </pc:sldChg>
      <pc:sldChg chg="delSp modSp new">
        <pc:chgData name="İhsan Pençe" userId="S::ihsanpence@mehmetakif.edu.tr::2188b72f-395e-4735-86c6-9b1407aec0e3" providerId="AD" clId="Web-{58600F3E-8BF4-0202-9594-D270AC9E09E9}" dt="2019-09-15T18:41:20.196" v="87" actId="20577"/>
        <pc:sldMkLst>
          <pc:docMk/>
          <pc:sldMk cId="3337582297" sldId="452"/>
        </pc:sldMkLst>
      </pc:sldChg>
    </pc:docChg>
  </pc:docChgLst>
  <pc:docChgLst>
    <pc:chgData name="İhsan Pençe" userId="S::ihsanpence@mehmetakif.edu.tr::2188b72f-395e-4735-86c6-9b1407aec0e3" providerId="AD" clId="Web-{04EF6748-697C-AD4C-7D2F-04AED9CFA10C}"/>
    <pc:docChg chg="modSld">
      <pc:chgData name="İhsan Pençe" userId="S::ihsanpence@mehmetakif.edu.tr::2188b72f-395e-4735-86c6-9b1407aec0e3" providerId="AD" clId="Web-{04EF6748-697C-AD4C-7D2F-04AED9CFA10C}" dt="2019-09-17T05:32:02.184" v="28" actId="20577"/>
      <pc:docMkLst>
        <pc:docMk/>
      </pc:docMkLst>
      <pc:sldChg chg="modSp">
        <pc:chgData name="İhsan Pençe" userId="S::ihsanpence@mehmetakif.edu.tr::2188b72f-395e-4735-86c6-9b1407aec0e3" providerId="AD" clId="Web-{04EF6748-697C-AD4C-7D2F-04AED9CFA10C}" dt="2019-09-17T05:31:59.903" v="26" actId="20577"/>
        <pc:sldMkLst>
          <pc:docMk/>
          <pc:sldMk cId="3631946218" sldId="413"/>
        </pc:sldMkLst>
      </pc:sldChg>
    </pc:docChg>
  </pc:docChgLst>
  <pc:docChgLst>
    <pc:chgData name="İhsan Pençe" userId="S::ihsanpence@mehmetakif.edu.tr::2188b72f-395e-4735-86c6-9b1407aec0e3" providerId="AD" clId="Web-{FF5014BA-26B6-3253-D661-CC98EAA1E32A}"/>
    <pc:docChg chg="addSld delSld modSld">
      <pc:chgData name="İhsan Pençe" userId="S::ihsanpence@mehmetakif.edu.tr::2188b72f-395e-4735-86c6-9b1407aec0e3" providerId="AD" clId="Web-{FF5014BA-26B6-3253-D661-CC98EAA1E32A}" dt="2019-09-11T13:40:03.311" v="107"/>
      <pc:docMkLst>
        <pc:docMk/>
      </pc:docMkLst>
      <pc:sldChg chg="del">
        <pc:chgData name="İhsan Pençe" userId="S::ihsanpence@mehmetakif.edu.tr::2188b72f-395e-4735-86c6-9b1407aec0e3" providerId="AD" clId="Web-{FF5014BA-26B6-3253-D661-CC98EAA1E32A}" dt="2019-09-11T13:40:03.311" v="105"/>
        <pc:sldMkLst>
          <pc:docMk/>
          <pc:sldMk cId="0" sldId="360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311" v="106"/>
        <pc:sldMkLst>
          <pc:docMk/>
          <pc:sldMk cId="0" sldId="361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6"/>
        <pc:sldMkLst>
          <pc:docMk/>
          <pc:sldMk cId="0" sldId="362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5"/>
        <pc:sldMkLst>
          <pc:docMk/>
          <pc:sldMk cId="0" sldId="363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4"/>
        <pc:sldMkLst>
          <pc:docMk/>
          <pc:sldMk cId="0" sldId="364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3"/>
        <pc:sldMkLst>
          <pc:docMk/>
          <pc:sldMk cId="0" sldId="365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2"/>
        <pc:sldMkLst>
          <pc:docMk/>
          <pc:sldMk cId="0" sldId="366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1"/>
        <pc:sldMkLst>
          <pc:docMk/>
          <pc:sldMk cId="0" sldId="36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0"/>
        <pc:sldMkLst>
          <pc:docMk/>
          <pc:sldMk cId="0" sldId="368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89"/>
        <pc:sldMkLst>
          <pc:docMk/>
          <pc:sldMk cId="0" sldId="372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311" v="107"/>
        <pc:sldMkLst>
          <pc:docMk/>
          <pc:sldMk cId="0" sldId="37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4"/>
        <pc:sldMkLst>
          <pc:docMk/>
          <pc:sldMk cId="0" sldId="382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3"/>
        <pc:sldMkLst>
          <pc:docMk/>
          <pc:sldMk cId="0" sldId="383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2"/>
        <pc:sldMkLst>
          <pc:docMk/>
          <pc:sldMk cId="0" sldId="384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1"/>
        <pc:sldMkLst>
          <pc:docMk/>
          <pc:sldMk cId="0" sldId="385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100"/>
        <pc:sldMkLst>
          <pc:docMk/>
          <pc:sldMk cId="0" sldId="386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9"/>
        <pc:sldMkLst>
          <pc:docMk/>
          <pc:sldMk cId="0" sldId="38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8"/>
        <pc:sldMkLst>
          <pc:docMk/>
          <pc:sldMk cId="0" sldId="388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95" v="97"/>
        <pc:sldMkLst>
          <pc:docMk/>
          <pc:sldMk cId="0" sldId="389"/>
        </pc:sldMkLst>
      </pc:sldChg>
      <pc:sldChg chg="addSp delSp modSp">
        <pc:chgData name="İhsan Pençe" userId="S::ihsanpence@mehmetakif.edu.tr::2188b72f-395e-4735-86c6-9b1407aec0e3" providerId="AD" clId="Web-{FF5014BA-26B6-3253-D661-CC98EAA1E32A}" dt="2019-09-11T13:39:14.045" v="80" actId="1076"/>
        <pc:sldMkLst>
          <pc:docMk/>
          <pc:sldMk cId="0" sldId="393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8"/>
        <pc:sldMkLst>
          <pc:docMk/>
          <pc:sldMk cId="0" sldId="394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7"/>
        <pc:sldMkLst>
          <pc:docMk/>
          <pc:sldMk cId="0" sldId="395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6"/>
        <pc:sldMkLst>
          <pc:docMk/>
          <pc:sldMk cId="0" sldId="396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5"/>
        <pc:sldMkLst>
          <pc:docMk/>
          <pc:sldMk cId="0" sldId="397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4"/>
        <pc:sldMkLst>
          <pc:docMk/>
          <pc:sldMk cId="0" sldId="398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3"/>
        <pc:sldMkLst>
          <pc:docMk/>
          <pc:sldMk cId="0" sldId="399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2"/>
        <pc:sldMkLst>
          <pc:docMk/>
          <pc:sldMk cId="0" sldId="400"/>
        </pc:sldMkLst>
      </pc:sldChg>
      <pc:sldChg chg="del">
        <pc:chgData name="İhsan Pençe" userId="S::ihsanpence@mehmetakif.edu.tr::2188b72f-395e-4735-86c6-9b1407aec0e3" providerId="AD" clId="Web-{FF5014BA-26B6-3253-D661-CC98EAA1E32A}" dt="2019-09-11T13:40:03.280" v="81"/>
        <pc:sldMkLst>
          <pc:docMk/>
          <pc:sldMk cId="0" sldId="401"/>
        </pc:sldMkLst>
      </pc:sldChg>
      <pc:sldChg chg="delSp add">
        <pc:chgData name="İhsan Pençe" userId="S::ihsanpence@mehmetakif.edu.tr::2188b72f-395e-4735-86c6-9b1407aec0e3" providerId="AD" clId="Web-{FF5014BA-26B6-3253-D661-CC98EAA1E32A}" dt="2019-09-11T13:28:29.916" v="51"/>
        <pc:sldMkLst>
          <pc:docMk/>
          <pc:sldMk cId="3804022175" sldId="402"/>
        </pc:sldMkLst>
      </pc:sldChg>
    </pc:docChg>
  </pc:docChgLst>
  <pc:docChgLst>
    <pc:chgData name="İhsan Pençe" userId="S::ihsanpence@mehmetakif.edu.tr::2188b72f-395e-4735-86c6-9b1407aec0e3" providerId="AD" clId="Web-{B819E332-1F93-D774-39BF-CD73EE727C52}"/>
    <pc:docChg chg="modSld">
      <pc:chgData name="İhsan Pençe" userId="S::ihsanpence@mehmetakif.edu.tr::2188b72f-395e-4735-86c6-9b1407aec0e3" providerId="AD" clId="Web-{B819E332-1F93-D774-39BF-CD73EE727C52}" dt="2019-09-15T12:23:45.066" v="129" actId="1076"/>
      <pc:docMkLst>
        <pc:docMk/>
      </pc:docMkLst>
      <pc:sldChg chg="modSp">
        <pc:chgData name="İhsan Pençe" userId="S::ihsanpence@mehmetakif.edu.tr::2188b72f-395e-4735-86c6-9b1407aec0e3" providerId="AD" clId="Web-{B819E332-1F93-D774-39BF-CD73EE727C52}" dt="2019-09-15T12:13:24.059" v="0" actId="20577"/>
        <pc:sldMkLst>
          <pc:docMk/>
          <pc:sldMk cId="2375912759" sldId="409"/>
        </pc:sldMkLst>
      </pc:sldChg>
      <pc:sldChg chg="modSp">
        <pc:chgData name="İhsan Pençe" userId="S::ihsanpence@mehmetakif.edu.tr::2188b72f-395e-4735-86c6-9b1407aec0e3" providerId="AD" clId="Web-{B819E332-1F93-D774-39BF-CD73EE727C52}" dt="2019-09-15T12:23:45.066" v="129" actId="1076"/>
        <pc:sldMkLst>
          <pc:docMk/>
          <pc:sldMk cId="1474291871" sldId="414"/>
        </pc:sldMkLst>
      </pc:sldChg>
      <pc:sldChg chg="modSp">
        <pc:chgData name="İhsan Pençe" userId="S::ihsanpence@mehmetakif.edu.tr::2188b72f-395e-4735-86c6-9b1407aec0e3" providerId="AD" clId="Web-{B819E332-1F93-D774-39BF-CD73EE727C52}" dt="2019-09-15T12:21:12.390" v="118" actId="1076"/>
        <pc:sldMkLst>
          <pc:docMk/>
          <pc:sldMk cId="2523595618" sldId="419"/>
        </pc:sldMkLst>
      </pc:sldChg>
    </pc:docChg>
  </pc:docChgLst>
  <pc:docChgLst>
    <pc:chgData name="İhsan Pençe" userId="S::ihsanpence@mehmetakif.edu.tr::2188b72f-395e-4735-86c6-9b1407aec0e3" providerId="AD" clId="Web-{A6B987D0-3760-02EE-9E65-EA9628D99153}"/>
    <pc:docChg chg="addSld modSld">
      <pc:chgData name="İhsan Pençe" userId="S::ihsanpence@mehmetakif.edu.tr::2188b72f-395e-4735-86c6-9b1407aec0e3" providerId="AD" clId="Web-{A6B987D0-3760-02EE-9E65-EA9628D99153}" dt="2019-09-26T12:48:46.002" v="49" actId="20577"/>
      <pc:docMkLst>
        <pc:docMk/>
      </pc:docMkLst>
      <pc:sldChg chg="modSp add replId">
        <pc:chgData name="İhsan Pençe" userId="S::ihsanpence@mehmetakif.edu.tr::2188b72f-395e-4735-86c6-9b1407aec0e3" providerId="AD" clId="Web-{A6B987D0-3760-02EE-9E65-EA9628D99153}" dt="2019-09-26T12:48:46.002" v="48" actId="20577"/>
        <pc:sldMkLst>
          <pc:docMk/>
          <pc:sldMk cId="271310765" sldId="511"/>
        </pc:sldMkLst>
      </pc:sldChg>
    </pc:docChg>
  </pc:docChgLst>
  <pc:docChgLst>
    <pc:chgData name="İhsan Pençe" userId="S::ihsanpence@mehmetakif.edu.tr::2188b72f-395e-4735-86c6-9b1407aec0e3" providerId="AD" clId="Web-{F79886F9-BD47-529E-D69C-B158DCD557B8}"/>
    <pc:docChg chg="addSld delSld modSld sldOrd">
      <pc:chgData name="İhsan Pençe" userId="S::ihsanpence@mehmetakif.edu.tr::2188b72f-395e-4735-86c6-9b1407aec0e3" providerId="AD" clId="Web-{F79886F9-BD47-529E-D69C-B158DCD557B8}" dt="2019-09-26T07:26:11.086" v="458" actId="14100"/>
      <pc:docMkLst>
        <pc:docMk/>
      </pc:docMkLst>
      <pc:sldChg chg="del">
        <pc:chgData name="İhsan Pençe" userId="S::ihsanpence@mehmetakif.edu.tr::2188b72f-395e-4735-86c6-9b1407aec0e3" providerId="AD" clId="Web-{F79886F9-BD47-529E-D69C-B158DCD557B8}" dt="2019-09-26T04:26:37.098" v="13"/>
        <pc:sldMkLst>
          <pc:docMk/>
          <pc:sldMk cId="3804022175" sldId="402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26:01.942" v="10" actId="20577"/>
        <pc:sldMkLst>
          <pc:docMk/>
          <pc:sldMk cId="756601340" sldId="484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38:06.621" v="148" actId="20577"/>
        <pc:sldMkLst>
          <pc:docMk/>
          <pc:sldMk cId="1160593262" sldId="485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41:08.813" v="185" actId="20577"/>
        <pc:sldMkLst>
          <pc:docMk/>
          <pc:sldMk cId="4115850023" sldId="486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51:32.559" v="222" actId="14100"/>
        <pc:sldMkLst>
          <pc:docMk/>
          <pc:sldMk cId="3265414230" sldId="487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48:08.529" v="191" actId="20577"/>
        <pc:sldMkLst>
          <pc:docMk/>
          <pc:sldMk cId="4181030556" sldId="488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52:50.512" v="231" actId="20577"/>
        <pc:sldMkLst>
          <pc:docMk/>
          <pc:sldMk cId="350889595" sldId="489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56:35.230" v="248" actId="1076"/>
        <pc:sldMkLst>
          <pc:docMk/>
          <pc:sldMk cId="3654327338" sldId="490"/>
        </pc:sldMkLst>
      </pc:sldChg>
      <pc:sldChg chg="modSp add addAnim modAnim">
        <pc:chgData name="İhsan Pençe" userId="S::ihsanpence@mehmetakif.edu.tr::2188b72f-395e-4735-86c6-9b1407aec0e3" providerId="AD" clId="Web-{F79886F9-BD47-529E-D69C-B158DCD557B8}" dt="2019-09-26T04:57:05.292" v="250"/>
        <pc:sldMkLst>
          <pc:docMk/>
          <pc:sldMk cId="3826083471" sldId="491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4:59:30.791" v="259" actId="1076"/>
        <pc:sldMkLst>
          <pc:docMk/>
          <pc:sldMk cId="3947556182" sldId="492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5:04:26.742" v="268" actId="1076"/>
        <pc:sldMkLst>
          <pc:docMk/>
          <pc:sldMk cId="4159041624" sldId="493"/>
        </pc:sldMkLst>
      </pc:sldChg>
      <pc:sldChg chg="addSp modSp add replId">
        <pc:chgData name="İhsan Pençe" userId="S::ihsanpence@mehmetakif.edu.tr::2188b72f-395e-4735-86c6-9b1407aec0e3" providerId="AD" clId="Web-{F79886F9-BD47-529E-D69C-B158DCD557B8}" dt="2019-09-26T07:02:10.616" v="419" actId="1076"/>
        <pc:sldMkLst>
          <pc:docMk/>
          <pc:sldMk cId="3316912441" sldId="494"/>
        </pc:sldMkLst>
      </pc:sldChg>
      <pc:sldChg chg="delSp modSp add">
        <pc:chgData name="İhsan Pençe" userId="S::ihsanpence@mehmetakif.edu.tr::2188b72f-395e-4735-86c6-9b1407aec0e3" providerId="AD" clId="Web-{F79886F9-BD47-529E-D69C-B158DCD557B8}" dt="2019-09-26T07:01:43.835" v="417" actId="14100"/>
        <pc:sldMkLst>
          <pc:docMk/>
          <pc:sldMk cId="1105961827" sldId="495"/>
        </pc:sldMkLst>
      </pc:sldChg>
      <pc:sldChg chg="add del">
        <pc:chgData name="İhsan Pençe" userId="S::ihsanpence@mehmetakif.edu.tr::2188b72f-395e-4735-86c6-9b1407aec0e3" providerId="AD" clId="Web-{F79886F9-BD47-529E-D69C-B158DCD557B8}" dt="2019-09-26T06:59:49.461" v="344"/>
        <pc:sldMkLst>
          <pc:docMk/>
          <pc:sldMk cId="488394925" sldId="496"/>
        </pc:sldMkLst>
      </pc:sldChg>
      <pc:sldChg chg="add del">
        <pc:chgData name="İhsan Pençe" userId="S::ihsanpence@mehmetakif.edu.tr::2188b72f-395e-4735-86c6-9b1407aec0e3" providerId="AD" clId="Web-{F79886F9-BD47-529E-D69C-B158DCD557B8}" dt="2019-09-26T06:59:46.086" v="343"/>
        <pc:sldMkLst>
          <pc:docMk/>
          <pc:sldMk cId="1601412563" sldId="497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6:58:59.914" v="342" actId="14100"/>
        <pc:sldMkLst>
          <pc:docMk/>
          <pc:sldMk cId="2577597168" sldId="498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6:58:07.306" v="341" actId="1076"/>
        <pc:sldMkLst>
          <pc:docMk/>
          <pc:sldMk cId="1511579840" sldId="499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6:57:46.322" v="336" actId="20577"/>
        <pc:sldMkLst>
          <pc:docMk/>
          <pc:sldMk cId="3482163349" sldId="500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6:56:56.306" v="332" actId="1076"/>
        <pc:sldMkLst>
          <pc:docMk/>
          <pc:sldMk cId="1131077553" sldId="501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6:55:52.541" v="323" actId="14100"/>
        <pc:sldMkLst>
          <pc:docMk/>
          <pc:sldMk cId="2768883860" sldId="502"/>
        </pc:sldMkLst>
      </pc:sldChg>
      <pc:sldChg chg="addSp delSp modSp add ord">
        <pc:chgData name="İhsan Pençe" userId="S::ihsanpence@mehmetakif.edu.tr::2188b72f-395e-4735-86c6-9b1407aec0e3" providerId="AD" clId="Web-{F79886F9-BD47-529E-D69C-B158DCD557B8}" dt="2019-09-26T07:02:56.287" v="420"/>
        <pc:sldMkLst>
          <pc:docMk/>
          <pc:sldMk cId="1863097436" sldId="503"/>
        </pc:sldMkLst>
      </pc:sldChg>
      <pc:sldChg chg="addSp delSp modSp add">
        <pc:chgData name="İhsan Pençe" userId="S::ihsanpence@mehmetakif.edu.tr::2188b72f-395e-4735-86c6-9b1407aec0e3" providerId="AD" clId="Web-{F79886F9-BD47-529E-D69C-B158DCD557B8}" dt="2019-09-26T05:47:16.924" v="301"/>
        <pc:sldMkLst>
          <pc:docMk/>
          <pc:sldMk cId="2445048124" sldId="504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7:23:22.150" v="444" actId="20577"/>
        <pc:sldMkLst>
          <pc:docMk/>
          <pc:sldMk cId="1297503078" sldId="505"/>
        </pc:sldMkLst>
      </pc:sldChg>
      <pc:sldChg chg="add del">
        <pc:chgData name="İhsan Pençe" userId="S::ihsanpence@mehmetakif.edu.tr::2188b72f-395e-4735-86c6-9b1407aec0e3" providerId="AD" clId="Web-{F79886F9-BD47-529E-D69C-B158DCD557B8}" dt="2019-09-26T07:22:34.104" v="434"/>
        <pc:sldMkLst>
          <pc:docMk/>
          <pc:sldMk cId="3001734089" sldId="506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7:22:08.495" v="431" actId="20577"/>
        <pc:sldMkLst>
          <pc:docMk/>
          <pc:sldMk cId="856457094" sldId="507"/>
        </pc:sldMkLst>
      </pc:sldChg>
      <pc:sldChg chg="modSp add">
        <pc:chgData name="İhsan Pençe" userId="S::ihsanpence@mehmetakif.edu.tr::2188b72f-395e-4735-86c6-9b1407aec0e3" providerId="AD" clId="Web-{F79886F9-BD47-529E-D69C-B158DCD557B8}" dt="2019-09-26T07:20:32.449" v="430" actId="1076"/>
        <pc:sldMkLst>
          <pc:docMk/>
          <pc:sldMk cId="2018543939" sldId="508"/>
        </pc:sldMkLst>
      </pc:sldChg>
      <pc:sldChg chg="addSp delSp modSp add replId">
        <pc:chgData name="İhsan Pençe" userId="S::ihsanpence@mehmetakif.edu.tr::2188b72f-395e-4735-86c6-9b1407aec0e3" providerId="AD" clId="Web-{F79886F9-BD47-529E-D69C-B158DCD557B8}" dt="2019-09-26T07:26:11.086" v="458" actId="14100"/>
        <pc:sldMkLst>
          <pc:docMk/>
          <pc:sldMk cId="718292462" sldId="509"/>
        </pc:sldMkLst>
      </pc:sldChg>
      <pc:sldMasterChg chg="addSldLayout">
        <pc:chgData name="İhsan Pençe" userId="S::ihsanpence@mehmetakif.edu.tr::2188b72f-395e-4735-86c6-9b1407aec0e3" providerId="AD" clId="Web-{F79886F9-BD47-529E-D69C-B158DCD557B8}" dt="2019-09-26T05:45:51.253" v="294"/>
        <pc:sldMasterMkLst>
          <pc:docMk/>
          <pc:sldMasterMk cId="0" sldId="2147483792"/>
        </pc:sldMasterMkLst>
        <pc:sldLayoutChg chg="add">
          <pc:chgData name="İhsan Pençe" userId="S::ihsanpence@mehmetakif.edu.tr::2188b72f-395e-4735-86c6-9b1407aec0e3" providerId="AD" clId="Web-{F79886F9-BD47-529E-D69C-B158DCD557B8}" dt="2019-09-26T05:45:51.253" v="294"/>
          <pc:sldLayoutMkLst>
            <pc:docMk/>
            <pc:sldMasterMk cId="0" sldId="2147483792"/>
            <pc:sldLayoutMk cId="3869340040" sldId="2147484042"/>
          </pc:sldLayoutMkLst>
        </pc:sldLayoutChg>
      </pc:sldMasterChg>
    </pc:docChg>
  </pc:docChgLst>
  <pc:docChgLst>
    <pc:chgData name="İhsan Pençe" userId="S::ihsanpence@mehmetakif.edu.tr::2188b72f-395e-4735-86c6-9b1407aec0e3" providerId="AD" clId="Web-{3FA7DAE7-0FAC-18F1-A2F6-D35155D22475}"/>
    <pc:docChg chg="addSld delSld modSld sldOrd">
      <pc:chgData name="İhsan Pençe" userId="S::ihsanpence@mehmetakif.edu.tr::2188b72f-395e-4735-86c6-9b1407aec0e3" providerId="AD" clId="Web-{3FA7DAE7-0FAC-18F1-A2F6-D35155D22475}" dt="2019-09-12T13:17:39.578" v="723" actId="20577"/>
      <pc:docMkLst>
        <pc:docMk/>
      </pc:docMkLst>
      <pc:sldChg chg="new del">
        <pc:chgData name="İhsan Pençe" userId="S::ihsanpence@mehmetakif.edu.tr::2188b72f-395e-4735-86c6-9b1407aec0e3" providerId="AD" clId="Web-{3FA7DAE7-0FAC-18F1-A2F6-D35155D22475}" dt="2019-09-12T12:09:05.520" v="10"/>
        <pc:sldMkLst>
          <pc:docMk/>
          <pc:sldMk cId="32739224" sldId="403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12:59.176" v="64"/>
        <pc:sldMkLst>
          <pc:docMk/>
          <pc:sldMk cId="2037877409" sldId="404"/>
        </pc:sldMkLst>
      </pc:sldChg>
      <pc:sldChg chg="add ord">
        <pc:chgData name="İhsan Pençe" userId="S::ihsanpence@mehmetakif.edu.tr::2188b72f-395e-4735-86c6-9b1407aec0e3" providerId="AD" clId="Web-{3FA7DAE7-0FAC-18F1-A2F6-D35155D22475}" dt="2019-09-12T12:11:07.911" v="25"/>
        <pc:sldMkLst>
          <pc:docMk/>
          <pc:sldMk cId="1143612726" sldId="405"/>
        </pc:sldMkLst>
      </pc:sldChg>
      <pc:sldChg chg="addSp modSp add">
        <pc:chgData name="İhsan Pençe" userId="S::ihsanpence@mehmetakif.edu.tr::2188b72f-395e-4735-86c6-9b1407aec0e3" providerId="AD" clId="Web-{3FA7DAE7-0FAC-18F1-A2F6-D35155D22475}" dt="2019-09-12T12:32:48.722" v="136" actId="20577"/>
        <pc:sldMkLst>
          <pc:docMk/>
          <pc:sldMk cId="1009502269" sldId="406"/>
        </pc:sldMkLst>
      </pc:sldChg>
      <pc:sldChg chg="add del ord">
        <pc:chgData name="İhsan Pençe" userId="S::ihsanpence@mehmetakif.edu.tr::2188b72f-395e-4735-86c6-9b1407aec0e3" providerId="AD" clId="Web-{3FA7DAE7-0FAC-18F1-A2F6-D35155D22475}" dt="2019-09-12T12:30:06.660" v="101"/>
        <pc:sldMkLst>
          <pc:docMk/>
          <pc:sldMk cId="419787670" sldId="407"/>
        </pc:sldMkLst>
      </pc:sldChg>
      <pc:sldChg chg="delSp add">
        <pc:chgData name="İhsan Pençe" userId="S::ihsanpence@mehmetakif.edu.tr::2188b72f-395e-4735-86c6-9b1407aec0e3" providerId="AD" clId="Web-{3FA7DAE7-0FAC-18F1-A2F6-D35155D22475}" dt="2019-09-12T12:09:30.614" v="15"/>
        <pc:sldMkLst>
          <pc:docMk/>
          <pc:sldMk cId="1430756517" sldId="408"/>
        </pc:sldMkLst>
      </pc:sldChg>
      <pc:sldChg chg="delSp add">
        <pc:chgData name="İhsan Pençe" userId="S::ihsanpence@mehmetakif.edu.tr::2188b72f-395e-4735-86c6-9b1407aec0e3" providerId="AD" clId="Web-{3FA7DAE7-0FAC-18F1-A2F6-D35155D22475}" dt="2019-09-12T12:09:26.645" v="14"/>
        <pc:sldMkLst>
          <pc:docMk/>
          <pc:sldMk cId="2375912759" sldId="409"/>
        </pc:sldMkLst>
      </pc:sldChg>
      <pc:sldChg chg="delSp add">
        <pc:chgData name="İhsan Pençe" userId="S::ihsanpence@mehmetakif.edu.tr::2188b72f-395e-4735-86c6-9b1407aec0e3" providerId="AD" clId="Web-{3FA7DAE7-0FAC-18F1-A2F6-D35155D22475}" dt="2019-09-12T12:09:20.114" v="13"/>
        <pc:sldMkLst>
          <pc:docMk/>
          <pc:sldMk cId="1126697751" sldId="410"/>
        </pc:sldMkLst>
      </pc:sldChg>
      <pc:sldChg chg="delSp add">
        <pc:chgData name="İhsan Pençe" userId="S::ihsanpence@mehmetakif.edu.tr::2188b72f-395e-4735-86c6-9b1407aec0e3" providerId="AD" clId="Web-{3FA7DAE7-0FAC-18F1-A2F6-D35155D22475}" dt="2019-09-12T12:09:15.348" v="12"/>
        <pc:sldMkLst>
          <pc:docMk/>
          <pc:sldMk cId="1390720940" sldId="411"/>
        </pc:sldMkLst>
      </pc:sldChg>
      <pc:sldChg chg="delSp add">
        <pc:chgData name="İhsan Pençe" userId="S::ihsanpence@mehmetakif.edu.tr::2188b72f-395e-4735-86c6-9b1407aec0e3" providerId="AD" clId="Web-{3FA7DAE7-0FAC-18F1-A2F6-D35155D22475}" dt="2019-09-12T12:09:11.583" v="11"/>
        <pc:sldMkLst>
          <pc:docMk/>
          <pc:sldMk cId="3117288310" sldId="412"/>
        </pc:sldMkLst>
      </pc:sldChg>
      <pc:sldChg chg="delSp modSp add">
        <pc:chgData name="İhsan Pençe" userId="S::ihsanpence@mehmetakif.edu.tr::2188b72f-395e-4735-86c6-9b1407aec0e3" providerId="AD" clId="Web-{3FA7DAE7-0FAC-18F1-A2F6-D35155D22475}" dt="2019-09-12T12:12:44.848" v="61" actId="20577"/>
        <pc:sldMkLst>
          <pc:docMk/>
          <pc:sldMk cId="3631946218" sldId="413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567" v="65"/>
        <pc:sldMkLst>
          <pc:docMk/>
          <pc:sldMk cId="1474291871" sldId="414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629" v="66"/>
        <pc:sldMkLst>
          <pc:docMk/>
          <pc:sldMk cId="3547519639" sldId="415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692" v="67"/>
        <pc:sldMkLst>
          <pc:docMk/>
          <pc:sldMk cId="3020601632" sldId="416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754" v="68"/>
        <pc:sldMkLst>
          <pc:docMk/>
          <pc:sldMk cId="3961432889" sldId="417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864" v="69"/>
        <pc:sldMkLst>
          <pc:docMk/>
          <pc:sldMk cId="803953830" sldId="418"/>
        </pc:sldMkLst>
      </pc:sldChg>
      <pc:sldChg chg="add">
        <pc:chgData name="İhsan Pençe" userId="S::ihsanpence@mehmetakif.edu.tr::2188b72f-395e-4735-86c6-9b1407aec0e3" providerId="AD" clId="Web-{3FA7DAE7-0FAC-18F1-A2F6-D35155D22475}" dt="2019-09-12T12:15:24.957" v="70"/>
        <pc:sldMkLst>
          <pc:docMk/>
          <pc:sldMk cId="2523595618" sldId="419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425" v="74"/>
        <pc:sldMkLst>
          <pc:docMk/>
          <pc:sldMk cId="3264875339" sldId="420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550" v="75"/>
        <pc:sldMkLst>
          <pc:docMk/>
          <pc:sldMk cId="3972415894" sldId="421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613" v="76"/>
        <pc:sldMkLst>
          <pc:docMk/>
          <pc:sldMk cId="3214604677" sldId="422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660" v="77"/>
        <pc:sldMkLst>
          <pc:docMk/>
          <pc:sldMk cId="3031053592" sldId="423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738" v="78"/>
        <pc:sldMkLst>
          <pc:docMk/>
          <pc:sldMk cId="100906970" sldId="424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785" v="79"/>
        <pc:sldMkLst>
          <pc:docMk/>
          <pc:sldMk cId="2222718452" sldId="425"/>
        </pc:sldMkLst>
      </pc:sldChg>
      <pc:sldChg chg="add">
        <pc:chgData name="İhsan Pençe" userId="S::ihsanpence@mehmetakif.edu.tr::2188b72f-395e-4735-86c6-9b1407aec0e3" providerId="AD" clId="Web-{3FA7DAE7-0FAC-18F1-A2F6-D35155D22475}" dt="2019-09-12T12:26:06.832" v="80"/>
        <pc:sldMkLst>
          <pc:docMk/>
          <pc:sldMk cId="4265667304" sldId="426"/>
        </pc:sldMkLst>
      </pc:sldChg>
      <pc:sldChg chg="add del replId">
        <pc:chgData name="İhsan Pençe" userId="S::ihsanpence@mehmetakif.edu.tr::2188b72f-395e-4735-86c6-9b1407aec0e3" providerId="AD" clId="Web-{3FA7DAE7-0FAC-18F1-A2F6-D35155D22475}" dt="2019-09-12T12:30:01.488" v="100"/>
        <pc:sldMkLst>
          <pc:docMk/>
          <pc:sldMk cId="2914604586" sldId="427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4"/>
        <pc:sldMkLst>
          <pc:docMk/>
          <pc:sldMk cId="4203446063" sldId="427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3"/>
        <pc:sldMkLst>
          <pc:docMk/>
          <pc:sldMk cId="1042954590" sldId="428"/>
        </pc:sldMkLst>
      </pc:sldChg>
      <pc:sldChg chg="modSp add replId">
        <pc:chgData name="İhsan Pençe" userId="S::ihsanpence@mehmetakif.edu.tr::2188b72f-395e-4735-86c6-9b1407aec0e3" providerId="AD" clId="Web-{3FA7DAE7-0FAC-18F1-A2F6-D35155D22475}" dt="2019-09-12T12:29:29.003" v="97" actId="20577"/>
        <pc:sldMkLst>
          <pc:docMk/>
          <pc:sldMk cId="4137447152" sldId="428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2"/>
        <pc:sldMkLst>
          <pc:docMk/>
          <pc:sldMk cId="865943903" sldId="429"/>
        </pc:sldMkLst>
      </pc:sldChg>
      <pc:sldChg chg="delSp modSp add replId">
        <pc:chgData name="İhsan Pençe" userId="S::ihsanpence@mehmetakif.edu.tr::2188b72f-395e-4735-86c6-9b1407aec0e3" providerId="AD" clId="Web-{3FA7DAE7-0FAC-18F1-A2F6-D35155D22475}" dt="2019-09-12T12:46:18.252" v="374" actId="20577"/>
        <pc:sldMkLst>
          <pc:docMk/>
          <pc:sldMk cId="3959642260" sldId="429"/>
        </pc:sldMkLst>
      </pc:sldChg>
      <pc:sldChg chg="delSp modSp add replId">
        <pc:chgData name="İhsan Pençe" userId="S::ihsanpence@mehmetakif.edu.tr::2188b72f-395e-4735-86c6-9b1407aec0e3" providerId="AD" clId="Web-{3FA7DAE7-0FAC-18F1-A2F6-D35155D22475}" dt="2019-09-12T13:06:37.360" v="548" actId="20577"/>
        <pc:sldMkLst>
          <pc:docMk/>
          <pc:sldMk cId="1635764182" sldId="430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1"/>
        <pc:sldMkLst>
          <pc:docMk/>
          <pc:sldMk cId="3161620805" sldId="430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90"/>
        <pc:sldMkLst>
          <pc:docMk/>
          <pc:sldMk cId="568665587" sldId="431"/>
        </pc:sldMkLst>
      </pc:sldChg>
      <pc:sldChg chg="modSp new">
        <pc:chgData name="İhsan Pençe" userId="S::ihsanpence@mehmetakif.edu.tr::2188b72f-395e-4735-86c6-9b1407aec0e3" providerId="AD" clId="Web-{3FA7DAE7-0FAC-18F1-A2F6-D35155D22475}" dt="2019-09-12T12:54:19.892" v="443" actId="1076"/>
        <pc:sldMkLst>
          <pc:docMk/>
          <pc:sldMk cId="2348935558" sldId="431"/>
        </pc:sldMkLst>
      </pc:sldChg>
      <pc:sldChg chg="modSp new">
        <pc:chgData name="İhsan Pençe" userId="S::ihsanpence@mehmetakif.edu.tr::2188b72f-395e-4735-86c6-9b1407aec0e3" providerId="AD" clId="Web-{3FA7DAE7-0FAC-18F1-A2F6-D35155D22475}" dt="2019-09-12T12:53:18.080" v="438" actId="1076"/>
        <pc:sldMkLst>
          <pc:docMk/>
          <pc:sldMk cId="2067406249" sldId="432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89"/>
        <pc:sldMkLst>
          <pc:docMk/>
          <pc:sldMk cId="3651607029" sldId="432"/>
        </pc:sldMkLst>
      </pc:sldChg>
      <pc:sldChg chg="add del">
        <pc:chgData name="İhsan Pençe" userId="S::ihsanpence@mehmetakif.edu.tr::2188b72f-395e-4735-86c6-9b1407aec0e3" providerId="AD" clId="Web-{3FA7DAE7-0FAC-18F1-A2F6-D35155D22475}" dt="2019-09-12T12:28:23.191" v="88"/>
        <pc:sldMkLst>
          <pc:docMk/>
          <pc:sldMk cId="2032164994" sldId="433"/>
        </pc:sldMkLst>
      </pc:sldChg>
      <pc:sldChg chg="addSp delSp modSp new">
        <pc:chgData name="İhsan Pençe" userId="S::ihsanpence@mehmetakif.edu.tr::2188b72f-395e-4735-86c6-9b1407aec0e3" providerId="AD" clId="Web-{3FA7DAE7-0FAC-18F1-A2F6-D35155D22475}" dt="2019-09-12T12:59:22.986" v="480" actId="20577"/>
        <pc:sldMkLst>
          <pc:docMk/>
          <pc:sldMk cId="2466816765" sldId="433"/>
        </pc:sldMkLst>
      </pc:sldChg>
      <pc:sldChg chg="delSp modSp add replId">
        <pc:chgData name="İhsan Pençe" userId="S::ihsanpence@mehmetakif.edu.tr::2188b72f-395e-4735-86c6-9b1407aec0e3" providerId="AD" clId="Web-{3FA7DAE7-0FAC-18F1-A2F6-D35155D22475}" dt="2019-09-12T13:08:39.298" v="588" actId="20577"/>
        <pc:sldMkLst>
          <pc:docMk/>
          <pc:sldMk cId="534471324" sldId="434"/>
        </pc:sldMkLst>
      </pc:sldChg>
      <pc:sldChg chg="delSp modSp add replId">
        <pc:chgData name="İhsan Pençe" userId="S::ihsanpence@mehmetakif.edu.tr::2188b72f-395e-4735-86c6-9b1407aec0e3" providerId="AD" clId="Web-{3FA7DAE7-0FAC-18F1-A2F6-D35155D22475}" dt="2019-09-12T13:14:05.797" v="616" actId="20577"/>
        <pc:sldMkLst>
          <pc:docMk/>
          <pc:sldMk cId="3720959596" sldId="435"/>
        </pc:sldMkLst>
      </pc:sldChg>
      <pc:sldChg chg="modSp add replId">
        <pc:chgData name="İhsan Pençe" userId="S::ihsanpence@mehmetakif.edu.tr::2188b72f-395e-4735-86c6-9b1407aec0e3" providerId="AD" clId="Web-{3FA7DAE7-0FAC-18F1-A2F6-D35155D22475}" dt="2019-09-12T13:17:39.578" v="722" actId="20577"/>
        <pc:sldMkLst>
          <pc:docMk/>
          <pc:sldMk cId="1141961747" sldId="436"/>
        </pc:sldMkLst>
      </pc:sldChg>
    </pc:docChg>
  </pc:docChgLst>
  <pc:docChgLst>
    <pc:chgData name="İhsan Pençe" userId="2188b72f-395e-4735-86c6-9b1407aec0e3" providerId="ADAL" clId="{95947DB8-A30E-58AB-9AFC-2EF29E5AF44F}"/>
    <pc:docChg chg="modSld">
      <pc:chgData name="İhsan Pençe" userId="2188b72f-395e-4735-86c6-9b1407aec0e3" providerId="ADAL" clId="{95947DB8-A30E-58AB-9AFC-2EF29E5AF44F}" dt="2025-09-24T04:57:37.227" v="15" actId="6549"/>
      <pc:docMkLst>
        <pc:docMk/>
      </pc:docMkLst>
      <pc:sldChg chg="modSp mod">
        <pc:chgData name="İhsan Pençe" userId="2188b72f-395e-4735-86c6-9b1407aec0e3" providerId="ADAL" clId="{95947DB8-A30E-58AB-9AFC-2EF29E5AF44F}" dt="2025-09-24T04:57:37.227" v="15" actId="6549"/>
        <pc:sldMkLst>
          <pc:docMk/>
          <pc:sldMk cId="0" sldId="393"/>
        </pc:sldMkLst>
        <pc:spChg chg="mod">
          <ac:chgData name="İhsan Pençe" userId="2188b72f-395e-4735-86c6-9b1407aec0e3" providerId="ADAL" clId="{95947DB8-A30E-58AB-9AFC-2EF29E5AF44F}" dt="2025-09-24T04:57:37.227" v="15" actId="6549"/>
          <ac:spMkLst>
            <pc:docMk/>
            <pc:sldMk cId="0" sldId="393"/>
            <ac:spMk id="5123" creationId="{89AC1481-EE31-478A-A5DE-F87E1A051309}"/>
          </ac:spMkLst>
        </pc:spChg>
      </pc:sldChg>
    </pc:docChg>
  </pc:docChgLst>
  <pc:docChgLst>
    <pc:chgData name="İhsan Pençe" userId="S::ihsanpence@mehmetakif.edu.tr::2188b72f-395e-4735-86c6-9b1407aec0e3" providerId="AD" clId="Web-{508DE2C0-C19E-DEFC-400C-E7B66EC0AC45}"/>
    <pc:docChg chg="delSld modSld">
      <pc:chgData name="İhsan Pençe" userId="S::ihsanpence@mehmetakif.edu.tr::2188b72f-395e-4735-86c6-9b1407aec0e3" providerId="AD" clId="Web-{508DE2C0-C19E-DEFC-400C-E7B66EC0AC45}" dt="2019-09-26T12:34:35.492" v="62"/>
      <pc:docMkLst>
        <pc:docMk/>
      </pc:docMkLst>
      <pc:sldChg chg="del">
        <pc:chgData name="İhsan Pençe" userId="S::ihsanpence@mehmetakif.edu.tr::2188b72f-395e-4735-86c6-9b1407aec0e3" providerId="AD" clId="Web-{508DE2C0-C19E-DEFC-400C-E7B66EC0AC45}" dt="2019-09-26T12:34:07.773" v="29"/>
        <pc:sldMkLst>
          <pc:docMk/>
          <pc:sldMk cId="1143612726" sldId="40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5"/>
        <pc:sldMkLst>
          <pc:docMk/>
          <pc:sldMk cId="1430756517" sldId="40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6"/>
        <pc:sldMkLst>
          <pc:docMk/>
          <pc:sldMk cId="2375912759" sldId="409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8"/>
        <pc:sldMkLst>
          <pc:docMk/>
          <pc:sldMk cId="1126697751" sldId="41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9"/>
        <pc:sldMkLst>
          <pc:docMk/>
          <pc:sldMk cId="1390720940" sldId="411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73" v="28"/>
        <pc:sldMkLst>
          <pc:docMk/>
          <pc:sldMk cId="3117288310" sldId="412"/>
        </pc:sldMkLst>
      </pc:sldChg>
      <pc:sldChg chg="addSp delSp modSp">
        <pc:chgData name="İhsan Pençe" userId="S::ihsanpence@mehmetakif.edu.tr::2188b72f-395e-4735-86c6-9b1407aec0e3" providerId="AD" clId="Web-{508DE2C0-C19E-DEFC-400C-E7B66EC0AC45}" dt="2019-09-26T12:33:09.039" v="5" actId="1076"/>
        <pc:sldMkLst>
          <pc:docMk/>
          <pc:sldMk cId="3631946218" sldId="413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8"/>
        <pc:sldMkLst>
          <pc:docMk/>
          <pc:sldMk cId="1474291871" sldId="41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9"/>
        <pc:sldMkLst>
          <pc:docMk/>
          <pc:sldMk cId="3547519639" sldId="41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0"/>
        <pc:sldMkLst>
          <pc:docMk/>
          <pc:sldMk cId="3961432889" sldId="417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1"/>
        <pc:sldMkLst>
          <pc:docMk/>
          <pc:sldMk cId="803953830" sldId="41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0"/>
        <pc:sldMkLst>
          <pc:docMk/>
          <pc:sldMk cId="3264875339" sldId="42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1"/>
        <pc:sldMkLst>
          <pc:docMk/>
          <pc:sldMk cId="3031053592" sldId="423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2"/>
        <pc:sldMkLst>
          <pc:docMk/>
          <pc:sldMk cId="100906970" sldId="42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3"/>
        <pc:sldMkLst>
          <pc:docMk/>
          <pc:sldMk cId="2222718452" sldId="42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4"/>
        <pc:sldMkLst>
          <pc:docMk/>
          <pc:sldMk cId="4265667304" sldId="426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6"/>
        <pc:sldMkLst>
          <pc:docMk/>
          <pc:sldMk cId="4137447152" sldId="42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7"/>
        <pc:sldMkLst>
          <pc:docMk/>
          <pc:sldMk cId="3557501489" sldId="442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6"/>
        <pc:sldMkLst>
          <pc:docMk/>
          <pc:sldMk cId="2447912838" sldId="443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5"/>
        <pc:sldMkLst>
          <pc:docMk/>
          <pc:sldMk cId="4048731009" sldId="44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4"/>
        <pc:sldMkLst>
          <pc:docMk/>
          <pc:sldMk cId="1412379999" sldId="44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3"/>
        <pc:sldMkLst>
          <pc:docMk/>
          <pc:sldMk cId="1452854445" sldId="446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2"/>
        <pc:sldMkLst>
          <pc:docMk/>
          <pc:sldMk cId="2173001096" sldId="447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1"/>
        <pc:sldMkLst>
          <pc:docMk/>
          <pc:sldMk cId="3113550964" sldId="44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40"/>
        <pc:sldMkLst>
          <pc:docMk/>
          <pc:sldMk cId="1475720081" sldId="449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61" v="39"/>
        <pc:sldMkLst>
          <pc:docMk/>
          <pc:sldMk cId="2851430792" sldId="45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8"/>
        <pc:sldMkLst>
          <pc:docMk/>
          <pc:sldMk cId="2700652863" sldId="451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7"/>
        <pc:sldMkLst>
          <pc:docMk/>
          <pc:sldMk cId="3337582297" sldId="452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3"/>
        <pc:sldMkLst>
          <pc:docMk/>
          <pc:sldMk cId="3670568591" sldId="45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7"/>
        <pc:sldMkLst>
          <pc:docMk/>
          <pc:sldMk cId="2704589946" sldId="45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4"/>
        <pc:sldMkLst>
          <pc:docMk/>
          <pc:sldMk cId="1512754448" sldId="456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45" v="35"/>
        <pc:sldMkLst>
          <pc:docMk/>
          <pc:sldMk cId="1780886602" sldId="457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76" v="52"/>
        <pc:sldMkLst>
          <pc:docMk/>
          <pc:sldMk cId="1109034727" sldId="45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73" v="27"/>
        <pc:sldMkLst>
          <pc:docMk/>
          <pc:sldMk cId="1148287206" sldId="459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73" v="26"/>
        <pc:sldMkLst>
          <pc:docMk/>
          <pc:sldMk cId="3493255007" sldId="46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73" v="25"/>
        <pc:sldMkLst>
          <pc:docMk/>
          <pc:sldMk cId="3571165522" sldId="461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73" v="24"/>
        <pc:sldMkLst>
          <pc:docMk/>
          <pc:sldMk cId="3305474854" sldId="462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23"/>
        <pc:sldMkLst>
          <pc:docMk/>
          <pc:sldMk cId="3288672900" sldId="463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22"/>
        <pc:sldMkLst>
          <pc:docMk/>
          <pc:sldMk cId="2756459985" sldId="46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21"/>
        <pc:sldMkLst>
          <pc:docMk/>
          <pc:sldMk cId="35138373" sldId="46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20"/>
        <pc:sldMkLst>
          <pc:docMk/>
          <pc:sldMk cId="2616849226" sldId="466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9"/>
        <pc:sldMkLst>
          <pc:docMk/>
          <pc:sldMk cId="4153985885" sldId="467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8"/>
        <pc:sldMkLst>
          <pc:docMk/>
          <pc:sldMk cId="1781509852" sldId="46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7"/>
        <pc:sldMkLst>
          <pc:docMk/>
          <pc:sldMk cId="1586782293" sldId="469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6"/>
        <pc:sldMkLst>
          <pc:docMk/>
          <pc:sldMk cId="3756164047" sldId="47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5"/>
        <pc:sldMkLst>
          <pc:docMk/>
          <pc:sldMk cId="1338949689" sldId="471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4"/>
        <pc:sldMkLst>
          <pc:docMk/>
          <pc:sldMk cId="3714880503" sldId="472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3"/>
        <pc:sldMkLst>
          <pc:docMk/>
          <pc:sldMk cId="2658464253" sldId="473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58" v="12"/>
        <pc:sldMkLst>
          <pc:docMk/>
          <pc:sldMk cId="3155584569" sldId="474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11"/>
        <pc:sldMkLst>
          <pc:docMk/>
          <pc:sldMk cId="3956751449" sldId="475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10"/>
        <pc:sldMkLst>
          <pc:docMk/>
          <pc:sldMk cId="2293237517" sldId="476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9"/>
        <pc:sldMkLst>
          <pc:docMk/>
          <pc:sldMk cId="360757345" sldId="477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8"/>
        <pc:sldMkLst>
          <pc:docMk/>
          <pc:sldMk cId="2209416423" sldId="478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7"/>
        <pc:sldMkLst>
          <pc:docMk/>
          <pc:sldMk cId="1610927569" sldId="479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07.742" v="6"/>
        <pc:sldMkLst>
          <pc:docMk/>
          <pc:sldMk cId="1247259770" sldId="480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92" v="62"/>
        <pc:sldMkLst>
          <pc:docMk/>
          <pc:sldMk cId="3695211499" sldId="481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92" v="61"/>
        <pc:sldMkLst>
          <pc:docMk/>
          <pc:sldMk cId="3093888128" sldId="482"/>
        </pc:sldMkLst>
      </pc:sldChg>
      <pc:sldChg chg="del">
        <pc:chgData name="İhsan Pençe" userId="S::ihsanpence@mehmetakif.edu.tr::2188b72f-395e-4735-86c6-9b1407aec0e3" providerId="AD" clId="Web-{508DE2C0-C19E-DEFC-400C-E7B66EC0AC45}" dt="2019-09-26T12:34:35.492" v="60"/>
        <pc:sldMkLst>
          <pc:docMk/>
          <pc:sldMk cId="427451880" sldId="483"/>
        </pc:sldMkLst>
      </pc:sldChg>
    </pc:docChg>
  </pc:docChgLst>
  <pc:docChgLst>
    <pc:chgData name="İhsan Pençe" userId="2188b72f-395e-4735-86c6-9b1407aec0e3" providerId="ADAL" clId="{D02E75A9-78BD-43B7-8B7A-CACF6DCC218D}"/>
    <pc:docChg chg="modSld">
      <pc:chgData name="İhsan Pençe" userId="2188b72f-395e-4735-86c6-9b1407aec0e3" providerId="ADAL" clId="{D02E75A9-78BD-43B7-8B7A-CACF6DCC218D}" dt="2022-10-10T11:52:34.254" v="31" actId="404"/>
      <pc:docMkLst>
        <pc:docMk/>
      </pc:docMkLst>
      <pc:sldChg chg="modSp mod">
        <pc:chgData name="İhsan Pençe" userId="2188b72f-395e-4735-86c6-9b1407aec0e3" providerId="ADAL" clId="{D02E75A9-78BD-43B7-8B7A-CACF6DCC218D}" dt="2022-10-03T20:19:22.579" v="7" actId="1035"/>
        <pc:sldMkLst>
          <pc:docMk/>
          <pc:sldMk cId="0" sldId="393"/>
        </pc:sldMkLst>
      </pc:sldChg>
      <pc:sldChg chg="modSp mod">
        <pc:chgData name="İhsan Pençe" userId="2188b72f-395e-4735-86c6-9b1407aec0e3" providerId="ADAL" clId="{D02E75A9-78BD-43B7-8B7A-CACF6DCC218D}" dt="2022-10-10T11:52:34.254" v="31" actId="404"/>
        <pc:sldMkLst>
          <pc:docMk/>
          <pc:sldMk cId="459259255" sldId="532"/>
        </pc:sldMkLst>
      </pc:sldChg>
    </pc:docChg>
  </pc:docChgLst>
  <pc:docChgLst>
    <pc:chgData name="İhsan Pençe" userId="S::ihsanpence@mehmetakif.edu.tr::2188b72f-395e-4735-86c6-9b1407aec0e3" providerId="AD" clId="Web-{1B8526A1-712A-595C-626F-B804F477018B}"/>
    <pc:docChg chg="addSld modSld">
      <pc:chgData name="İhsan Pençe" userId="S::ihsanpence@mehmetakif.edu.tr::2188b72f-395e-4735-86c6-9b1407aec0e3" providerId="AD" clId="Web-{1B8526A1-712A-595C-626F-B804F477018B}" dt="2019-09-26T12:43:59.824" v="168" actId="20577"/>
      <pc:docMkLst>
        <pc:docMk/>
      </pc:docMkLst>
      <pc:sldChg chg="addSp delSp modSp add replId">
        <pc:chgData name="İhsan Pençe" userId="S::ihsanpence@mehmetakif.edu.tr::2188b72f-395e-4735-86c6-9b1407aec0e3" providerId="AD" clId="Web-{1B8526A1-712A-595C-626F-B804F477018B}" dt="2019-09-26T12:43:59.824" v="167" actId="20577"/>
        <pc:sldMkLst>
          <pc:docMk/>
          <pc:sldMk cId="1916009821" sldId="510"/>
        </pc:sldMkLst>
      </pc:sldChg>
    </pc:docChg>
  </pc:docChgLst>
  <pc:docChgLst>
    <pc:chgData name="İhsan Pençe" userId="S::ihsanpence@mehmetakif.edu.tr::2188b72f-395e-4735-86c6-9b1407aec0e3" providerId="AD" clId="Web-{C416A5E5-2097-890D-C17B-D6E0B054C935}"/>
    <pc:docChg chg="modSld">
      <pc:chgData name="İhsan Pençe" userId="S::ihsanpence@mehmetakif.edu.tr::2188b72f-395e-4735-86c6-9b1407aec0e3" providerId="AD" clId="Web-{C416A5E5-2097-890D-C17B-D6E0B054C935}" dt="2019-09-27T05:46:52.349" v="7"/>
      <pc:docMkLst>
        <pc:docMk/>
      </pc:docMkLst>
      <pc:sldChg chg="addAnim delAnim modAnim">
        <pc:chgData name="İhsan Pençe" userId="S::ihsanpence@mehmetakif.edu.tr::2188b72f-395e-4735-86c6-9b1407aec0e3" providerId="AD" clId="Web-{C416A5E5-2097-890D-C17B-D6E0B054C935}" dt="2019-09-27T05:46:52.349" v="7"/>
        <pc:sldMkLst>
          <pc:docMk/>
          <pc:sldMk cId="1916009821" sldId="510"/>
        </pc:sldMkLst>
      </pc:sldChg>
    </pc:docChg>
  </pc:docChgLst>
  <pc:docChgLst>
    <pc:chgData name="İhsan Pençe" userId="S::ihsanpence@mehmetakif.edu.tr::2188b72f-395e-4735-86c6-9b1407aec0e3" providerId="AD" clId="Web-{A6EE54C0-5397-A97C-8CB4-7E0C244D262E}"/>
    <pc:docChg chg="addSld modSld sldOrd">
      <pc:chgData name="İhsan Pençe" userId="S::ihsanpence@mehmetakif.edu.tr::2188b72f-395e-4735-86c6-9b1407aec0e3" providerId="AD" clId="Web-{A6EE54C0-5397-A97C-8CB4-7E0C244D262E}" dt="2019-09-17T08:16:53.970" v="258" actId="1076"/>
      <pc:docMkLst>
        <pc:docMk/>
      </pc:docMkLst>
      <pc:sldChg chg="addSp modSp">
        <pc:chgData name="İhsan Pençe" userId="S::ihsanpence@mehmetakif.edu.tr::2188b72f-395e-4735-86c6-9b1407aec0e3" providerId="AD" clId="Web-{A6EE54C0-5397-A97C-8CB4-7E0C244D262E}" dt="2019-09-17T08:16:53.970" v="258" actId="1076"/>
        <pc:sldMkLst>
          <pc:docMk/>
          <pc:sldMk cId="1390720940" sldId="411"/>
        </pc:sldMkLst>
      </pc:sldChg>
      <pc:sldChg chg="modSp">
        <pc:chgData name="İhsan Pençe" userId="S::ihsanpence@mehmetakif.edu.tr::2188b72f-395e-4735-86c6-9b1407aec0e3" providerId="AD" clId="Web-{A6EE54C0-5397-A97C-8CB4-7E0C244D262E}" dt="2019-09-17T08:09:13.768" v="171" actId="20577"/>
        <pc:sldMkLst>
          <pc:docMk/>
          <pc:sldMk cId="4265667304" sldId="426"/>
        </pc:sldMkLst>
      </pc:sldChg>
      <pc:sldChg chg="addSp modSp new">
        <pc:chgData name="İhsan Pençe" userId="S::ihsanpence@mehmetakif.edu.tr::2188b72f-395e-4735-86c6-9b1407aec0e3" providerId="AD" clId="Web-{A6EE54C0-5397-A97C-8CB4-7E0C244D262E}" dt="2019-09-17T08:05:39.309" v="77" actId="1076"/>
        <pc:sldMkLst>
          <pc:docMk/>
          <pc:sldMk cId="1780886602" sldId="457"/>
        </pc:sldMkLst>
      </pc:sldChg>
      <pc:sldChg chg="modSp add ord replId">
        <pc:chgData name="İhsan Pençe" userId="S::ihsanpence@mehmetakif.edu.tr::2188b72f-395e-4735-86c6-9b1407aec0e3" providerId="AD" clId="Web-{A6EE54C0-5397-A97C-8CB4-7E0C244D262E}" dt="2019-09-17T08:13:33.839" v="249" actId="1076"/>
        <pc:sldMkLst>
          <pc:docMk/>
          <pc:sldMk cId="1109034727" sldId="458"/>
        </pc:sldMkLst>
      </pc:sldChg>
    </pc:docChg>
  </pc:docChgLst>
  <pc:docChgLst>
    <pc:chgData name="İhsan Pençe" userId="S::ihsanpence@mehmetakif.edu.tr::2188b72f-395e-4735-86c6-9b1407aec0e3" providerId="AD" clId="Web-{994351BF-6DEC-F6B7-950F-C2B3963B62EF}"/>
    <pc:docChg chg="addSld modSld sldOrd">
      <pc:chgData name="İhsan Pençe" userId="S::ihsanpence@mehmetakif.edu.tr::2188b72f-395e-4735-86c6-9b1407aec0e3" providerId="AD" clId="Web-{994351BF-6DEC-F6B7-950F-C2B3963B62EF}" dt="2019-09-12T15:51:38.279" v="390" actId="14100"/>
      <pc:docMkLst>
        <pc:docMk/>
      </pc:docMkLst>
      <pc:sldChg chg="addSp modSp">
        <pc:chgData name="İhsan Pençe" userId="S::ihsanpence@mehmetakif.edu.tr::2188b72f-395e-4735-86c6-9b1407aec0e3" providerId="AD" clId="Web-{994351BF-6DEC-F6B7-950F-C2B3963B62EF}" dt="2019-09-12T14:40:18.331" v="19" actId="20577"/>
        <pc:sldMkLst>
          <pc:docMk/>
          <pc:sldMk cId="1141961747" sldId="436"/>
        </pc:sldMkLst>
      </pc:sldChg>
      <pc:sldChg chg="addSp modSp new">
        <pc:chgData name="İhsan Pençe" userId="S::ihsanpence@mehmetakif.edu.tr::2188b72f-395e-4735-86c6-9b1407aec0e3" providerId="AD" clId="Web-{994351BF-6DEC-F6B7-950F-C2B3963B62EF}" dt="2019-09-12T14:58:43.060" v="113" actId="20577"/>
        <pc:sldMkLst>
          <pc:docMk/>
          <pc:sldMk cId="3916709183" sldId="437"/>
        </pc:sldMkLst>
      </pc:sldChg>
      <pc:sldChg chg="addSp modSp new">
        <pc:chgData name="İhsan Pençe" userId="S::ihsanpence@mehmetakif.edu.tr::2188b72f-395e-4735-86c6-9b1407aec0e3" providerId="AD" clId="Web-{994351BF-6DEC-F6B7-950F-C2B3963B62EF}" dt="2019-09-12T15:14:19.240" v="128" actId="1076"/>
        <pc:sldMkLst>
          <pc:docMk/>
          <pc:sldMk cId="344036572" sldId="438"/>
        </pc:sldMkLst>
      </pc:sldChg>
      <pc:sldChg chg="addSp delSp modSp new">
        <pc:chgData name="İhsan Pençe" userId="S::ihsanpence@mehmetakif.edu.tr::2188b72f-395e-4735-86c6-9b1407aec0e3" providerId="AD" clId="Web-{994351BF-6DEC-F6B7-950F-C2B3963B62EF}" dt="2019-09-12T15:17:28.695" v="145" actId="1076"/>
        <pc:sldMkLst>
          <pc:docMk/>
          <pc:sldMk cId="1626135647" sldId="439"/>
        </pc:sldMkLst>
      </pc:sldChg>
      <pc:sldChg chg="delSp modSp new">
        <pc:chgData name="İhsan Pençe" userId="S::ihsanpence@mehmetakif.edu.tr::2188b72f-395e-4735-86c6-9b1407aec0e3" providerId="AD" clId="Web-{994351BF-6DEC-F6B7-950F-C2B3963B62EF}" dt="2019-09-12T15:22:15.245" v="190" actId="20577"/>
        <pc:sldMkLst>
          <pc:docMk/>
          <pc:sldMk cId="3867367468" sldId="440"/>
        </pc:sldMkLst>
      </pc:sldChg>
      <pc:sldChg chg="delSp modSp new ord">
        <pc:chgData name="İhsan Pençe" userId="S::ihsanpence@mehmetakif.edu.tr::2188b72f-395e-4735-86c6-9b1407aec0e3" providerId="AD" clId="Web-{994351BF-6DEC-F6B7-950F-C2B3963B62EF}" dt="2019-09-12T15:23:30.276" v="211" actId="14100"/>
        <pc:sldMkLst>
          <pc:docMk/>
          <pc:sldMk cId="4098440789" sldId="441"/>
        </pc:sldMkLst>
      </pc:sldChg>
      <pc:sldChg chg="modSp new">
        <pc:chgData name="İhsan Pençe" userId="S::ihsanpence@mehmetakif.edu.tr::2188b72f-395e-4735-86c6-9b1407aec0e3" providerId="AD" clId="Web-{994351BF-6DEC-F6B7-950F-C2B3963B62EF}" dt="2019-09-12T15:31:17.968" v="228" actId="20577"/>
        <pc:sldMkLst>
          <pc:docMk/>
          <pc:sldMk cId="3557501489" sldId="442"/>
        </pc:sldMkLst>
      </pc:sldChg>
      <pc:sldChg chg="addSp delSp modSp add replId">
        <pc:chgData name="İhsan Pençe" userId="S::ihsanpence@mehmetakif.edu.tr::2188b72f-395e-4735-86c6-9b1407aec0e3" providerId="AD" clId="Web-{994351BF-6DEC-F6B7-950F-C2B3963B62EF}" dt="2019-09-12T15:36:37.411" v="244" actId="14100"/>
        <pc:sldMkLst>
          <pc:docMk/>
          <pc:sldMk cId="2447912838" sldId="443"/>
        </pc:sldMkLst>
      </pc:sldChg>
      <pc:sldChg chg="addSp delSp modSp add replId">
        <pc:chgData name="İhsan Pençe" userId="S::ihsanpence@mehmetakif.edu.tr::2188b72f-395e-4735-86c6-9b1407aec0e3" providerId="AD" clId="Web-{994351BF-6DEC-F6B7-950F-C2B3963B62EF}" dt="2019-09-12T15:40:21.194" v="278" actId="1076"/>
        <pc:sldMkLst>
          <pc:docMk/>
          <pc:sldMk cId="4048731009" sldId="444"/>
        </pc:sldMkLst>
      </pc:sldChg>
      <pc:sldChg chg="delSp modSp add replId">
        <pc:chgData name="İhsan Pençe" userId="S::ihsanpence@mehmetakif.edu.tr::2188b72f-395e-4735-86c6-9b1407aec0e3" providerId="AD" clId="Web-{994351BF-6DEC-F6B7-950F-C2B3963B62EF}" dt="2019-09-12T15:43:20.649" v="337" actId="20577"/>
        <pc:sldMkLst>
          <pc:docMk/>
          <pc:sldMk cId="1412379999" sldId="445"/>
        </pc:sldMkLst>
      </pc:sldChg>
      <pc:sldChg chg="modSp add replId">
        <pc:chgData name="İhsan Pençe" userId="S::ihsanpence@mehmetakif.edu.tr::2188b72f-395e-4735-86c6-9b1407aec0e3" providerId="AD" clId="Web-{994351BF-6DEC-F6B7-950F-C2B3963B62EF}" dt="2019-09-12T15:45:13.603" v="372" actId="14100"/>
        <pc:sldMkLst>
          <pc:docMk/>
          <pc:sldMk cId="1452854445" sldId="446"/>
        </pc:sldMkLst>
      </pc:sldChg>
      <pc:sldChg chg="addSp delSp modSp add replId">
        <pc:chgData name="İhsan Pençe" userId="S::ihsanpence@mehmetakif.edu.tr::2188b72f-395e-4735-86c6-9b1407aec0e3" providerId="AD" clId="Web-{994351BF-6DEC-F6B7-950F-C2B3963B62EF}" dt="2019-09-12T15:51:38.279" v="390" actId="14100"/>
        <pc:sldMkLst>
          <pc:docMk/>
          <pc:sldMk cId="2173001096" sldId="4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EE0B2-3D44-4B7D-A7C9-3522FEF18FBC}" type="datetimeFigureOut">
              <a:rPr lang="tr-TR"/>
              <a:t>24.09.2025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75A85-1CBD-40BD-A462-A98A3751644C}" type="slidenum">
              <a:rPr lang="tr-TR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146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>
            <a:extLst>
              <a:ext uri="{FF2B5EF4-FFF2-40B4-BE49-F238E27FC236}">
                <a16:creationId xmlns:a16="http://schemas.microsoft.com/office/drawing/2014/main" id="{8A9F38EE-6FE3-45E6-91EB-8AE4FEA0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90A81-18C5-4DBC-AF08-8C16BC98EC50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5" name="18 Altbilgi Yer Tutucusu">
            <a:extLst>
              <a:ext uri="{FF2B5EF4-FFF2-40B4-BE49-F238E27FC236}">
                <a16:creationId xmlns:a16="http://schemas.microsoft.com/office/drawing/2014/main" id="{5C1616FC-B2AB-4492-AC9D-5335D038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6 Slayt Numarası Yer Tutucusu">
            <a:extLst>
              <a:ext uri="{FF2B5EF4-FFF2-40B4-BE49-F238E27FC236}">
                <a16:creationId xmlns:a16="http://schemas.microsoft.com/office/drawing/2014/main" id="{1A795240-914E-424D-815E-7F1DED21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483B52CE-0C99-4414-BFF4-36273F2742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64686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2D6404E4-5D95-423B-A732-1F38F067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4FEA4-B6F7-4DA5-92D5-786B11396B5C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3AF09712-57AA-4930-8E44-EC82550D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5D396025-5E1E-4E78-83CB-568DB892B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87886-971E-4E24-8AA3-88765836A58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0775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>
            <a:extLst>
              <a:ext uri="{FF2B5EF4-FFF2-40B4-BE49-F238E27FC236}">
                <a16:creationId xmlns:a16="http://schemas.microsoft.com/office/drawing/2014/main" id="{305C20C0-AB99-469B-8C96-604BC9D9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CDB8E-7910-4BEF-B02F-D54B174F2794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5" name="4 Altbilgi Yer Tutucusu">
            <a:extLst>
              <a:ext uri="{FF2B5EF4-FFF2-40B4-BE49-F238E27FC236}">
                <a16:creationId xmlns:a16="http://schemas.microsoft.com/office/drawing/2014/main" id="{9634ABD2-EA6D-4210-8019-860E8D59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>
            <a:extLst>
              <a:ext uri="{FF2B5EF4-FFF2-40B4-BE49-F238E27FC236}">
                <a16:creationId xmlns:a16="http://schemas.microsoft.com/office/drawing/2014/main" id="{8A1AFDAE-2D78-4335-AC51-ADB4FA745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93021F85-B7C6-472B-9FCF-1CED3B131A5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51733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FE0E7FC7-9B68-4818-82CA-8E9507490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D54F8-C234-4ECB-AD39-6E8487B185A5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68686EF6-A521-4E53-96B4-BDDB3DEA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22E077A9-99C1-4415-9B0F-BF3ED70DD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DC0BC-852A-485A-829F-A8C2E0DFC83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5040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9 Veri Yer Tutucusu">
            <a:extLst>
              <a:ext uri="{FF2B5EF4-FFF2-40B4-BE49-F238E27FC236}">
                <a16:creationId xmlns:a16="http://schemas.microsoft.com/office/drawing/2014/main" id="{E056316A-4D2F-4E0F-AC30-541BFA22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99188-D385-4AC0-9771-FFDFF4B8D1F5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8" name="21 Altbilgi Yer Tutucusu">
            <a:extLst>
              <a:ext uri="{FF2B5EF4-FFF2-40B4-BE49-F238E27FC236}">
                <a16:creationId xmlns:a16="http://schemas.microsoft.com/office/drawing/2014/main" id="{39DAA264-A319-41A8-9571-230328F6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7 Slayt Numarası Yer Tutucusu">
            <a:extLst>
              <a:ext uri="{FF2B5EF4-FFF2-40B4-BE49-F238E27FC236}">
                <a16:creationId xmlns:a16="http://schemas.microsoft.com/office/drawing/2014/main" id="{55EC4AA5-2A2B-4EF2-832C-6948D8E7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A6580-EEFA-40C6-9B9B-6DE48A0BF61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1025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9 Veri Yer Tutucusu">
            <a:extLst>
              <a:ext uri="{FF2B5EF4-FFF2-40B4-BE49-F238E27FC236}">
                <a16:creationId xmlns:a16="http://schemas.microsoft.com/office/drawing/2014/main" id="{0A066F6F-0FBA-4604-A290-D73859CF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AB7F2-8F1E-47EE-A11C-0C7AFCF4B8A0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4" name="21 Altbilgi Yer Tutucusu">
            <a:extLst>
              <a:ext uri="{FF2B5EF4-FFF2-40B4-BE49-F238E27FC236}">
                <a16:creationId xmlns:a16="http://schemas.microsoft.com/office/drawing/2014/main" id="{25D8CD8E-424D-4BE6-976D-AEBBCE64F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7 Slayt Numarası Yer Tutucusu">
            <a:extLst>
              <a:ext uri="{FF2B5EF4-FFF2-40B4-BE49-F238E27FC236}">
                <a16:creationId xmlns:a16="http://schemas.microsoft.com/office/drawing/2014/main" id="{12E01ED0-5955-4E25-8242-8A916E4D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F8C6B-9403-4E35-AB37-7ABBE00AABC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5674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>
            <a:extLst>
              <a:ext uri="{FF2B5EF4-FFF2-40B4-BE49-F238E27FC236}">
                <a16:creationId xmlns:a16="http://schemas.microsoft.com/office/drawing/2014/main" id="{F847F26D-03A9-4FBC-88A6-E3F963DE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867F5-8693-443C-A840-4D4BA87EDC7E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3" name="21 Altbilgi Yer Tutucusu">
            <a:extLst>
              <a:ext uri="{FF2B5EF4-FFF2-40B4-BE49-F238E27FC236}">
                <a16:creationId xmlns:a16="http://schemas.microsoft.com/office/drawing/2014/main" id="{5ED928B3-B6C9-4518-B7F0-6D02E1DF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>
            <a:extLst>
              <a:ext uri="{FF2B5EF4-FFF2-40B4-BE49-F238E27FC236}">
                <a16:creationId xmlns:a16="http://schemas.microsoft.com/office/drawing/2014/main" id="{DEA7AA69-FB03-4764-A594-929D4EC6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8D572-35F9-4866-BA62-6B1FE62033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9808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7ED1B04C-DB8B-43D2-8A81-BCFA702F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77606-CC8C-4392-BDF0-AA58FD1DD2CF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CCC5F9F1-D934-49F4-B254-A54F8F17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374D5677-D192-46D5-8F81-7E569E38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B7017-5003-47D2-BB64-1FD8EBDFC55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9528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3 Tek Köşesi Kesik ve Yuvarlatılmış Dikdörtgen">
            <a:extLst>
              <a:ext uri="{FF2B5EF4-FFF2-40B4-BE49-F238E27FC236}">
                <a16:creationId xmlns:a16="http://schemas.microsoft.com/office/drawing/2014/main" id="{35255E4B-547F-4ACF-834A-75C599130A11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14 Dik Üçgen">
            <a:extLst>
              <a:ext uri="{FF2B5EF4-FFF2-40B4-BE49-F238E27FC236}">
                <a16:creationId xmlns:a16="http://schemas.microsoft.com/office/drawing/2014/main" id="{697843B7-A285-44BD-B4D8-9B0B5B7DC920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15 Serbest Form">
            <a:extLst>
              <a:ext uri="{FF2B5EF4-FFF2-40B4-BE49-F238E27FC236}">
                <a16:creationId xmlns:a16="http://schemas.microsoft.com/office/drawing/2014/main" id="{D445034E-3BDF-4896-A488-7F667DD95808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16 Serbest Form">
            <a:extLst>
              <a:ext uri="{FF2B5EF4-FFF2-40B4-BE49-F238E27FC236}">
                <a16:creationId xmlns:a16="http://schemas.microsoft.com/office/drawing/2014/main" id="{20964ADF-E6ED-40A5-AF0C-1F9902898F03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dirty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>
            <a:extLst>
              <a:ext uri="{FF2B5EF4-FFF2-40B4-BE49-F238E27FC236}">
                <a16:creationId xmlns:a16="http://schemas.microsoft.com/office/drawing/2014/main" id="{191FAC0E-1782-462C-9749-7C470B62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8B6F9-9292-4CFC-A605-43D9DB18A036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10" name="5 Altbilgi Yer Tutucusu">
            <a:extLst>
              <a:ext uri="{FF2B5EF4-FFF2-40B4-BE49-F238E27FC236}">
                <a16:creationId xmlns:a16="http://schemas.microsoft.com/office/drawing/2014/main" id="{3A669A2C-69E0-4E70-99F7-4A29DC5D0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6 Slayt Numarası Yer Tutucusu">
            <a:extLst>
              <a:ext uri="{FF2B5EF4-FFF2-40B4-BE49-F238E27FC236}">
                <a16:creationId xmlns:a16="http://schemas.microsoft.com/office/drawing/2014/main" id="{F4807652-EB8D-4A3B-91B5-1E7E9F9DB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096A0-C242-46C8-9E78-AB2DAB2F19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1847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AD28C651-B828-409B-A71C-B496153B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90309-7F08-4F3B-B6BD-ED5F65677810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D17325D0-B905-4483-98C3-3D51DF97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46F6DBB5-4C84-4249-BCC6-2AA8CDD0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1DA4-3887-4945-B16A-B21DAA3C112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584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91B84DC1-9F7C-4070-AC82-277E34DF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DC024-4333-4362-BA60-07772B5AB3AA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A5B8CC55-E511-478F-BED3-3D30500C9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EC70004B-DEC1-410B-A909-4E07D9C5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5E573-5817-4424-9AD8-2DA317D7A7A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67668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96" y="80683"/>
            <a:ext cx="8515206" cy="507831"/>
          </a:xfrm>
        </p:spPr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340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>
            <a:extLst>
              <a:ext uri="{FF2B5EF4-FFF2-40B4-BE49-F238E27FC236}">
                <a16:creationId xmlns:a16="http://schemas.microsoft.com/office/drawing/2014/main" id="{70C98828-8BA8-4BDF-BE1B-61913AB4BB0A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7 Serbest Form">
            <a:extLst>
              <a:ext uri="{FF2B5EF4-FFF2-40B4-BE49-F238E27FC236}">
                <a16:creationId xmlns:a16="http://schemas.microsoft.com/office/drawing/2014/main" id="{D8E863E8-9FBA-4D5A-80D5-CEBC562ED4BB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8 Başlık Yer Tutucusu">
            <a:extLst>
              <a:ext uri="{FF2B5EF4-FFF2-40B4-BE49-F238E27FC236}">
                <a16:creationId xmlns:a16="http://schemas.microsoft.com/office/drawing/2014/main" id="{6A1A1D1D-1CFD-4FC7-BDEB-66BEE7F243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US" altLang="tr-TR"/>
          </a:p>
        </p:txBody>
      </p:sp>
      <p:sp>
        <p:nvSpPr>
          <p:cNvPr id="1029" name="29 Metin Yer Tutucusu">
            <a:extLst>
              <a:ext uri="{FF2B5EF4-FFF2-40B4-BE49-F238E27FC236}">
                <a16:creationId xmlns:a16="http://schemas.microsoft.com/office/drawing/2014/main" id="{9AA7E7C8-BAEA-4734-AAC3-384DDAF36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US" altLang="tr-TR"/>
          </a:p>
        </p:txBody>
      </p:sp>
      <p:sp>
        <p:nvSpPr>
          <p:cNvPr id="10" name="9 Veri Yer Tutucusu">
            <a:extLst>
              <a:ext uri="{FF2B5EF4-FFF2-40B4-BE49-F238E27FC236}">
                <a16:creationId xmlns:a16="http://schemas.microsoft.com/office/drawing/2014/main" id="{D9B6A2E3-373E-4DB1-91CE-F13069BF5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4B4970-1232-4A09-AED5-8B863CC118CF}" type="datetimeFigureOut">
              <a:rPr lang="tr-TR"/>
              <a:pPr>
                <a:defRPr/>
              </a:pPr>
              <a:t>24.09.2025</a:t>
            </a:fld>
            <a:endParaRPr lang="tr-TR" dirty="0"/>
          </a:p>
        </p:txBody>
      </p:sp>
      <p:sp>
        <p:nvSpPr>
          <p:cNvPr id="22" name="21 Altbilgi Yer Tutucusu">
            <a:extLst>
              <a:ext uri="{FF2B5EF4-FFF2-40B4-BE49-F238E27FC236}">
                <a16:creationId xmlns:a16="http://schemas.microsoft.com/office/drawing/2014/main" id="{EEDB9361-9CC1-4663-8753-660346A60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>
            <a:extLst>
              <a:ext uri="{FF2B5EF4-FFF2-40B4-BE49-F238E27FC236}">
                <a16:creationId xmlns:a16="http://schemas.microsoft.com/office/drawing/2014/main" id="{59757026-D755-42A1-A76A-E7857BDB7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B78780DB-0785-46FF-BA04-60757C8129D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grpSp>
        <p:nvGrpSpPr>
          <p:cNvPr id="1033" name="1 Grup">
            <a:extLst>
              <a:ext uri="{FF2B5EF4-FFF2-40B4-BE49-F238E27FC236}">
                <a16:creationId xmlns:a16="http://schemas.microsoft.com/office/drawing/2014/main" id="{2CE064CD-47A6-49E8-964C-97F04C60FFAA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>
              <a:extLst>
                <a:ext uri="{FF2B5EF4-FFF2-40B4-BE49-F238E27FC236}">
                  <a16:creationId xmlns:a16="http://schemas.microsoft.com/office/drawing/2014/main" id="{7AB285F6-8C2E-4CBD-904D-8756E2AAC9D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12 Serbest Form">
              <a:extLst>
                <a:ext uri="{FF2B5EF4-FFF2-40B4-BE49-F238E27FC236}">
                  <a16:creationId xmlns:a16="http://schemas.microsoft.com/office/drawing/2014/main" id="{EE43D057-F462-4B1C-ADDF-8DE8BC4DC12E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31" r:id="rId2"/>
    <p:sldLayoutId id="2147484040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41" r:id="rId9"/>
    <p:sldLayoutId id="2147484037" r:id="rId10"/>
    <p:sldLayoutId id="2147484038" r:id="rId11"/>
    <p:sldLayoutId id="214748404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1" descr="bardak içeren bir resim&#10;&#10;Yüksek güvenilirlikle oluşturulmuş açıklama">
            <a:extLst>
              <a:ext uri="{FF2B5EF4-FFF2-40B4-BE49-F238E27FC236}">
                <a16:creationId xmlns:a16="http://schemas.microsoft.com/office/drawing/2014/main" id="{664AD845-272B-46EB-B2C2-FFB6FFFAEB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82" b="7317"/>
          <a:stretch/>
        </p:blipFill>
        <p:spPr>
          <a:xfrm>
            <a:off x="193691" y="181673"/>
            <a:ext cx="4015721" cy="2147272"/>
          </a:xfrm>
          <a:prstGeom prst="rect">
            <a:avLst/>
          </a:prstGeom>
        </p:spPr>
      </p:pic>
      <p:sp>
        <p:nvSpPr>
          <p:cNvPr id="2050" name="Titre 1">
            <a:extLst>
              <a:ext uri="{FF2B5EF4-FFF2-40B4-BE49-F238E27FC236}">
                <a16:creationId xmlns:a16="http://schemas.microsoft.com/office/drawing/2014/main" id="{37504AEC-D56C-4380-ACD5-AAEC757F8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38" y="4293096"/>
            <a:ext cx="7772400" cy="1071562"/>
          </a:xfrm>
        </p:spPr>
        <p:txBody>
          <a:bodyPr vert="horz" wrap="square" lIns="0" tIns="0" rIns="18288" bIns="0" numCol="1" anchor="b" anchorCtr="0" compatLnSpc="1">
            <a:prstTxWarp prst="textNoShape">
              <a:avLst/>
            </a:prstTxWarp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 eaLnBrk="1" hangingPunct="1">
              <a:defRPr/>
            </a:pPr>
            <a:r>
              <a:rPr lang="tr-TR" sz="6000" dirty="0">
                <a:solidFill>
                  <a:schemeClr val="accent1"/>
                </a:solidFill>
              </a:rPr>
              <a:t>Veri Yapıları</a:t>
            </a:r>
            <a:endParaRPr lang="tr-TR" sz="6000" dirty="0">
              <a:solidFill>
                <a:schemeClr val="accent1"/>
              </a:solidFill>
              <a:cs typeface="Calibri"/>
            </a:endParaRPr>
          </a:p>
        </p:txBody>
      </p:sp>
      <p:sp>
        <p:nvSpPr>
          <p:cNvPr id="5123" name="Sous-titre 2">
            <a:extLst>
              <a:ext uri="{FF2B5EF4-FFF2-40B4-BE49-F238E27FC236}">
                <a16:creationId xmlns:a16="http://schemas.microsoft.com/office/drawing/2014/main" id="{89AC1481-EE31-478A-A5DE-F87E1A0513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8913" y="5378450"/>
            <a:ext cx="5659437" cy="571500"/>
          </a:xfrm>
        </p:spPr>
        <p:txBody>
          <a:bodyPr/>
          <a:lstStyle/>
          <a:p>
            <a:pPr marR="0" eaLnBrk="1" hangingPunct="1"/>
            <a:r>
              <a:rPr lang="tr-TR" altLang="tr-TR" sz="2000" dirty="0">
                <a:solidFill>
                  <a:schemeClr val="bg1"/>
                </a:solidFill>
              </a:rPr>
              <a:t>Doç. Dr. İhsan PENÇE</a:t>
            </a:r>
          </a:p>
        </p:txBody>
      </p:sp>
      <p:pic>
        <p:nvPicPr>
          <p:cNvPr id="9" name="Resim 9">
            <a:extLst>
              <a:ext uri="{FF2B5EF4-FFF2-40B4-BE49-F238E27FC236}">
                <a16:creationId xmlns:a16="http://schemas.microsoft.com/office/drawing/2014/main" id="{20AD5D23-F684-4A02-9512-F0AC2AC3BC4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667" r="-532" b="1905"/>
          <a:stretch/>
        </p:blipFill>
        <p:spPr>
          <a:xfrm>
            <a:off x="4349030" y="773443"/>
            <a:ext cx="4691406" cy="3554733"/>
          </a:xfrm>
          <a:prstGeom prst="rect">
            <a:avLst/>
          </a:prstGeom>
        </p:spPr>
      </p:pic>
      <p:pic>
        <p:nvPicPr>
          <p:cNvPr id="3" name="Resim 4" descr="bilardo topu, spor içeren bir resim&#10;&#10;Çok yüksek güvenilirlikle oluşturulmuş açıklama">
            <a:extLst>
              <a:ext uri="{FF2B5EF4-FFF2-40B4-BE49-F238E27FC236}">
                <a16:creationId xmlns:a16="http://schemas.microsoft.com/office/drawing/2014/main" id="{492011EC-7114-4587-B351-167E84354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691" y="2445303"/>
            <a:ext cx="4015701" cy="22714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561194"/>
            <a:ext cx="821482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Bilgisayarda </a:t>
            </a:r>
            <a:r>
              <a:rPr spc="-50" dirty="0"/>
              <a:t>Veri</a:t>
            </a:r>
            <a:r>
              <a:rPr spc="-32" dirty="0"/>
              <a:t> </a:t>
            </a:r>
            <a:r>
              <a:rPr spc="-5" dirty="0"/>
              <a:t>Kavramı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473593" y="1202615"/>
            <a:ext cx="7344603" cy="3114942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196215" marR="716915">
              <a:lnSpc>
                <a:spcPts val="3255"/>
              </a:lnSpc>
              <a:spcBef>
                <a:spcPts val="385"/>
              </a:spcBef>
            </a:pPr>
            <a:endParaRPr lang="tr-TR" spc="-45" dirty="0"/>
          </a:p>
          <a:p>
            <a:pPr marL="196215" marR="716915">
              <a:lnSpc>
                <a:spcPts val="3255"/>
              </a:lnSpc>
              <a:spcBef>
                <a:spcPts val="385"/>
              </a:spcBef>
            </a:pPr>
            <a:r>
              <a:rPr spc="-45" dirty="0" err="1"/>
              <a:t>Veri</a:t>
            </a:r>
            <a:r>
              <a:rPr spc="-45" dirty="0"/>
              <a:t> </a:t>
            </a:r>
            <a:r>
              <a:rPr spc="-9" dirty="0"/>
              <a:t>ham olarak </a:t>
            </a:r>
            <a:r>
              <a:rPr dirty="0"/>
              <a:t>1 ve </a:t>
            </a:r>
            <a:r>
              <a:rPr spc="-9" dirty="0"/>
              <a:t>0’lardan </a:t>
            </a:r>
            <a:r>
              <a:rPr spc="-5" dirty="0"/>
              <a:t>oluşan bir bit  </a:t>
            </a:r>
            <a:r>
              <a:rPr spc="-9" dirty="0"/>
              <a:t>(binary digit) </a:t>
            </a:r>
            <a:r>
              <a:rPr spc="-5" dirty="0"/>
              <a:t>dizisi </a:t>
            </a:r>
            <a:r>
              <a:rPr spc="-18" dirty="0" err="1"/>
              <a:t>şeklindedir</a:t>
            </a:r>
            <a:r>
              <a:rPr spc="-18" dirty="0"/>
              <a:t>.</a:t>
            </a:r>
            <a:endParaRPr lang="tr-TR" spc="-18" dirty="0"/>
          </a:p>
          <a:p>
            <a:pPr marL="196215" marR="716915">
              <a:lnSpc>
                <a:spcPts val="3255"/>
              </a:lnSpc>
              <a:spcBef>
                <a:spcPts val="385"/>
              </a:spcBef>
            </a:pPr>
            <a:endParaRPr lang="tr-TR" dirty="0"/>
          </a:p>
          <a:p>
            <a:pPr marL="196215" marR="4445">
              <a:lnSpc>
                <a:spcPct val="93400"/>
              </a:lnSpc>
              <a:spcBef>
                <a:spcPts val="1220"/>
              </a:spcBef>
            </a:pPr>
            <a:r>
              <a:rPr spc="-86" dirty="0"/>
              <a:t>Ve </a:t>
            </a:r>
            <a:r>
              <a:rPr spc="-9" dirty="0"/>
              <a:t>bu bit dizileri </a:t>
            </a:r>
            <a:r>
              <a:rPr spc="-5" dirty="0"/>
              <a:t>çeşitli </a:t>
            </a:r>
            <a:r>
              <a:rPr spc="-9" dirty="0"/>
              <a:t>formatlarda </a:t>
            </a:r>
            <a:r>
              <a:rPr spc="-5" dirty="0"/>
              <a:t>(resim, sayı,  </a:t>
            </a:r>
            <a:r>
              <a:rPr spc="-9" dirty="0"/>
              <a:t>word, </a:t>
            </a:r>
            <a:r>
              <a:rPr spc="-5" dirty="0"/>
              <a:t>excel, vs.) </a:t>
            </a:r>
            <a:r>
              <a:rPr spc="-9" dirty="0" err="1"/>
              <a:t>anlaşılır</a:t>
            </a:r>
            <a:r>
              <a:rPr spc="-9" dirty="0"/>
              <a:t> </a:t>
            </a:r>
            <a:r>
              <a:rPr spc="-5" dirty="0"/>
              <a:t>veri </a:t>
            </a:r>
            <a:r>
              <a:rPr spc="-9" dirty="0"/>
              <a:t>olarak olarak  </a:t>
            </a:r>
            <a:r>
              <a:rPr spc="-5" dirty="0"/>
              <a:t>karşımıza</a:t>
            </a:r>
            <a:r>
              <a:rPr spc="-9" dirty="0"/>
              <a:t> </a:t>
            </a:r>
            <a:r>
              <a:rPr spc="-32" dirty="0"/>
              <a:t>çıkar.</a:t>
            </a:r>
          </a:p>
        </p:txBody>
      </p:sp>
    </p:spTree>
    <p:extLst>
      <p:ext uri="{BB962C8B-B14F-4D97-AF65-F5344CB8AC3E}">
        <p14:creationId xmlns:p14="http://schemas.microsoft.com/office/powerpoint/2010/main" val="1549861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658" y="548680"/>
            <a:ext cx="7247267" cy="5194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pc="-5" dirty="0">
                <a:solidFill>
                  <a:schemeClr val="tx1"/>
                </a:solidFill>
              </a:rPr>
              <a:t>İşlemci </a:t>
            </a:r>
            <a:r>
              <a:rPr dirty="0">
                <a:solidFill>
                  <a:schemeClr val="tx1"/>
                </a:solidFill>
              </a:rPr>
              <a:t>ve </a:t>
            </a:r>
            <a:r>
              <a:rPr spc="-5" dirty="0">
                <a:solidFill>
                  <a:schemeClr val="tx1"/>
                </a:solidFill>
              </a:rPr>
              <a:t>diskteki </a:t>
            </a:r>
            <a:r>
              <a:rPr dirty="0">
                <a:solidFill>
                  <a:schemeClr val="tx1"/>
                </a:solidFill>
              </a:rPr>
              <a:t>veri</a:t>
            </a:r>
            <a:r>
              <a:rPr spc="-45" dirty="0">
                <a:solidFill>
                  <a:schemeClr val="tx1"/>
                </a:solidFill>
              </a:rPr>
              <a:t> </a:t>
            </a:r>
            <a:r>
              <a:rPr spc="-5" dirty="0">
                <a:solidFill>
                  <a:schemeClr val="tx1"/>
                </a:solidFill>
              </a:rPr>
              <a:t>boyutları</a:t>
            </a:r>
            <a:endParaRPr lang="tr-TR" spc="-5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9093" y="1446954"/>
            <a:ext cx="5477043" cy="3494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6851" name="Picture 3" descr="D:\Mims\Ders notları\Bahar\2021\Bilgisayar Mimarisi\Başlıksız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461864"/>
            <a:ext cx="2616200" cy="434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55918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2452412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438" y="4005971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4073" y="1108779"/>
            <a:ext cx="4403861" cy="3775554"/>
          </a:xfrm>
          <a:prstGeom prst="rect">
            <a:avLst/>
          </a:prstGeom>
        </p:spPr>
        <p:txBody>
          <a:bodyPr vert="horz" wrap="square" lIns="0" tIns="165260" rIns="0" bIns="0" rtlCol="0">
            <a:spAutoFit/>
          </a:bodyPr>
          <a:lstStyle/>
          <a:p>
            <a:pPr marL="34549">
              <a:spcBef>
                <a:spcPts val="1301"/>
              </a:spcBef>
            </a:pPr>
            <a:r>
              <a:rPr sz="2900" spc="-9" dirty="0">
                <a:latin typeface="Arial"/>
                <a:cs typeface="Arial"/>
              </a:rPr>
              <a:t>Bilgisayarda </a:t>
            </a:r>
            <a:r>
              <a:rPr sz="2900" spc="-5" dirty="0">
                <a:latin typeface="Arial"/>
                <a:cs typeface="Arial"/>
              </a:rPr>
              <a:t>veri</a:t>
            </a:r>
            <a:r>
              <a:rPr sz="2900" spc="-9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kavramı</a:t>
            </a:r>
            <a:endParaRPr sz="2900">
              <a:latin typeface="Arial"/>
              <a:cs typeface="Arial"/>
            </a:endParaRPr>
          </a:p>
          <a:p>
            <a:pPr marL="426105" indent="-293667">
              <a:spcBef>
                <a:spcPts val="10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İkili, BCD, ASCII</a:t>
            </a:r>
            <a:r>
              <a:rPr sz="2500" spc="-19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ayrımı</a:t>
            </a:r>
            <a:endParaRPr sz="2500">
              <a:latin typeface="Arial"/>
              <a:cs typeface="Arial"/>
            </a:endParaRPr>
          </a:p>
          <a:p>
            <a:pPr marL="34549">
              <a:spcBef>
                <a:spcPts val="798"/>
              </a:spcBef>
            </a:pPr>
            <a:r>
              <a:rPr sz="2900" spc="-45" dirty="0">
                <a:latin typeface="Arial"/>
                <a:cs typeface="Arial"/>
              </a:rPr>
              <a:t>Veri</a:t>
            </a:r>
            <a:r>
              <a:rPr sz="2900" spc="-18" dirty="0">
                <a:latin typeface="Arial"/>
                <a:cs typeface="Arial"/>
              </a:rPr>
              <a:t> </a:t>
            </a:r>
            <a:r>
              <a:rPr sz="2900" spc="-9" dirty="0">
                <a:latin typeface="Arial"/>
                <a:cs typeface="Arial"/>
              </a:rPr>
              <a:t>türleri</a:t>
            </a:r>
            <a:endParaRPr sz="2900">
              <a:latin typeface="Arial"/>
              <a:cs typeface="Arial"/>
            </a:endParaRPr>
          </a:p>
          <a:p>
            <a:pPr marL="426105" indent="-293667">
              <a:spcBef>
                <a:spcPts val="1061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32" dirty="0">
                <a:solidFill>
                  <a:srgbClr val="0000FF"/>
                </a:solidFill>
                <a:latin typeface="Arial"/>
                <a:cs typeface="Arial"/>
              </a:rPr>
              <a:t>Char,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String,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Int,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Double</a:t>
            </a:r>
            <a:r>
              <a:rPr sz="2500" spc="-27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vs.</a:t>
            </a:r>
            <a:endParaRPr sz="2500">
              <a:latin typeface="Arial"/>
              <a:cs typeface="Arial"/>
            </a:endParaRPr>
          </a:p>
          <a:p>
            <a:pPr marL="426105" indent="-293667">
              <a:spcBef>
                <a:spcPts val="807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Diziler</a:t>
            </a:r>
            <a:endParaRPr sz="2500">
              <a:latin typeface="Arial"/>
              <a:cs typeface="Arial"/>
            </a:endParaRPr>
          </a:p>
          <a:p>
            <a:pPr marL="34549">
              <a:spcBef>
                <a:spcPts val="788"/>
              </a:spcBef>
            </a:pPr>
            <a:r>
              <a:rPr sz="2900" spc="-9" dirty="0">
                <a:latin typeface="Arial"/>
                <a:cs typeface="Arial"/>
              </a:rPr>
              <a:t>Encoding (Kodlama)</a:t>
            </a:r>
            <a:endParaRPr sz="2900">
              <a:latin typeface="Arial"/>
              <a:cs typeface="Arial"/>
            </a:endParaRPr>
          </a:p>
          <a:p>
            <a:pPr marL="426105" indent="-293667">
              <a:spcBef>
                <a:spcPts val="1070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ASCII,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UTF8</a:t>
            </a:r>
            <a:endParaRPr sz="2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346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424978"/>
            <a:ext cx="678341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0" dirty="0"/>
              <a:t>Veri</a:t>
            </a:r>
            <a:r>
              <a:rPr spc="-113" dirty="0"/>
              <a:t> </a:t>
            </a:r>
            <a:r>
              <a:rPr spc="-5" dirty="0"/>
              <a:t>Türleri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2452412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438" y="3517676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3438" y="4582941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3438" y="5648205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4073" y="1108779"/>
            <a:ext cx="7162032" cy="5437548"/>
          </a:xfrm>
          <a:prstGeom prst="rect">
            <a:avLst/>
          </a:prstGeom>
        </p:spPr>
        <p:txBody>
          <a:bodyPr vert="horz" wrap="square" lIns="0" tIns="165260" rIns="0" bIns="0" rtlCol="0" anchor="t">
            <a:spAutoFit/>
          </a:bodyPr>
          <a:lstStyle/>
          <a:p>
            <a:pPr marL="34290">
              <a:spcBef>
                <a:spcPts val="1301"/>
              </a:spcBef>
            </a:pPr>
            <a:r>
              <a:rPr sz="2900" spc="-9" dirty="0">
                <a:latin typeface="Arial"/>
                <a:cs typeface="Arial"/>
              </a:rPr>
              <a:t>Karakter </a:t>
            </a:r>
            <a:r>
              <a:rPr sz="2900" spc="-5" dirty="0">
                <a:latin typeface="Arial"/>
                <a:cs typeface="Arial"/>
              </a:rPr>
              <a:t>(Character)</a:t>
            </a:r>
            <a:endParaRPr lang="tr-TR" sz="2900">
              <a:latin typeface="Arial"/>
              <a:cs typeface="Arial"/>
            </a:endParaRPr>
          </a:p>
          <a:p>
            <a:pPr marL="132080">
              <a:spcBef>
                <a:spcPts val="1061"/>
              </a:spcBef>
              <a:tabLst>
                <a:tab pos="425530" algn="l"/>
              </a:tabLst>
            </a:pPr>
            <a:r>
              <a:rPr sz="2900" spc="162" baseline="7936" dirty="0">
                <a:latin typeface="Calibri"/>
                <a:cs typeface="Calibri"/>
              </a:rPr>
              <a:t>–	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A, a, @,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-,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&amp;, ?, &gt;,</a:t>
            </a:r>
            <a:r>
              <a:rPr sz="2500" spc="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&lt;</a:t>
            </a:r>
            <a:endParaRPr sz="2500">
              <a:latin typeface="Arial"/>
              <a:cs typeface="Arial"/>
            </a:endParaRPr>
          </a:p>
          <a:p>
            <a:pPr marL="34290">
              <a:spcBef>
                <a:spcPts val="798"/>
              </a:spcBef>
            </a:pPr>
            <a:r>
              <a:rPr sz="2900" spc="-50" dirty="0">
                <a:latin typeface="Arial"/>
                <a:cs typeface="Arial"/>
              </a:rPr>
              <a:t>Tamsayı</a:t>
            </a:r>
            <a:r>
              <a:rPr sz="2900" spc="-9" dirty="0">
                <a:latin typeface="Arial"/>
                <a:cs typeface="Arial"/>
              </a:rPr>
              <a:t> (Integer)</a:t>
            </a:r>
            <a:endParaRPr sz="2900">
              <a:latin typeface="Arial"/>
              <a:cs typeface="Arial"/>
            </a:endParaRPr>
          </a:p>
          <a:p>
            <a:pPr marL="132080">
              <a:spcBef>
                <a:spcPts val="1061"/>
              </a:spcBef>
              <a:tabLst>
                <a:tab pos="425530" algn="l"/>
              </a:tabLst>
            </a:pPr>
            <a:r>
              <a:rPr sz="2900" spc="162" baseline="7936" dirty="0">
                <a:latin typeface="Calibri"/>
                <a:cs typeface="Calibri"/>
              </a:rPr>
              <a:t>–	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1923, 1903, 10,</a:t>
            </a:r>
            <a:r>
              <a:rPr sz="25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-7</a:t>
            </a:r>
            <a:endParaRPr sz="2500">
              <a:latin typeface="Arial"/>
              <a:cs typeface="Arial"/>
            </a:endParaRPr>
          </a:p>
          <a:p>
            <a:pPr marL="34290">
              <a:spcBef>
                <a:spcPts val="798"/>
              </a:spcBef>
            </a:pPr>
            <a:r>
              <a:rPr sz="2900" spc="-9" dirty="0">
                <a:latin typeface="Arial"/>
                <a:cs typeface="Arial"/>
              </a:rPr>
              <a:t>Gerçel </a:t>
            </a:r>
            <a:r>
              <a:rPr sz="2900" spc="-5" dirty="0">
                <a:latin typeface="Arial"/>
                <a:cs typeface="Arial"/>
              </a:rPr>
              <a:t>Sayı (Real Number) </a:t>
            </a:r>
            <a:r>
              <a:rPr sz="2900" spc="-9" dirty="0">
                <a:latin typeface="Arial"/>
                <a:cs typeface="Arial"/>
              </a:rPr>
              <a:t>(Float </a:t>
            </a:r>
            <a:r>
              <a:rPr sz="2900" dirty="0">
                <a:latin typeface="Arial"/>
                <a:cs typeface="Arial"/>
              </a:rPr>
              <a:t>-</a:t>
            </a:r>
            <a:r>
              <a:rPr sz="2900" spc="-36" dirty="0">
                <a:latin typeface="Arial"/>
                <a:cs typeface="Arial"/>
              </a:rPr>
              <a:t> </a:t>
            </a:r>
            <a:r>
              <a:rPr sz="2900" spc="-9" dirty="0">
                <a:latin typeface="Arial"/>
                <a:cs typeface="Arial"/>
              </a:rPr>
              <a:t>Double)</a:t>
            </a:r>
            <a:endParaRPr sz="2900">
              <a:latin typeface="Arial"/>
              <a:cs typeface="Arial"/>
            </a:endParaRPr>
          </a:p>
          <a:p>
            <a:pPr marL="132080">
              <a:spcBef>
                <a:spcPts val="1061"/>
              </a:spcBef>
              <a:tabLst>
                <a:tab pos="425530" algn="l"/>
              </a:tabLst>
            </a:pPr>
            <a:r>
              <a:rPr sz="2900" spc="162" baseline="7936" dirty="0">
                <a:latin typeface="Calibri"/>
                <a:cs typeface="Calibri"/>
              </a:rPr>
              <a:t>–	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3.14,</a:t>
            </a:r>
            <a:r>
              <a:rPr sz="2500" spc="-77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456.60</a:t>
            </a:r>
            <a:endParaRPr sz="2500">
              <a:latin typeface="Arial"/>
              <a:cs typeface="Arial"/>
            </a:endParaRPr>
          </a:p>
          <a:p>
            <a:pPr marL="34290">
              <a:spcBef>
                <a:spcPts val="798"/>
              </a:spcBef>
            </a:pPr>
            <a:r>
              <a:rPr sz="2900" spc="-9" dirty="0">
                <a:latin typeface="Arial"/>
                <a:cs typeface="Arial"/>
              </a:rPr>
              <a:t>Katar</a:t>
            </a:r>
            <a:r>
              <a:rPr sz="2900" spc="-59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(String)</a:t>
            </a:r>
            <a:endParaRPr sz="2900">
              <a:latin typeface="Arial"/>
              <a:cs typeface="Arial"/>
            </a:endParaRPr>
          </a:p>
          <a:p>
            <a:pPr marL="132080">
              <a:spcBef>
                <a:spcPts val="1061"/>
              </a:spcBef>
              <a:tabLst>
                <a:tab pos="425530" algn="l"/>
              </a:tabLst>
            </a:pPr>
            <a:r>
              <a:rPr sz="2900" spc="162" baseline="7936">
                <a:latin typeface="Calibri"/>
                <a:cs typeface="Calibri"/>
              </a:rPr>
              <a:t>–	</a:t>
            </a:r>
            <a:r>
              <a:rPr sz="2500" spc="-5">
                <a:solidFill>
                  <a:srgbClr val="0000FF"/>
                </a:solidFill>
                <a:latin typeface="Arial"/>
                <a:cs typeface="Arial"/>
              </a:rPr>
              <a:t>Türkiye,</a:t>
            </a:r>
            <a:r>
              <a:rPr sz="2500" spc="-4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İnternet</a:t>
            </a:r>
            <a:endParaRPr sz="2500">
              <a:latin typeface="Arial"/>
              <a:cs typeface="Arial"/>
            </a:endParaRPr>
          </a:p>
          <a:p>
            <a:pPr marL="34290">
              <a:spcBef>
                <a:spcPts val="798"/>
              </a:spcBef>
            </a:pPr>
            <a:r>
              <a:rPr sz="2900" spc="-5" dirty="0">
                <a:latin typeface="Arial"/>
                <a:cs typeface="Arial"/>
              </a:rPr>
              <a:t>Dizi </a:t>
            </a:r>
            <a:r>
              <a:rPr sz="2900" dirty="0">
                <a:latin typeface="Arial"/>
                <a:cs typeface="Arial"/>
              </a:rPr>
              <a:t>/ </a:t>
            </a:r>
            <a:r>
              <a:rPr sz="2900" spc="-9" dirty="0">
                <a:latin typeface="Arial"/>
                <a:cs typeface="Arial"/>
              </a:rPr>
              <a:t>Matris </a:t>
            </a:r>
            <a:r>
              <a:rPr sz="2900" spc="-5" dirty="0">
                <a:latin typeface="Arial"/>
                <a:cs typeface="Arial"/>
              </a:rPr>
              <a:t>(Array </a:t>
            </a:r>
            <a:r>
              <a:rPr sz="2900" dirty="0">
                <a:latin typeface="Arial"/>
                <a:cs typeface="Arial"/>
              </a:rPr>
              <a:t>/</a:t>
            </a:r>
            <a:r>
              <a:rPr sz="2900" spc="-27" dirty="0">
                <a:latin typeface="Arial"/>
                <a:cs typeface="Arial"/>
              </a:rPr>
              <a:t> </a:t>
            </a:r>
            <a:r>
              <a:rPr sz="2900" spc="-5" dirty="0">
                <a:latin typeface="Arial"/>
                <a:cs typeface="Arial"/>
              </a:rPr>
              <a:t>Matrix)</a:t>
            </a:r>
            <a:endParaRPr sz="2900">
              <a:latin typeface="Arial"/>
              <a:cs typeface="Arial"/>
            </a:endParaRPr>
          </a:p>
          <a:p>
            <a:pPr marL="132080">
              <a:spcBef>
                <a:spcPts val="1061"/>
              </a:spcBef>
              <a:tabLst>
                <a:tab pos="425530" algn="l"/>
              </a:tabLst>
            </a:pPr>
            <a:r>
              <a:rPr sz="2900" spc="162" baseline="7936" dirty="0">
                <a:latin typeface="Calibri"/>
                <a:cs typeface="Calibri"/>
              </a:rPr>
              <a:t>–	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[12, 56,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67]</a:t>
            </a:r>
            <a:endParaRPr sz="2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821633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095" y="59244"/>
            <a:ext cx="7721597" cy="1021014"/>
          </a:xfrm>
          <a:prstGeom prst="rect">
            <a:avLst/>
          </a:prstGeom>
        </p:spPr>
        <p:txBody>
          <a:bodyPr vert="horz" wrap="square" lIns="0" tIns="54703" rIns="0" bIns="0" rtlCol="0">
            <a:spAutoFit/>
          </a:bodyPr>
          <a:lstStyle/>
          <a:p>
            <a:pPr marL="11430" marR="4445">
              <a:lnSpc>
                <a:spcPts val="3653"/>
              </a:lnSpc>
              <a:spcBef>
                <a:spcPts val="431"/>
              </a:spcBef>
            </a:pPr>
            <a:r>
              <a:rPr sz="4000" spc="-5" dirty="0"/>
              <a:t>Programlama Dillerinde </a:t>
            </a:r>
            <a:r>
              <a:rPr sz="4000" spc="-50" dirty="0"/>
              <a:t>Veri </a:t>
            </a:r>
            <a:r>
              <a:rPr sz="4000" spc="-27" dirty="0"/>
              <a:t>Yapılarının</a:t>
            </a:r>
            <a:r>
              <a:rPr lang="tr-TR" sz="4000" spc="-27" dirty="0"/>
              <a:t> </a:t>
            </a:r>
            <a:r>
              <a:rPr sz="4000" spc="-27" dirty="0"/>
              <a:t> </a:t>
            </a:r>
            <a:r>
              <a:rPr sz="4000" spc="-5" dirty="0"/>
              <a:t>Sınıflandırılması</a:t>
            </a:r>
            <a:endParaRPr lang="tr-TR" sz="4000" spc="-5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8102" y="1366417"/>
            <a:ext cx="119194" cy="1655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00" spc="181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6183" y="1268528"/>
            <a:ext cx="7584683" cy="1324266"/>
          </a:xfrm>
          <a:prstGeom prst="rect">
            <a:avLst/>
          </a:prstGeom>
        </p:spPr>
        <p:txBody>
          <a:bodyPr vert="horz" wrap="square" lIns="0" tIns="41459" rIns="0" bIns="0" rtlCol="0">
            <a:spAutoFit/>
          </a:bodyPr>
          <a:lstStyle/>
          <a:p>
            <a:pPr marL="34549" marR="52974">
              <a:lnSpc>
                <a:spcPts val="2421"/>
              </a:lnSpc>
              <a:spcBef>
                <a:spcPts val="326"/>
              </a:spcBef>
            </a:pPr>
            <a:r>
              <a:rPr sz="2200" spc="-36" dirty="0">
                <a:latin typeface="Arial"/>
                <a:cs typeface="Arial"/>
              </a:rPr>
              <a:t>Veri </a:t>
            </a:r>
            <a:r>
              <a:rPr sz="2200" spc="-9" dirty="0">
                <a:latin typeface="Arial"/>
                <a:cs typeface="Arial"/>
              </a:rPr>
              <a:t>yapıları </a:t>
            </a:r>
            <a:r>
              <a:rPr sz="2200" spc="-5" dirty="0">
                <a:latin typeface="Arial"/>
                <a:cs typeface="Arial"/>
              </a:rPr>
              <a:t>biri temel, diğeri </a:t>
            </a:r>
            <a:r>
              <a:rPr sz="2200" spc="-9" dirty="0">
                <a:latin typeface="Arial"/>
                <a:cs typeface="Arial"/>
              </a:rPr>
              <a:t>tanımlamalı </a:t>
            </a:r>
            <a:r>
              <a:rPr sz="2200" spc="-5" dirty="0">
                <a:latin typeface="Arial"/>
                <a:cs typeface="Arial"/>
              </a:rPr>
              <a:t>olmak üzere iki </a:t>
            </a:r>
            <a:r>
              <a:rPr sz="2200" spc="-14" dirty="0">
                <a:latin typeface="Arial"/>
                <a:cs typeface="Arial"/>
              </a:rPr>
              <a:t>sınıf  </a:t>
            </a:r>
            <a:r>
              <a:rPr sz="2200" spc="-9" dirty="0">
                <a:latin typeface="Arial"/>
                <a:cs typeface="Arial"/>
              </a:rPr>
              <a:t>altında </a:t>
            </a:r>
            <a:r>
              <a:rPr sz="2200" spc="-14" dirty="0">
                <a:latin typeface="Arial"/>
                <a:cs typeface="Arial"/>
              </a:rPr>
              <a:t>toplanabilirler.</a:t>
            </a:r>
            <a:endParaRPr sz="2200">
              <a:latin typeface="Arial"/>
              <a:cs typeface="Arial"/>
            </a:endParaRPr>
          </a:p>
          <a:p>
            <a:pPr marL="328216" marR="27639" indent="-221114">
              <a:lnSpc>
                <a:spcPts val="2113"/>
              </a:lnSpc>
              <a:spcBef>
                <a:spcPts val="984"/>
              </a:spcBef>
              <a:tabLst>
                <a:tab pos="327640" algn="l"/>
              </a:tabLst>
            </a:pPr>
            <a:r>
              <a:rPr sz="2100" spc="136" baseline="8960" dirty="0">
                <a:latin typeface="Calibri"/>
                <a:cs typeface="Calibri"/>
              </a:rPr>
              <a:t>–	</a:t>
            </a:r>
            <a:r>
              <a:rPr sz="1900" spc="-50" dirty="0">
                <a:solidFill>
                  <a:srgbClr val="0000FF"/>
                </a:solidFill>
                <a:latin typeface="Arial"/>
                <a:cs typeface="Arial"/>
              </a:rPr>
              <a:t>Temel </a:t>
            </a:r>
            <a:r>
              <a:rPr sz="1900" spc="-9" dirty="0">
                <a:solidFill>
                  <a:srgbClr val="0000FF"/>
                </a:solidFill>
                <a:latin typeface="Arial"/>
                <a:cs typeface="Arial"/>
              </a:rPr>
              <a:t>veri yapıları: doğrudan </a:t>
            </a: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değişken </a:t>
            </a:r>
            <a:r>
              <a:rPr sz="1900" spc="-9" dirty="0">
                <a:solidFill>
                  <a:srgbClr val="0000FF"/>
                </a:solidFill>
                <a:latin typeface="Arial"/>
                <a:cs typeface="Arial"/>
              </a:rPr>
              <a:t>veya </a:t>
            </a: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sabit bildirimi </a:t>
            </a:r>
            <a:r>
              <a:rPr sz="1900" spc="-9" dirty="0">
                <a:solidFill>
                  <a:srgbClr val="0000FF"/>
                </a:solidFill>
                <a:latin typeface="Arial"/>
                <a:cs typeface="Arial"/>
              </a:rPr>
              <a:t>yapılarak  </a:t>
            </a:r>
            <a:r>
              <a:rPr sz="1900" spc="-18" dirty="0">
                <a:solidFill>
                  <a:srgbClr val="0000FF"/>
                </a:solidFill>
                <a:latin typeface="Arial"/>
                <a:cs typeface="Arial"/>
              </a:rPr>
              <a:t>kullanılır.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0773" y="2723047"/>
            <a:ext cx="95586" cy="118188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700" spc="127" dirty="0">
                <a:latin typeface="Calibri"/>
                <a:cs typeface="Calibri"/>
              </a:rPr>
              <a:t>●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0773" y="3028231"/>
            <a:ext cx="95586" cy="118188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700" spc="127" dirty="0">
                <a:latin typeface="Calibri"/>
                <a:cs typeface="Calibri"/>
              </a:rPr>
              <a:t>●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00773" y="3334566"/>
            <a:ext cx="95586" cy="118188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700" spc="127" dirty="0">
                <a:latin typeface="Calibri"/>
                <a:cs typeface="Calibri"/>
              </a:rPr>
              <a:t>●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96552" y="2594063"/>
            <a:ext cx="2734528" cy="1047040"/>
          </a:xfrm>
          <a:prstGeom prst="rect">
            <a:avLst/>
          </a:prstGeom>
        </p:spPr>
        <p:txBody>
          <a:bodyPr vert="horz" wrap="square" lIns="0" tIns="11516" rIns="0" bIns="0" rtlCol="0" anchor="t">
            <a:spAutoFit/>
          </a:bodyPr>
          <a:lstStyle/>
          <a:p>
            <a:pPr marL="11430" marR="347980">
              <a:lnSpc>
                <a:spcPct val="122700"/>
              </a:lnSpc>
              <a:spcBef>
                <a:spcPts val="91"/>
              </a:spcBef>
            </a:pPr>
            <a:r>
              <a:rPr spc="-9" dirty="0">
                <a:latin typeface="Arial"/>
                <a:cs typeface="Arial"/>
              </a:rPr>
              <a:t>int x;</a:t>
            </a:r>
            <a:r>
              <a:rPr lang="tr-TR" spc="-9" dirty="0">
                <a:latin typeface="Arial"/>
                <a:cs typeface="Arial"/>
              </a:rPr>
              <a:t>  </a:t>
            </a:r>
            <a:endParaRPr lang="tr-TR">
              <a:latin typeface="Arial"/>
              <a:cs typeface="Arial"/>
            </a:endParaRPr>
          </a:p>
          <a:p>
            <a:pPr marL="11430" marR="347980">
              <a:lnSpc>
                <a:spcPct val="122700"/>
              </a:lnSpc>
              <a:spcBef>
                <a:spcPts val="91"/>
              </a:spcBef>
            </a:pPr>
            <a:r>
              <a:rPr spc="-5">
                <a:latin typeface="Arial"/>
                <a:cs typeface="Arial"/>
              </a:rPr>
              <a:t>char</a:t>
            </a:r>
            <a:r>
              <a:rPr spc="-82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kr;</a:t>
            </a:r>
            <a:endParaRPr>
              <a:latin typeface="Arial"/>
              <a:cs typeface="Arial"/>
            </a:endParaRPr>
          </a:p>
          <a:p>
            <a:pPr marL="11430">
              <a:spcBef>
                <a:spcPts val="453"/>
              </a:spcBef>
            </a:pPr>
            <a:r>
              <a:rPr spc="-9" dirty="0">
                <a:latin typeface="Arial"/>
                <a:cs typeface="Arial"/>
              </a:rPr>
              <a:t>float</a:t>
            </a:r>
            <a:r>
              <a:rPr spc="-54" dirty="0">
                <a:latin typeface="Arial"/>
                <a:cs typeface="Arial"/>
              </a:rPr>
              <a:t> </a:t>
            </a:r>
            <a:r>
              <a:rPr spc="-5" dirty="0">
                <a:latin typeface="Arial"/>
                <a:cs typeface="Arial"/>
              </a:rPr>
              <a:t>kesirli;</a:t>
            </a:r>
            <a:endParaRPr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8102" y="6392162"/>
            <a:ext cx="119194" cy="16551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1000" spc="181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6184" y="3586264"/>
            <a:ext cx="8159926" cy="3107233"/>
          </a:xfrm>
          <a:prstGeom prst="rect">
            <a:avLst/>
          </a:prstGeom>
        </p:spPr>
        <p:txBody>
          <a:bodyPr vert="horz" wrap="square" lIns="0" tIns="38580" rIns="0" bIns="0" rtlCol="0">
            <a:spAutoFit/>
          </a:bodyPr>
          <a:lstStyle/>
          <a:p>
            <a:pPr marL="328216" marR="27639" indent="-221114">
              <a:lnSpc>
                <a:spcPts val="2113"/>
              </a:lnSpc>
              <a:spcBef>
                <a:spcPts val="304"/>
              </a:spcBef>
              <a:buClr>
                <a:srgbClr val="000000"/>
              </a:buClr>
              <a:buSzPct val="73809"/>
              <a:buFont typeface="Calibri"/>
              <a:buChar char="–"/>
              <a:tabLst>
                <a:tab pos="327640" algn="l"/>
                <a:tab pos="328216" algn="l"/>
              </a:tabLst>
            </a:pPr>
            <a:r>
              <a:rPr sz="1900" spc="-27" dirty="0">
                <a:solidFill>
                  <a:srgbClr val="0000FF"/>
                </a:solidFill>
                <a:latin typeface="Arial"/>
                <a:cs typeface="Arial"/>
              </a:rPr>
              <a:t>Tanımlamalı </a:t>
            </a:r>
            <a:r>
              <a:rPr sz="1900" spc="-9" dirty="0">
                <a:solidFill>
                  <a:srgbClr val="0000FF"/>
                </a:solidFill>
                <a:latin typeface="Arial"/>
                <a:cs typeface="Arial"/>
              </a:rPr>
              <a:t>veri yapıları: </a:t>
            </a: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kendisinden önceki </a:t>
            </a:r>
            <a:r>
              <a:rPr sz="1900" spc="-9" dirty="0">
                <a:solidFill>
                  <a:srgbClr val="0000FF"/>
                </a:solidFill>
                <a:latin typeface="Arial"/>
                <a:cs typeface="Arial"/>
              </a:rPr>
              <a:t>tanımlamalı </a:t>
            </a: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veya temel veri  </a:t>
            </a:r>
            <a:r>
              <a:rPr sz="1900" spc="-9" dirty="0">
                <a:solidFill>
                  <a:srgbClr val="0000FF"/>
                </a:solidFill>
                <a:latin typeface="Arial"/>
                <a:cs typeface="Arial"/>
              </a:rPr>
              <a:t>yapıları </a:t>
            </a: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üzerine </a:t>
            </a:r>
            <a:r>
              <a:rPr sz="1900" spc="-18" dirty="0">
                <a:solidFill>
                  <a:srgbClr val="0000FF"/>
                </a:solidFill>
                <a:latin typeface="Arial"/>
                <a:cs typeface="Arial"/>
              </a:rPr>
              <a:t>kurulurlar. </a:t>
            </a: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Başka bir deyişle, önceden geçerli olan veri  </a:t>
            </a:r>
            <a:r>
              <a:rPr sz="1900" spc="-9" dirty="0">
                <a:solidFill>
                  <a:srgbClr val="0000FF"/>
                </a:solidFill>
                <a:latin typeface="Arial"/>
                <a:cs typeface="Arial"/>
              </a:rPr>
              <a:t>yapıları kullanılarak </a:t>
            </a: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sonradan</a:t>
            </a:r>
            <a:r>
              <a:rPr sz="19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900" spc="-14" dirty="0">
                <a:solidFill>
                  <a:srgbClr val="0000FF"/>
                </a:solidFill>
                <a:latin typeface="Arial"/>
                <a:cs typeface="Arial"/>
              </a:rPr>
              <a:t>tanımlanırlar.</a:t>
            </a:r>
            <a:endParaRPr sz="1900">
              <a:latin typeface="Arial"/>
              <a:cs typeface="Arial"/>
            </a:endParaRPr>
          </a:p>
          <a:p>
            <a:pPr marL="328216" indent="-221114">
              <a:spcBef>
                <a:spcPts val="558"/>
              </a:spcBef>
              <a:buClr>
                <a:srgbClr val="000000"/>
              </a:buClr>
              <a:buSzPct val="73809"/>
              <a:buFont typeface="Calibri"/>
              <a:buChar char="–"/>
              <a:tabLst>
                <a:tab pos="327640" algn="l"/>
                <a:tab pos="328216" algn="l"/>
              </a:tabLst>
            </a:pP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Struct</a:t>
            </a:r>
            <a:r>
              <a:rPr sz="19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karmasik</a:t>
            </a:r>
            <a:endParaRPr sz="1900">
              <a:latin typeface="Arial"/>
              <a:cs typeface="Arial"/>
            </a:endParaRPr>
          </a:p>
          <a:p>
            <a:pPr marL="328216">
              <a:spcBef>
                <a:spcPts val="598"/>
              </a:spcBef>
            </a:pPr>
            <a:r>
              <a:rPr sz="1900" dirty="0">
                <a:solidFill>
                  <a:srgbClr val="0000FF"/>
                </a:solidFill>
                <a:latin typeface="Arial"/>
                <a:cs typeface="Arial"/>
              </a:rPr>
              <a:t>{</a:t>
            </a:r>
            <a:endParaRPr sz="1900">
              <a:latin typeface="Arial"/>
              <a:cs typeface="Arial"/>
            </a:endParaRPr>
          </a:p>
          <a:p>
            <a:pPr marL="462382" marR="6439949">
              <a:lnSpc>
                <a:spcPct val="126200"/>
              </a:lnSpc>
            </a:pP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float</a:t>
            </a:r>
            <a:r>
              <a:rPr sz="1900" spc="-6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gercel;  float</a:t>
            </a:r>
            <a:r>
              <a:rPr sz="1900" spc="-32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900" spc="-5" dirty="0">
                <a:solidFill>
                  <a:srgbClr val="0000FF"/>
                </a:solidFill>
                <a:latin typeface="Arial"/>
                <a:cs typeface="Arial"/>
              </a:rPr>
              <a:t>sanal;</a:t>
            </a:r>
            <a:endParaRPr sz="1900">
              <a:latin typeface="Arial"/>
              <a:cs typeface="Arial"/>
            </a:endParaRPr>
          </a:p>
          <a:p>
            <a:pPr marL="328216">
              <a:spcBef>
                <a:spcPts val="598"/>
              </a:spcBef>
            </a:pPr>
            <a:r>
              <a:rPr sz="1900" dirty="0">
                <a:solidFill>
                  <a:srgbClr val="0000FF"/>
                </a:solidFill>
                <a:latin typeface="Arial"/>
                <a:cs typeface="Arial"/>
              </a:rPr>
              <a:t>}</a:t>
            </a:r>
            <a:endParaRPr sz="1900">
              <a:latin typeface="Arial"/>
              <a:cs typeface="Arial"/>
            </a:endParaRPr>
          </a:p>
          <a:p>
            <a:pPr marL="34549">
              <a:spcBef>
                <a:spcPts val="562"/>
              </a:spcBef>
            </a:pPr>
            <a:r>
              <a:rPr sz="2200" spc="-36" dirty="0">
                <a:latin typeface="Arial"/>
                <a:cs typeface="Arial"/>
              </a:rPr>
              <a:t>Veri </a:t>
            </a:r>
            <a:r>
              <a:rPr sz="2200" spc="-27" dirty="0">
                <a:latin typeface="Arial"/>
                <a:cs typeface="Arial"/>
              </a:rPr>
              <a:t>Yapıları </a:t>
            </a:r>
            <a:r>
              <a:rPr sz="2200" spc="-5" dirty="0">
                <a:latin typeface="Arial"/>
                <a:cs typeface="Arial"/>
              </a:rPr>
              <a:t>Programlama Diline</a:t>
            </a:r>
            <a:r>
              <a:rPr sz="2200" spc="-14" dirty="0">
                <a:latin typeface="Arial"/>
                <a:cs typeface="Arial"/>
              </a:rPr>
              <a:t> </a:t>
            </a:r>
            <a:r>
              <a:rPr sz="2200" spc="-23" dirty="0">
                <a:latin typeface="Arial"/>
                <a:cs typeface="Arial"/>
              </a:rPr>
              <a:t>bağlıdır.</a:t>
            </a:r>
            <a:endParaRPr sz="2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1077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7624" y="116632"/>
            <a:ext cx="7817620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27" dirty="0"/>
              <a:t>Verinin </a:t>
            </a:r>
            <a:r>
              <a:rPr spc="-5" dirty="0"/>
              <a:t>bellekte</a:t>
            </a:r>
            <a:r>
              <a:rPr spc="-41" dirty="0"/>
              <a:t> </a:t>
            </a:r>
            <a:r>
              <a:rPr spc="-5" dirty="0"/>
              <a:t>tutulması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3438" y="889081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2291776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4073" y="764704"/>
            <a:ext cx="7878926" cy="2845060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34549" marR="598275" algn="just">
              <a:lnSpc>
                <a:spcPts val="3255"/>
              </a:lnSpc>
              <a:spcBef>
                <a:spcPts val="385"/>
              </a:spcBef>
            </a:pPr>
            <a:r>
              <a:rPr sz="2900" spc="-45" dirty="0">
                <a:latin typeface="Arial"/>
                <a:cs typeface="Arial"/>
              </a:rPr>
              <a:t>Veri </a:t>
            </a:r>
            <a:r>
              <a:rPr sz="2900" spc="-5" dirty="0">
                <a:latin typeface="Arial"/>
                <a:cs typeface="Arial"/>
              </a:rPr>
              <a:t>yapısı, </a:t>
            </a:r>
            <a:r>
              <a:rPr sz="2900" spc="-9" dirty="0">
                <a:latin typeface="Arial"/>
                <a:cs typeface="Arial"/>
              </a:rPr>
              <a:t>ham olarak </a:t>
            </a:r>
            <a:r>
              <a:rPr sz="2900" dirty="0">
                <a:latin typeface="Arial"/>
                <a:cs typeface="Arial"/>
              </a:rPr>
              <a:t>1 ve </a:t>
            </a:r>
            <a:r>
              <a:rPr sz="2900" spc="-9" dirty="0">
                <a:latin typeface="Arial"/>
                <a:cs typeface="Arial"/>
              </a:rPr>
              <a:t>0’lardan </a:t>
            </a:r>
            <a:r>
              <a:rPr sz="2900" spc="-5" dirty="0">
                <a:latin typeface="Arial"/>
                <a:cs typeface="Arial"/>
              </a:rPr>
              <a:t>oluşan  verinin yorumlanmasını </a:t>
            </a:r>
            <a:r>
              <a:rPr sz="2900" spc="-9" dirty="0">
                <a:latin typeface="Arial"/>
                <a:cs typeface="Arial"/>
              </a:rPr>
              <a:t>belirleyen biçimleme  (formating) </a:t>
            </a:r>
            <a:r>
              <a:rPr sz="2900" spc="-23" dirty="0">
                <a:latin typeface="Arial"/>
                <a:cs typeface="Arial"/>
              </a:rPr>
              <a:t>düzenidir.</a:t>
            </a:r>
            <a:endParaRPr sz="2900" dirty="0">
              <a:latin typeface="Arial"/>
              <a:cs typeface="Arial"/>
            </a:endParaRPr>
          </a:p>
          <a:p>
            <a:pPr marL="34549" marR="27639" algn="just">
              <a:lnSpc>
                <a:spcPts val="3255"/>
              </a:lnSpc>
              <a:spcBef>
                <a:spcPts val="1279"/>
              </a:spcBef>
            </a:pPr>
            <a:r>
              <a:rPr sz="2900" spc="-9" dirty="0">
                <a:latin typeface="Arial"/>
                <a:cs typeface="Arial"/>
              </a:rPr>
              <a:t>Örneğin, 62 </a:t>
            </a:r>
            <a:r>
              <a:rPr sz="2900" spc="-5" dirty="0">
                <a:latin typeface="Arial"/>
                <a:cs typeface="Arial"/>
              </a:rPr>
              <a:t>sayısı bilgisayar </a:t>
            </a:r>
            <a:r>
              <a:rPr sz="2900" spc="-9" dirty="0">
                <a:latin typeface="Arial"/>
                <a:cs typeface="Arial"/>
              </a:rPr>
              <a:t>belleğinde üç </a:t>
            </a:r>
            <a:r>
              <a:rPr sz="2900" spc="-5" dirty="0">
                <a:latin typeface="Arial"/>
                <a:cs typeface="Arial"/>
              </a:rPr>
              <a:t>farklı  yöntemle</a:t>
            </a:r>
            <a:r>
              <a:rPr sz="2900" spc="-9" dirty="0">
                <a:latin typeface="Arial"/>
                <a:cs typeface="Arial"/>
              </a:rPr>
              <a:t> tutulabilir;</a:t>
            </a:r>
            <a:endParaRPr sz="2900" dirty="0">
              <a:latin typeface="Arial"/>
              <a:cs typeface="Arial"/>
            </a:endParaRPr>
          </a:p>
          <a:p>
            <a:pPr marL="132438" algn="just">
              <a:spcBef>
                <a:spcPts val="1002"/>
              </a:spcBef>
            </a:pPr>
            <a:r>
              <a:rPr sz="2900" spc="162" baseline="9259" dirty="0">
                <a:latin typeface="Calibri"/>
                <a:cs typeface="Calibri"/>
              </a:rPr>
              <a:t>–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Sayının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ikili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tabandaki</a:t>
            </a:r>
            <a:r>
              <a:rPr sz="2500" spc="-376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karşılığı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28796" y="3747444"/>
            <a:ext cx="122074" cy="169005"/>
          </a:xfrm>
          <a:prstGeom prst="rect">
            <a:avLst/>
          </a:prstGeom>
        </p:spPr>
        <p:txBody>
          <a:bodyPr vert="horz" wrap="square" lIns="0" tIns="14971" rIns="0" bIns="0" rtlCol="0">
            <a:spAutoFit/>
          </a:bodyPr>
          <a:lstStyle/>
          <a:p>
            <a:pPr marL="11516">
              <a:spcBef>
                <a:spcPts val="118"/>
              </a:spcBef>
            </a:pPr>
            <a:r>
              <a:rPr sz="1000" spc="199" dirty="0">
                <a:latin typeface="Calibri"/>
                <a:cs typeface="Calibri"/>
              </a:rPr>
              <a:t>●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90218" y="3651859"/>
            <a:ext cx="1413059" cy="35018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200" spc="-5" dirty="0">
                <a:latin typeface="Arial"/>
                <a:cs typeface="Arial"/>
              </a:rPr>
              <a:t>İkili:</a:t>
            </a:r>
            <a:r>
              <a:rPr sz="2200" spc="-50" dirty="0">
                <a:latin typeface="Arial"/>
                <a:cs typeface="Arial"/>
              </a:rPr>
              <a:t> </a:t>
            </a:r>
            <a:r>
              <a:rPr sz="2200" spc="-118" dirty="0">
                <a:latin typeface="Arial"/>
                <a:cs typeface="Arial"/>
              </a:rPr>
              <a:t>111110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4995" y="4052628"/>
            <a:ext cx="7559923" cy="765822"/>
          </a:xfrm>
          <a:prstGeom prst="rect">
            <a:avLst/>
          </a:prstGeom>
        </p:spPr>
        <p:txBody>
          <a:bodyPr vert="horz" wrap="square" lIns="0" tIns="47216" rIns="0" bIns="0" rtlCol="0">
            <a:spAutoFit/>
          </a:bodyPr>
          <a:lstStyle/>
          <a:p>
            <a:pPr marL="305184" marR="4607" indent="-293667">
              <a:lnSpc>
                <a:spcPts val="2820"/>
              </a:lnSpc>
              <a:spcBef>
                <a:spcPts val="371"/>
              </a:spcBef>
              <a:tabLst>
                <a:tab pos="304608" algn="l"/>
              </a:tabLst>
            </a:pPr>
            <a:r>
              <a:rPr sz="2900" spc="162" baseline="7936" dirty="0">
                <a:latin typeface="Calibri"/>
                <a:cs typeface="Calibri"/>
              </a:rPr>
              <a:t>–	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Herbir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karaktere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özel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kod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verilmiş olan alfanümerik  </a:t>
            </a:r>
            <a:r>
              <a:rPr sz="2500" dirty="0">
                <a:solidFill>
                  <a:srgbClr val="0000FF"/>
                </a:solidFill>
                <a:latin typeface="Arial"/>
                <a:cs typeface="Arial"/>
              </a:rPr>
              <a:t>kod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tablosu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kullanılarak</a:t>
            </a:r>
            <a:endParaRPr sz="25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28796" y="5000426"/>
            <a:ext cx="122074" cy="169005"/>
          </a:xfrm>
          <a:prstGeom prst="rect">
            <a:avLst/>
          </a:prstGeom>
        </p:spPr>
        <p:txBody>
          <a:bodyPr vert="horz" wrap="square" lIns="0" tIns="14971" rIns="0" bIns="0" rtlCol="0">
            <a:spAutoFit/>
          </a:bodyPr>
          <a:lstStyle/>
          <a:p>
            <a:pPr marL="11516">
              <a:spcBef>
                <a:spcPts val="118"/>
              </a:spcBef>
            </a:pPr>
            <a:r>
              <a:rPr sz="1000" spc="199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90218" y="4904839"/>
            <a:ext cx="6251663" cy="35018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200" spc="-5" dirty="0">
                <a:latin typeface="Arial"/>
                <a:cs typeface="Arial"/>
              </a:rPr>
              <a:t>ASCII karakter kümesine göre </a:t>
            </a:r>
            <a:r>
              <a:rPr sz="2200" spc="-50" dirty="0">
                <a:latin typeface="Arial"/>
                <a:cs typeface="Arial"/>
              </a:rPr>
              <a:t>00110110</a:t>
            </a:r>
            <a:r>
              <a:rPr sz="2200" dirty="0">
                <a:latin typeface="Arial"/>
                <a:cs typeface="Arial"/>
              </a:rPr>
              <a:t> </a:t>
            </a:r>
            <a:r>
              <a:rPr sz="2200" spc="-27" dirty="0">
                <a:latin typeface="Arial"/>
                <a:cs typeface="Arial"/>
              </a:rPr>
              <a:t>00110010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4995" y="5305611"/>
            <a:ext cx="2302699" cy="396349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  <a:tabLst>
                <a:tab pos="304608" algn="l"/>
              </a:tabLst>
            </a:pPr>
            <a:r>
              <a:rPr sz="2900" spc="162" baseline="7936" dirty="0">
                <a:latin typeface="Calibri"/>
                <a:cs typeface="Calibri"/>
              </a:rPr>
              <a:t>–	</a:t>
            </a: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BCD</a:t>
            </a:r>
            <a:r>
              <a:rPr sz="2500" spc="-63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kodlama</a:t>
            </a:r>
            <a:endParaRPr sz="2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28796" y="5895248"/>
            <a:ext cx="122074" cy="169005"/>
          </a:xfrm>
          <a:prstGeom prst="rect">
            <a:avLst/>
          </a:prstGeom>
        </p:spPr>
        <p:txBody>
          <a:bodyPr vert="horz" wrap="square" lIns="0" tIns="14971" rIns="0" bIns="0" rtlCol="0">
            <a:spAutoFit/>
          </a:bodyPr>
          <a:lstStyle/>
          <a:p>
            <a:pPr marL="11516">
              <a:spcBef>
                <a:spcPts val="118"/>
              </a:spcBef>
            </a:pPr>
            <a:r>
              <a:rPr sz="1000" spc="199" dirty="0">
                <a:latin typeface="Calibri"/>
                <a:cs typeface="Calibri"/>
              </a:rPr>
              <a:t>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90218" y="5799662"/>
            <a:ext cx="4005970" cy="350183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z="2200" spc="-9" dirty="0">
                <a:latin typeface="Arial"/>
                <a:cs typeface="Arial"/>
              </a:rPr>
              <a:t>BCD </a:t>
            </a:r>
            <a:r>
              <a:rPr sz="2200" spc="-5" dirty="0">
                <a:latin typeface="Arial"/>
                <a:cs typeface="Arial"/>
              </a:rPr>
              <a:t>kodlamaya göre </a:t>
            </a:r>
            <a:r>
              <a:rPr sz="2200" spc="-50" dirty="0">
                <a:latin typeface="Arial"/>
                <a:cs typeface="Arial"/>
              </a:rPr>
              <a:t>0110</a:t>
            </a:r>
            <a:r>
              <a:rPr sz="2200" spc="-45" dirty="0">
                <a:latin typeface="Arial"/>
                <a:cs typeface="Arial"/>
              </a:rPr>
              <a:t> </a:t>
            </a:r>
            <a:r>
              <a:rPr sz="2200" spc="-5" dirty="0">
                <a:latin typeface="Arial"/>
                <a:cs typeface="Arial"/>
              </a:rPr>
              <a:t>0010</a:t>
            </a:r>
            <a:endParaRPr sz="22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7231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8772" y="260648"/>
            <a:ext cx="7649652" cy="504071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lang="en-US" sz="3200" spc="-5" dirty="0" err="1">
                <a:ea typeface="+mj-lt"/>
                <a:cs typeface="+mj-lt"/>
              </a:rPr>
              <a:t>Değişkenler</a:t>
            </a:r>
            <a:r>
              <a:rPr lang="en-US" sz="3200" spc="-5" dirty="0">
                <a:ea typeface="+mj-lt"/>
                <a:cs typeface="+mj-lt"/>
              </a:rPr>
              <a:t> </a:t>
            </a:r>
            <a:r>
              <a:rPr lang="en-US" sz="3200" spc="-5" dirty="0" err="1">
                <a:ea typeface="+mj-lt"/>
                <a:cs typeface="+mj-lt"/>
              </a:rPr>
              <a:t>ve</a:t>
            </a:r>
            <a:r>
              <a:rPr lang="en-US" sz="3200" spc="-5" dirty="0">
                <a:ea typeface="+mj-lt"/>
                <a:cs typeface="+mj-lt"/>
              </a:rPr>
              <a:t> </a:t>
            </a:r>
            <a:r>
              <a:rPr lang="en-US" sz="3200" spc="-5" dirty="0" err="1">
                <a:ea typeface="+mj-lt"/>
                <a:cs typeface="+mj-lt"/>
              </a:rPr>
              <a:t>Kapladıkları</a:t>
            </a:r>
            <a:r>
              <a:rPr lang="en-US" sz="3200" spc="-5" dirty="0">
                <a:ea typeface="+mj-lt"/>
                <a:cs typeface="+mj-lt"/>
              </a:rPr>
              <a:t> Alan (Byte)</a:t>
            </a:r>
            <a:endParaRPr lang="en-US" sz="4000" dirty="0">
              <a:ea typeface="+mj-lt"/>
              <a:cs typeface="+mj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14903" y="1373703"/>
            <a:ext cx="8205416" cy="458486"/>
          </a:xfrm>
          <a:prstGeom prst="rect">
            <a:avLst/>
          </a:prstGeom>
        </p:spPr>
        <p:txBody>
          <a:bodyPr vert="horz" wrap="square" lIns="0" tIns="12092" rIns="0" bIns="0" rtlCol="0" anchor="t">
            <a:spAutoFit/>
          </a:bodyPr>
          <a:lstStyle/>
          <a:p>
            <a:pPr marL="11430" marR="4445">
              <a:spcBef>
                <a:spcPts val="95"/>
              </a:spcBef>
              <a:buSzPct val="42187"/>
              <a:buChar char="●"/>
              <a:tabLst>
                <a:tab pos="112860" algn="l"/>
              </a:tabLst>
            </a:pPr>
            <a:endParaRPr lang="tr-TR" sz="2900" spc="-23" dirty="0">
              <a:latin typeface="Arial"/>
              <a:cs typeface="Arial"/>
            </a:endParaRPr>
          </a:p>
        </p:txBody>
      </p:sp>
      <p:pic>
        <p:nvPicPr>
          <p:cNvPr id="4" name="Resim 4" descr="metin içeren bir resim&#10;&#10;Yüksek güvenilirlikle oluşturulmuş açıklama">
            <a:extLst>
              <a:ext uri="{FF2B5EF4-FFF2-40B4-BE49-F238E27FC236}">
                <a16:creationId xmlns:a16="http://schemas.microsoft.com/office/drawing/2014/main" id="{39EBE715-AE56-4F02-B739-231BE13F989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30088" y="784458"/>
            <a:ext cx="6110264" cy="530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12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Dikdörtgen 3">
            <a:extLst>
              <a:ext uri="{FF2B5EF4-FFF2-40B4-BE49-F238E27FC236}">
                <a16:creationId xmlns:a16="http://schemas.microsoft.com/office/drawing/2014/main" id="{D6F7A048-571C-4539-A70B-211D79237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625" y="1741488"/>
            <a:ext cx="8207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Arial"/>
              <a:buChar char="•"/>
            </a:pPr>
            <a:endParaRPr lang="tr-TR" altLang="tr-TR" dirty="0">
              <a:ea typeface="Tahoma"/>
            </a:endParaRPr>
          </a:p>
        </p:txBody>
      </p:sp>
      <p:pic>
        <p:nvPicPr>
          <p:cNvPr id="3" name="Resim 3" descr="ekran görüntüsü içeren bir resim&#10;&#10;Yüksek güvenilirlikle oluşturulmuş açıklama">
            <a:extLst>
              <a:ext uri="{FF2B5EF4-FFF2-40B4-BE49-F238E27FC236}">
                <a16:creationId xmlns:a16="http://schemas.microsoft.com/office/drawing/2014/main" id="{AB271B4E-46AD-4A7B-A7F3-980EE3504D1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33759" y="692696"/>
            <a:ext cx="5918825" cy="5264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93990"/>
      </p:ext>
    </p:extLst>
  </p:cSld>
  <p:clrMapOvr>
    <a:masterClrMapping/>
  </p:clrMapOvr>
  <p:transition>
    <p:comb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http://www.mathcs.emory.edu/~cheung/Courses/170/Syllabus/01/FIGS/mem-content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636912"/>
            <a:ext cx="7444444" cy="3240360"/>
          </a:xfrm>
          <a:prstGeom prst="rect">
            <a:avLst/>
          </a:prstGeom>
          <a:noFill/>
        </p:spPr>
      </p:pic>
      <p:sp>
        <p:nvSpPr>
          <p:cNvPr id="3" name="2 Metin kutusu"/>
          <p:cNvSpPr txBox="1"/>
          <p:nvPr/>
        </p:nvSpPr>
        <p:spPr>
          <a:xfrm>
            <a:off x="683568" y="932527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/>
              <a:t>Bilgisayar, daha büyük bellek hücreleri oluşturmak için RAM belleğindeki bitişik baytları birleştirebilir. Bunun için </a:t>
            </a:r>
            <a:r>
              <a:rPr lang="tr-TR" sz="2400" dirty="0" err="1"/>
              <a:t>byte</a:t>
            </a:r>
            <a:r>
              <a:rPr lang="tr-TR" sz="2400" dirty="0"/>
              <a:t> sıralaması kullanılır (</a:t>
            </a:r>
            <a:r>
              <a:rPr lang="tr-TR" sz="2400" dirty="0" err="1"/>
              <a:t>Endianness</a:t>
            </a:r>
            <a:r>
              <a:rPr lang="tr-TR" sz="2400" dirty="0"/>
              <a:t>).</a:t>
            </a:r>
          </a:p>
          <a:p>
            <a:r>
              <a:rPr lang="tr-TR" sz="2400" dirty="0" err="1"/>
              <a:t>Int</a:t>
            </a:r>
            <a:r>
              <a:rPr lang="tr-TR" sz="2400" dirty="0"/>
              <a:t>, </a:t>
            </a:r>
            <a:r>
              <a:rPr lang="tr-TR" sz="2400" dirty="0" err="1"/>
              <a:t>double</a:t>
            </a:r>
            <a:r>
              <a:rPr lang="tr-TR" sz="2400" dirty="0"/>
              <a:t> vb. veri tiplerinde saklanan veriler.</a:t>
            </a:r>
          </a:p>
        </p:txBody>
      </p:sp>
    </p:spTree>
    <p:extLst>
      <p:ext uri="{BB962C8B-B14F-4D97-AF65-F5344CB8AC3E}">
        <p14:creationId xmlns:p14="http://schemas.microsoft.com/office/powerpoint/2010/main" val="1267086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400" dirty="0"/>
              <a:t>İnsanların soldan sağa veya sağdan sola alfabelere sahip olmaları gibi işlemciler de baytları saklarken önemli baytın solda veya sağda olmasına göre sınıflandırılır. Buna sıralılık veya bitimlilik (</a:t>
            </a:r>
            <a:r>
              <a:rPr lang="tr-TR" sz="2400" dirty="0" err="1"/>
              <a:t>endianness</a:t>
            </a:r>
            <a:r>
              <a:rPr lang="tr-TR" sz="2400" dirty="0"/>
              <a:t>) da denir. Diğer bir deyişle </a:t>
            </a:r>
            <a:r>
              <a:rPr lang="tr-TR" sz="2400" dirty="0" err="1"/>
              <a:t>endianness</a:t>
            </a:r>
            <a:r>
              <a:rPr lang="tr-TR" sz="2400" dirty="0"/>
              <a:t> bayt sıralamasıdır. </a:t>
            </a:r>
          </a:p>
          <a:p>
            <a:endParaRPr lang="tr-TR" sz="2400" dirty="0"/>
          </a:p>
          <a:p>
            <a:r>
              <a:rPr lang="tr-TR" sz="2400" dirty="0" err="1">
                <a:solidFill>
                  <a:srgbClr val="FF0000"/>
                </a:solidFill>
              </a:rPr>
              <a:t>Big</a:t>
            </a:r>
            <a:r>
              <a:rPr lang="tr-TR" sz="2400" dirty="0">
                <a:solidFill>
                  <a:srgbClr val="FF0000"/>
                </a:solidFill>
              </a:rPr>
              <a:t>-</a:t>
            </a:r>
            <a:r>
              <a:rPr lang="tr-TR" sz="2400" dirty="0" err="1">
                <a:solidFill>
                  <a:srgbClr val="FF0000"/>
                </a:solidFill>
              </a:rPr>
              <a:t>endian</a:t>
            </a:r>
            <a:r>
              <a:rPr lang="tr-TR" sz="2400" dirty="0"/>
              <a:t> sıralamada, önemli bayt en küçük adreste depolanırken (Motorola işlemciler, </a:t>
            </a:r>
            <a:r>
              <a:rPr lang="tr-TR" sz="2400" dirty="0" err="1"/>
              <a:t>Adobe</a:t>
            </a:r>
            <a:r>
              <a:rPr lang="tr-TR" sz="2400" dirty="0"/>
              <a:t> </a:t>
            </a:r>
            <a:r>
              <a:rPr lang="tr-TR" sz="2400" dirty="0" err="1"/>
              <a:t>Photoshop</a:t>
            </a:r>
            <a:r>
              <a:rPr lang="tr-TR" sz="2400" dirty="0"/>
              <a:t>, JPEG vb.); </a:t>
            </a:r>
          </a:p>
          <a:p>
            <a:r>
              <a:rPr lang="tr-TR" sz="2400" dirty="0" err="1">
                <a:solidFill>
                  <a:srgbClr val="FF0000"/>
                </a:solidFill>
              </a:rPr>
              <a:t>Little</a:t>
            </a:r>
            <a:r>
              <a:rPr lang="tr-TR" sz="2400" dirty="0">
                <a:solidFill>
                  <a:srgbClr val="FF0000"/>
                </a:solidFill>
              </a:rPr>
              <a:t>-</a:t>
            </a:r>
            <a:r>
              <a:rPr lang="tr-TR" sz="2400" dirty="0" err="1">
                <a:solidFill>
                  <a:srgbClr val="FF0000"/>
                </a:solidFill>
              </a:rPr>
              <a:t>endian</a:t>
            </a:r>
            <a:r>
              <a:rPr lang="tr-TR" sz="2400" dirty="0"/>
              <a:t> sıralamada; önemli bayt en büyük adreste depolanır (Intel x86 ve AMD64/x86-64 serisi işlemciler, BMP, GIF vb.).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dirty="0" err="1"/>
              <a:t>Big</a:t>
            </a:r>
            <a:r>
              <a:rPr lang="tr-TR" sz="4400" dirty="0"/>
              <a:t>-</a:t>
            </a:r>
            <a:r>
              <a:rPr lang="tr-TR" sz="4400" dirty="0" err="1"/>
              <a:t>endian</a:t>
            </a:r>
            <a:r>
              <a:rPr lang="tr-TR" sz="4400" dirty="0"/>
              <a:t> ve </a:t>
            </a:r>
            <a:r>
              <a:rPr lang="tr-TR" sz="4400" dirty="0" err="1"/>
              <a:t>Little</a:t>
            </a:r>
            <a:r>
              <a:rPr lang="tr-TR" sz="4400" dirty="0"/>
              <a:t>-</a:t>
            </a:r>
            <a:r>
              <a:rPr lang="tr-TR" sz="4400" dirty="0" err="1"/>
              <a:t>endian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693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G-Y Rev 2 again: little-endian is legal! — Agi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052736"/>
            <a:ext cx="7620000" cy="4095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23228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6898" y="586321"/>
            <a:ext cx="4791387" cy="51946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pc="-27" dirty="0">
                <a:solidFill>
                  <a:schemeClr val="tx1"/>
                </a:solidFill>
              </a:rPr>
              <a:t>Verinin </a:t>
            </a:r>
            <a:r>
              <a:rPr spc="-5" dirty="0">
                <a:solidFill>
                  <a:schemeClr val="tx1"/>
                </a:solidFill>
              </a:rPr>
              <a:t>Bellekte</a:t>
            </a:r>
            <a:r>
              <a:rPr spc="-113" dirty="0">
                <a:solidFill>
                  <a:schemeClr val="tx1"/>
                </a:solidFill>
              </a:rPr>
              <a:t> </a:t>
            </a:r>
            <a:r>
              <a:rPr spc="-18" dirty="0">
                <a:solidFill>
                  <a:schemeClr val="tx1"/>
                </a:solidFill>
              </a:rPr>
              <a:t>Tutulması</a:t>
            </a:r>
            <a:endParaRPr lang="tr-TR" spc="-18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11914" y="1178701"/>
            <a:ext cx="3541284" cy="28721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788493" y="4083129"/>
            <a:ext cx="5425363" cy="25462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11579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6" y="792027"/>
            <a:ext cx="8093707" cy="550237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>
              <a:spcBef>
                <a:spcPts val="91"/>
              </a:spcBef>
            </a:pPr>
            <a:r>
              <a:rPr sz="3500" spc="-5" dirty="0"/>
              <a:t>Karakter </a:t>
            </a:r>
            <a:r>
              <a:rPr sz="3500" spc="-50" dirty="0"/>
              <a:t>Veri </a:t>
            </a:r>
            <a:r>
              <a:rPr sz="3500" spc="-45" dirty="0"/>
              <a:t>Yapısı </a:t>
            </a:r>
            <a:r>
              <a:rPr sz="3500" dirty="0"/>
              <a:t>ve </a:t>
            </a:r>
            <a:r>
              <a:rPr sz="3500" spc="-5" dirty="0"/>
              <a:t>Kodlama</a:t>
            </a:r>
            <a:r>
              <a:rPr sz="3500" spc="-9" dirty="0"/>
              <a:t> </a:t>
            </a:r>
            <a:r>
              <a:rPr sz="3500" spc="-5" dirty="0"/>
              <a:t>(Encoding)</a:t>
            </a:r>
            <a:endParaRPr lang="tr-TR" sz="3500" spc="-5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2789842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7768" y="1364120"/>
            <a:ext cx="8120770" cy="5153384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34549" marR="27639">
              <a:lnSpc>
                <a:spcPts val="3255"/>
              </a:lnSpc>
              <a:spcBef>
                <a:spcPts val="385"/>
              </a:spcBef>
            </a:pPr>
            <a:r>
              <a:rPr sz="2900" spc="-23" dirty="0">
                <a:latin typeface="Arial"/>
                <a:cs typeface="Arial"/>
              </a:rPr>
              <a:t>Karakter, </a:t>
            </a:r>
            <a:r>
              <a:rPr sz="2900" spc="-9" dirty="0">
                <a:latin typeface="Arial"/>
                <a:cs typeface="Arial"/>
              </a:rPr>
              <a:t>en temel </a:t>
            </a:r>
            <a:r>
              <a:rPr sz="2900" spc="-5" dirty="0">
                <a:latin typeface="Arial"/>
                <a:cs typeface="Arial"/>
              </a:rPr>
              <a:t>veri </a:t>
            </a:r>
            <a:r>
              <a:rPr sz="2900" spc="-9" dirty="0">
                <a:latin typeface="Arial"/>
                <a:cs typeface="Arial"/>
              </a:rPr>
              <a:t>yapılarından birisi olup </a:t>
            </a:r>
            <a:r>
              <a:rPr sz="2900" spc="-5" dirty="0">
                <a:latin typeface="Arial"/>
                <a:cs typeface="Arial"/>
              </a:rPr>
              <a:t>tek  tek karakterlerin veya art </a:t>
            </a:r>
            <a:r>
              <a:rPr sz="2900" spc="-9" dirty="0">
                <a:latin typeface="Arial"/>
                <a:cs typeface="Arial"/>
              </a:rPr>
              <a:t>arda gelerek  </a:t>
            </a:r>
            <a:r>
              <a:rPr sz="2900" spc="-5" dirty="0">
                <a:latin typeface="Arial"/>
                <a:cs typeface="Arial"/>
              </a:rPr>
              <a:t>sözcüklerin, </a:t>
            </a:r>
            <a:r>
              <a:rPr sz="2900" spc="-9" dirty="0">
                <a:latin typeface="Arial"/>
                <a:cs typeface="Arial"/>
              </a:rPr>
              <a:t>cümlelerin tutulduğu bir</a:t>
            </a:r>
            <a:r>
              <a:rPr sz="2900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yapıdır.</a:t>
            </a:r>
            <a:endParaRPr sz="2900">
              <a:latin typeface="Arial"/>
              <a:cs typeface="Arial"/>
            </a:endParaRPr>
          </a:p>
          <a:p>
            <a:pPr marL="34549" marR="65067">
              <a:lnSpc>
                <a:spcPts val="3255"/>
              </a:lnSpc>
              <a:spcBef>
                <a:spcPts val="1279"/>
              </a:spcBef>
            </a:pPr>
            <a:r>
              <a:rPr sz="2900" spc="-9" dirty="0">
                <a:latin typeface="Arial"/>
                <a:cs typeface="Arial"/>
              </a:rPr>
              <a:t>Kodlama (Encoding) </a:t>
            </a:r>
            <a:r>
              <a:rPr sz="2900" spc="-5" dirty="0">
                <a:latin typeface="Arial"/>
                <a:cs typeface="Arial"/>
              </a:rPr>
              <a:t>işlemi bir karakter </a:t>
            </a:r>
            <a:r>
              <a:rPr sz="2900" spc="-9" dirty="0">
                <a:latin typeface="Arial"/>
                <a:cs typeface="Arial"/>
              </a:rPr>
              <a:t>tablosuna  göre </a:t>
            </a:r>
            <a:r>
              <a:rPr sz="2900" spc="-5" dirty="0">
                <a:latin typeface="Arial"/>
                <a:cs typeface="Arial"/>
              </a:rPr>
              <a:t>yapılır; </a:t>
            </a:r>
            <a:r>
              <a:rPr sz="2900" spc="-9" dirty="0">
                <a:latin typeface="Arial"/>
                <a:cs typeface="Arial"/>
              </a:rPr>
              <a:t>tablo değiştirildiğinde </a:t>
            </a:r>
            <a:r>
              <a:rPr sz="2900" spc="-5" dirty="0">
                <a:latin typeface="Arial"/>
                <a:cs typeface="Arial"/>
              </a:rPr>
              <a:t>karakterlere  </a:t>
            </a:r>
            <a:r>
              <a:rPr sz="2900" dirty="0">
                <a:latin typeface="Arial"/>
                <a:cs typeface="Arial"/>
              </a:rPr>
              <a:t>karşı </a:t>
            </a:r>
            <a:r>
              <a:rPr sz="2900" spc="-5" dirty="0">
                <a:latin typeface="Arial"/>
                <a:cs typeface="Arial"/>
              </a:rPr>
              <a:t>düşen kodlar </a:t>
            </a:r>
            <a:r>
              <a:rPr sz="2900" spc="-9" dirty="0">
                <a:latin typeface="Arial"/>
                <a:cs typeface="Arial"/>
              </a:rPr>
              <a:t>değişeceğinden ham </a:t>
            </a:r>
            <a:r>
              <a:rPr sz="2900" spc="-5" dirty="0">
                <a:latin typeface="Arial"/>
                <a:cs typeface="Arial"/>
              </a:rPr>
              <a:t>verinin  </a:t>
            </a:r>
            <a:r>
              <a:rPr sz="2900" spc="-9" dirty="0">
                <a:latin typeface="Arial"/>
                <a:cs typeface="Arial"/>
              </a:rPr>
              <a:t>içerdiği bilgi </a:t>
            </a:r>
            <a:r>
              <a:rPr sz="2900" spc="-5" dirty="0">
                <a:latin typeface="Arial"/>
                <a:cs typeface="Arial"/>
              </a:rPr>
              <a:t>farklı</a:t>
            </a:r>
            <a:r>
              <a:rPr sz="2900" spc="-14" dirty="0">
                <a:latin typeface="Arial"/>
                <a:cs typeface="Arial"/>
              </a:rPr>
              <a:t> </a:t>
            </a:r>
            <a:r>
              <a:rPr sz="2900" spc="-27" dirty="0">
                <a:latin typeface="Arial"/>
                <a:cs typeface="Arial"/>
              </a:rPr>
              <a:t>görülür.</a:t>
            </a:r>
            <a:endParaRPr sz="2900">
              <a:latin typeface="Arial"/>
              <a:cs typeface="Arial"/>
            </a:endParaRPr>
          </a:p>
          <a:p>
            <a:pPr marL="426105" indent="-293667">
              <a:spcBef>
                <a:spcPts val="993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ASCII</a:t>
            </a:r>
            <a:endParaRPr sz="2500">
              <a:latin typeface="Arial"/>
              <a:cs typeface="Arial"/>
            </a:endParaRPr>
          </a:p>
          <a:p>
            <a:pPr marL="426105" indent="-293667">
              <a:spcBef>
                <a:spcPts val="807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EBCDIC</a:t>
            </a:r>
            <a:endParaRPr sz="2500">
              <a:latin typeface="Arial"/>
              <a:cs typeface="Arial"/>
            </a:endParaRPr>
          </a:p>
          <a:p>
            <a:pPr marL="426105" indent="-293667">
              <a:spcBef>
                <a:spcPts val="798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5" dirty="0">
                <a:solidFill>
                  <a:srgbClr val="0000FF"/>
                </a:solidFill>
                <a:latin typeface="Arial"/>
                <a:cs typeface="Arial"/>
              </a:rPr>
              <a:t>Unicode</a:t>
            </a:r>
            <a:endParaRPr sz="2500">
              <a:latin typeface="Arial"/>
              <a:cs typeface="Arial"/>
            </a:endParaRPr>
          </a:p>
          <a:p>
            <a:pPr marL="426105" indent="-293667">
              <a:spcBef>
                <a:spcPts val="798"/>
              </a:spcBef>
              <a:buClr>
                <a:srgbClr val="000000"/>
              </a:buClr>
              <a:buSzPct val="75000"/>
              <a:buFont typeface="Calibri"/>
              <a:buChar char="–"/>
              <a:tabLst>
                <a:tab pos="425530" algn="l"/>
                <a:tab pos="426105" algn="l"/>
              </a:tabLst>
            </a:pPr>
            <a:r>
              <a:rPr sz="2500" spc="-9" dirty="0">
                <a:solidFill>
                  <a:srgbClr val="0000FF"/>
                </a:solidFill>
                <a:latin typeface="Arial"/>
                <a:cs typeface="Arial"/>
              </a:rPr>
              <a:t>UTF</a:t>
            </a:r>
            <a:endParaRPr sz="25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85439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5095" y="76043"/>
            <a:ext cx="7721597" cy="1004215"/>
          </a:xfrm>
          <a:prstGeom prst="rect">
            <a:avLst/>
          </a:prstGeom>
        </p:spPr>
        <p:txBody>
          <a:bodyPr vert="horz" wrap="square" lIns="0" tIns="54703" rIns="0" bIns="0" rtlCol="0">
            <a:spAutoFit/>
          </a:bodyPr>
          <a:lstStyle/>
          <a:p>
            <a:pPr marL="11430" marR="4445">
              <a:lnSpc>
                <a:spcPts val="3653"/>
              </a:lnSpc>
              <a:spcBef>
                <a:spcPts val="431"/>
              </a:spcBef>
            </a:pPr>
            <a:r>
              <a:rPr sz="3600" spc="-5" dirty="0"/>
              <a:t>ASCII </a:t>
            </a:r>
            <a:r>
              <a:rPr sz="3600" dirty="0"/>
              <a:t>(American </a:t>
            </a:r>
            <a:r>
              <a:rPr sz="3600" spc="-5" dirty="0"/>
              <a:t>Standard Code</a:t>
            </a:r>
            <a:r>
              <a:rPr sz="3600" spc="-91" dirty="0"/>
              <a:t> </a:t>
            </a:r>
            <a:r>
              <a:rPr sz="3600" spc="-9" dirty="0"/>
              <a:t>for</a:t>
            </a:r>
            <a:r>
              <a:rPr lang="tr-TR" sz="3600" spc="-9" dirty="0"/>
              <a:t> </a:t>
            </a:r>
            <a:r>
              <a:rPr sz="3600" spc="-9" dirty="0"/>
              <a:t> </a:t>
            </a:r>
            <a:r>
              <a:rPr sz="3600" spc="-5" dirty="0"/>
              <a:t>Information</a:t>
            </a:r>
            <a:r>
              <a:rPr sz="3600" spc="-14" dirty="0"/>
              <a:t> </a:t>
            </a:r>
            <a:r>
              <a:rPr sz="3600" spc="-5" dirty="0"/>
              <a:t>Interchange)</a:t>
            </a:r>
            <a:endParaRPr lang="tr-TR" sz="3600" spc="-5" dirty="0"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3438" y="1387147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438" y="2789842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13438" y="3780250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3438" y="4769505"/>
            <a:ext cx="154895" cy="210521"/>
          </a:xfrm>
          <a:prstGeom prst="rect">
            <a:avLst/>
          </a:prstGeom>
        </p:spPr>
        <p:txBody>
          <a:bodyPr vert="horz" wrap="square" lIns="0" tIns="10365" rIns="0" bIns="0" rtlCol="0">
            <a:spAutoFit/>
          </a:bodyPr>
          <a:lstStyle/>
          <a:p>
            <a:pPr marL="11516">
              <a:spcBef>
                <a:spcPts val="82"/>
              </a:spcBef>
            </a:pPr>
            <a:r>
              <a:rPr sz="1300" spc="240" dirty="0">
                <a:latin typeface="Calibri"/>
                <a:cs typeface="Calibri"/>
              </a:rPr>
              <a:t>●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7105" y="1262769"/>
            <a:ext cx="7987756" cy="4358295"/>
          </a:xfrm>
          <a:prstGeom prst="rect">
            <a:avLst/>
          </a:prstGeom>
        </p:spPr>
        <p:txBody>
          <a:bodyPr vert="horz" wrap="square" lIns="0" tIns="48945" rIns="0" bIns="0" rtlCol="0">
            <a:spAutoFit/>
          </a:bodyPr>
          <a:lstStyle/>
          <a:p>
            <a:pPr marL="11516" marR="100191">
              <a:lnSpc>
                <a:spcPts val="3255"/>
              </a:lnSpc>
              <a:spcBef>
                <a:spcPts val="385"/>
              </a:spcBef>
            </a:pPr>
            <a:r>
              <a:rPr sz="2900" spc="-5" dirty="0">
                <a:latin typeface="Arial"/>
                <a:cs typeface="Arial"/>
              </a:rPr>
              <a:t>ASCII (Bilgi Değişimi İçin Amerikan </a:t>
            </a:r>
            <a:r>
              <a:rPr sz="2900" spc="-9" dirty="0">
                <a:latin typeface="Arial"/>
                <a:cs typeface="Arial"/>
              </a:rPr>
              <a:t>Standart  Kodlama </a:t>
            </a:r>
            <a:r>
              <a:rPr sz="2900" spc="-5" dirty="0">
                <a:latin typeface="Arial"/>
                <a:cs typeface="Arial"/>
              </a:rPr>
              <a:t>Sistemi) </a:t>
            </a:r>
            <a:r>
              <a:rPr sz="2900" spc="-9" dirty="0">
                <a:latin typeface="Arial"/>
                <a:cs typeface="Arial"/>
              </a:rPr>
              <a:t>Latin </a:t>
            </a:r>
            <a:r>
              <a:rPr sz="2900" spc="-5" dirty="0">
                <a:latin typeface="Arial"/>
                <a:cs typeface="Arial"/>
              </a:rPr>
              <a:t>alfabesi üzerine kurulu </a:t>
            </a:r>
            <a:r>
              <a:rPr sz="2900" dirty="0">
                <a:latin typeface="Arial"/>
                <a:cs typeface="Arial"/>
              </a:rPr>
              <a:t>7  </a:t>
            </a:r>
            <a:r>
              <a:rPr sz="2900" spc="-9" dirty="0">
                <a:latin typeface="Arial"/>
                <a:cs typeface="Arial"/>
              </a:rPr>
              <a:t>bitlik bir </a:t>
            </a:r>
            <a:r>
              <a:rPr sz="2900" spc="-5" dirty="0">
                <a:latin typeface="Arial"/>
                <a:cs typeface="Arial"/>
              </a:rPr>
              <a:t>karakter</a:t>
            </a:r>
            <a:r>
              <a:rPr sz="2900" spc="5" dirty="0">
                <a:latin typeface="Arial"/>
                <a:cs typeface="Arial"/>
              </a:rPr>
              <a:t> </a:t>
            </a:r>
            <a:r>
              <a:rPr sz="2900" spc="-23" dirty="0">
                <a:latin typeface="Arial"/>
                <a:cs typeface="Arial"/>
              </a:rPr>
              <a:t>setidir.</a:t>
            </a:r>
            <a:endParaRPr sz="2900">
              <a:latin typeface="Arial"/>
              <a:cs typeface="Arial"/>
            </a:endParaRPr>
          </a:p>
          <a:p>
            <a:pPr marL="11516" marR="689830">
              <a:lnSpc>
                <a:spcPts val="3255"/>
              </a:lnSpc>
              <a:spcBef>
                <a:spcPts val="1279"/>
              </a:spcBef>
            </a:pPr>
            <a:r>
              <a:rPr sz="2900" spc="-5" dirty="0">
                <a:latin typeface="Arial"/>
                <a:cs typeface="Arial"/>
              </a:rPr>
              <a:t>İlk kez </a:t>
            </a:r>
            <a:r>
              <a:rPr sz="2900" spc="-9" dirty="0">
                <a:latin typeface="Arial"/>
                <a:cs typeface="Arial"/>
              </a:rPr>
              <a:t>1963 </a:t>
            </a:r>
            <a:r>
              <a:rPr sz="2900" spc="-5" dirty="0">
                <a:latin typeface="Arial"/>
                <a:cs typeface="Arial"/>
              </a:rPr>
              <a:t>yılında ANSI </a:t>
            </a:r>
            <a:r>
              <a:rPr sz="2900" spc="-9" dirty="0">
                <a:latin typeface="Arial"/>
                <a:cs typeface="Arial"/>
              </a:rPr>
              <a:t>tarafından</a:t>
            </a:r>
            <a:r>
              <a:rPr sz="2900" spc="-168" dirty="0">
                <a:latin typeface="Arial"/>
                <a:cs typeface="Arial"/>
              </a:rPr>
              <a:t> </a:t>
            </a:r>
            <a:r>
              <a:rPr sz="2900" spc="-9" dirty="0">
                <a:latin typeface="Arial"/>
                <a:cs typeface="Arial"/>
              </a:rPr>
              <a:t>standart  olarak</a:t>
            </a:r>
            <a:r>
              <a:rPr sz="2900" spc="-5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sunulmuştur.</a:t>
            </a:r>
            <a:endParaRPr sz="2900">
              <a:latin typeface="Arial"/>
              <a:cs typeface="Arial"/>
            </a:endParaRPr>
          </a:p>
          <a:p>
            <a:pPr marL="11516" marR="4607">
              <a:lnSpc>
                <a:spcPts val="3255"/>
              </a:lnSpc>
              <a:spcBef>
                <a:spcPts val="1288"/>
              </a:spcBef>
            </a:pPr>
            <a:r>
              <a:rPr sz="2900" spc="-5" dirty="0">
                <a:latin typeface="Arial"/>
                <a:cs typeface="Arial"/>
              </a:rPr>
              <a:t>ASCII'de 33 </a:t>
            </a:r>
            <a:r>
              <a:rPr sz="2900" spc="-9" dirty="0">
                <a:latin typeface="Arial"/>
                <a:cs typeface="Arial"/>
              </a:rPr>
              <a:t>tane </a:t>
            </a:r>
            <a:r>
              <a:rPr sz="2900" spc="-5" dirty="0">
                <a:latin typeface="Arial"/>
                <a:cs typeface="Arial"/>
              </a:rPr>
              <a:t>basılmayan </a:t>
            </a:r>
            <a:r>
              <a:rPr sz="2900" spc="-9" dirty="0">
                <a:latin typeface="Arial"/>
                <a:cs typeface="Arial"/>
              </a:rPr>
              <a:t>kontrol </a:t>
            </a:r>
            <a:r>
              <a:rPr sz="2900" spc="-5" dirty="0">
                <a:latin typeface="Arial"/>
                <a:cs typeface="Arial"/>
              </a:rPr>
              <a:t>karakteri </a:t>
            </a:r>
            <a:r>
              <a:rPr sz="2900" dirty="0">
                <a:latin typeface="Arial"/>
                <a:cs typeface="Arial"/>
              </a:rPr>
              <a:t>ve  </a:t>
            </a:r>
            <a:r>
              <a:rPr sz="2900" spc="-9" dirty="0">
                <a:latin typeface="Arial"/>
                <a:cs typeface="Arial"/>
              </a:rPr>
              <a:t>95 tane basılan </a:t>
            </a:r>
            <a:r>
              <a:rPr sz="2900" spc="-5" dirty="0">
                <a:latin typeface="Arial"/>
                <a:cs typeface="Arial"/>
              </a:rPr>
              <a:t>karakter</a:t>
            </a:r>
            <a:r>
              <a:rPr sz="2900" spc="-14" dirty="0">
                <a:latin typeface="Arial"/>
                <a:cs typeface="Arial"/>
              </a:rPr>
              <a:t> </a:t>
            </a:r>
            <a:r>
              <a:rPr sz="2900" spc="-27" dirty="0">
                <a:latin typeface="Arial"/>
                <a:cs typeface="Arial"/>
              </a:rPr>
              <a:t>bulunur.</a:t>
            </a:r>
            <a:endParaRPr sz="2900">
              <a:latin typeface="Arial"/>
              <a:cs typeface="Arial"/>
            </a:endParaRPr>
          </a:p>
          <a:p>
            <a:pPr marL="11516" marR="264300">
              <a:lnSpc>
                <a:spcPts val="3255"/>
              </a:lnSpc>
              <a:spcBef>
                <a:spcPts val="1279"/>
              </a:spcBef>
            </a:pPr>
            <a:r>
              <a:rPr sz="2900" spc="-5" dirty="0">
                <a:latin typeface="Arial"/>
                <a:cs typeface="Arial"/>
              </a:rPr>
              <a:t>Kontrol karakterleri </a:t>
            </a:r>
            <a:r>
              <a:rPr sz="2900" spc="-9" dirty="0">
                <a:latin typeface="Arial"/>
                <a:cs typeface="Arial"/>
              </a:rPr>
              <a:t>metnin akışını </a:t>
            </a:r>
            <a:r>
              <a:rPr sz="2900" spc="-5" dirty="0">
                <a:latin typeface="Arial"/>
                <a:cs typeface="Arial"/>
              </a:rPr>
              <a:t>kontrol </a:t>
            </a:r>
            <a:r>
              <a:rPr sz="2900" spc="-9" dirty="0">
                <a:latin typeface="Arial"/>
                <a:cs typeface="Arial"/>
              </a:rPr>
              <a:t>eden,  </a:t>
            </a:r>
            <a:r>
              <a:rPr sz="2900" spc="-5" dirty="0">
                <a:latin typeface="Arial"/>
                <a:cs typeface="Arial"/>
              </a:rPr>
              <a:t>ekranda çıkmayan</a:t>
            </a:r>
            <a:r>
              <a:rPr sz="2900" spc="-27" dirty="0">
                <a:latin typeface="Arial"/>
                <a:cs typeface="Arial"/>
              </a:rPr>
              <a:t> </a:t>
            </a:r>
            <a:r>
              <a:rPr sz="2900" spc="-18" dirty="0">
                <a:latin typeface="Arial"/>
                <a:cs typeface="Arial"/>
              </a:rPr>
              <a:t>karakterlerdir.</a:t>
            </a:r>
            <a:endParaRPr sz="2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6457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397" y="561194"/>
            <a:ext cx="7024989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516">
              <a:spcBef>
                <a:spcPts val="91"/>
              </a:spcBef>
            </a:pPr>
            <a:r>
              <a:rPr spc="-5" dirty="0"/>
              <a:t>Genişletilmiş</a:t>
            </a:r>
            <a:r>
              <a:rPr spc="-249" dirty="0"/>
              <a:t> </a:t>
            </a:r>
            <a:r>
              <a:rPr spc="-5" dirty="0"/>
              <a:t>ASCII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08831" y="1384844"/>
            <a:ext cx="148561" cy="198621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200" spc="245" dirty="0">
                <a:latin typeface="Calibri"/>
                <a:cs typeface="Calibri"/>
              </a:rPr>
              <a:t>●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831" y="3517676"/>
            <a:ext cx="148561" cy="198621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200" spc="245" dirty="0">
                <a:latin typeface="Calibri"/>
                <a:cs typeface="Calibri"/>
              </a:rPr>
              <a:t>●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8831" y="5255497"/>
            <a:ext cx="148561" cy="198621"/>
          </a:xfrm>
          <a:prstGeom prst="rect">
            <a:avLst/>
          </a:prstGeom>
        </p:spPr>
        <p:txBody>
          <a:bodyPr vert="horz" wrap="square" lIns="0" tIns="13820" rIns="0" bIns="0" rtlCol="0">
            <a:spAutoFit/>
          </a:bodyPr>
          <a:lstStyle/>
          <a:p>
            <a:pPr marL="11516">
              <a:spcBef>
                <a:spcPts val="109"/>
              </a:spcBef>
            </a:pPr>
            <a:r>
              <a:rPr sz="1200" spc="245" dirty="0">
                <a:latin typeface="Calibri"/>
                <a:cs typeface="Calibri"/>
              </a:rPr>
              <a:t>●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0983" y="1263922"/>
            <a:ext cx="8123074" cy="5168767"/>
          </a:xfrm>
          <a:prstGeom prst="rect">
            <a:avLst/>
          </a:prstGeom>
        </p:spPr>
        <p:txBody>
          <a:bodyPr vert="horz" wrap="square" lIns="0" tIns="39731" rIns="0" bIns="0" rtlCol="0" anchor="t">
            <a:spAutoFit/>
          </a:bodyPr>
          <a:lstStyle/>
          <a:p>
            <a:pPr marL="11430" marR="4445">
              <a:lnSpc>
                <a:spcPct val="93800"/>
              </a:lnSpc>
              <a:spcBef>
                <a:spcPts val="313"/>
              </a:spcBef>
            </a:pPr>
            <a:r>
              <a:rPr sz="2800" dirty="0">
                <a:latin typeface="Arial"/>
                <a:cs typeface="Arial"/>
              </a:rPr>
              <a:t>Genişletilmiş </a:t>
            </a:r>
            <a:r>
              <a:rPr sz="2800" spc="5" dirty="0">
                <a:latin typeface="Arial"/>
                <a:cs typeface="Arial"/>
              </a:rPr>
              <a:t>ASCII </a:t>
            </a:r>
            <a:r>
              <a:rPr sz="2800" dirty="0">
                <a:latin typeface="Arial"/>
                <a:cs typeface="Arial"/>
              </a:rPr>
              <a:t>karakterler </a:t>
            </a:r>
            <a:r>
              <a:rPr sz="2800" spc="5" dirty="0">
                <a:latin typeface="Arial"/>
                <a:cs typeface="Arial"/>
              </a:rPr>
              <a:t>ek </a:t>
            </a:r>
            <a:r>
              <a:rPr sz="2800" dirty="0">
                <a:latin typeface="Arial"/>
                <a:cs typeface="Arial"/>
              </a:rPr>
              <a:t>karakter talebini</a:t>
            </a:r>
            <a:r>
              <a:rPr lang="tr-TR" sz="2800" dirty="0">
                <a:latin typeface="Arial"/>
                <a:cs typeface="Arial"/>
              </a:rPr>
              <a:t> 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-18" dirty="0">
                <a:latin typeface="Arial"/>
                <a:cs typeface="Arial"/>
              </a:rPr>
              <a:t>karşılar. </a:t>
            </a:r>
            <a:r>
              <a:rPr sz="2800" spc="5" dirty="0">
                <a:latin typeface="Arial"/>
                <a:cs typeface="Arial"/>
              </a:rPr>
              <a:t>Genişletilmiş ASCII'de, ASCII'de yer </a:t>
            </a:r>
            <a:r>
              <a:rPr sz="2800">
                <a:latin typeface="Arial"/>
                <a:cs typeface="Arial"/>
              </a:rPr>
              <a:t>alan</a:t>
            </a:r>
            <a:r>
              <a:rPr lang="tr-TR" sz="2800" dirty="0">
                <a:latin typeface="Arial"/>
                <a:cs typeface="Arial"/>
              </a:rPr>
              <a:t> </a:t>
            </a:r>
            <a:r>
              <a:rPr sz="2800" spc="5">
                <a:latin typeface="Arial"/>
                <a:cs typeface="Arial"/>
              </a:rPr>
              <a:t>128 </a:t>
            </a:r>
            <a:r>
              <a:rPr sz="2800" dirty="0">
                <a:latin typeface="Arial"/>
                <a:cs typeface="Arial"/>
              </a:rPr>
              <a:t>karaktere </a:t>
            </a:r>
            <a:r>
              <a:rPr sz="2800" spc="5" dirty="0">
                <a:latin typeface="Arial"/>
                <a:cs typeface="Arial"/>
              </a:rPr>
              <a:t>ek </a:t>
            </a:r>
            <a:r>
              <a:rPr sz="2800" dirty="0">
                <a:latin typeface="Arial"/>
                <a:cs typeface="Arial"/>
              </a:rPr>
              <a:t>olarak, </a:t>
            </a:r>
            <a:r>
              <a:rPr sz="2800" spc="5" dirty="0">
                <a:latin typeface="Arial"/>
                <a:cs typeface="Arial"/>
              </a:rPr>
              <a:t>128 </a:t>
            </a:r>
            <a:r>
              <a:rPr sz="2800" dirty="0">
                <a:latin typeface="Arial"/>
                <a:cs typeface="Arial"/>
              </a:rPr>
              <a:t>karakter daha bulunur;</a:t>
            </a:r>
            <a:r>
              <a:rPr lang="tr-TR" sz="2800" dirty="0">
                <a:latin typeface="Arial"/>
                <a:cs typeface="Arial"/>
              </a:rPr>
              <a:t> </a:t>
            </a:r>
            <a:r>
              <a:rPr sz="2800" dirty="0">
                <a:latin typeface="Arial"/>
                <a:cs typeface="Arial"/>
              </a:rPr>
              <a:t> </a:t>
            </a:r>
            <a:r>
              <a:rPr sz="2800" spc="5" dirty="0">
                <a:latin typeface="Arial"/>
                <a:cs typeface="Arial"/>
              </a:rPr>
              <a:t>böylece toplam </a:t>
            </a:r>
            <a:r>
              <a:rPr sz="2800" dirty="0">
                <a:latin typeface="Arial"/>
                <a:cs typeface="Arial"/>
              </a:rPr>
              <a:t>karakter sayısı 256'ya</a:t>
            </a:r>
            <a:r>
              <a:rPr sz="2800" spc="-18" dirty="0">
                <a:latin typeface="Arial"/>
                <a:cs typeface="Arial"/>
              </a:rPr>
              <a:t> </a:t>
            </a:r>
            <a:r>
              <a:rPr sz="2800" spc="-23" dirty="0">
                <a:latin typeface="Arial"/>
                <a:cs typeface="Arial"/>
              </a:rPr>
              <a:t>ulaşır.</a:t>
            </a:r>
            <a:endParaRPr lang="tr-TR" sz="2800">
              <a:latin typeface="Arial"/>
              <a:cs typeface="Arial"/>
            </a:endParaRPr>
          </a:p>
          <a:p>
            <a:pPr marL="11430" marR="277495">
              <a:lnSpc>
                <a:spcPts val="3109"/>
              </a:lnSpc>
              <a:spcBef>
                <a:spcPts val="1310"/>
              </a:spcBef>
            </a:pPr>
            <a:r>
              <a:rPr sz="2800" spc="9" dirty="0">
                <a:latin typeface="Arial"/>
                <a:cs typeface="Arial"/>
              </a:rPr>
              <a:t>Bu </a:t>
            </a:r>
            <a:r>
              <a:rPr sz="2800" spc="5" dirty="0">
                <a:latin typeface="Arial"/>
                <a:cs typeface="Arial"/>
              </a:rPr>
              <a:t>ek </a:t>
            </a:r>
            <a:r>
              <a:rPr sz="2800" dirty="0">
                <a:latin typeface="Arial"/>
                <a:cs typeface="Arial"/>
              </a:rPr>
              <a:t>karakterlerle bile, birçok dilde </a:t>
            </a:r>
            <a:r>
              <a:rPr sz="2800" spc="5" dirty="0">
                <a:latin typeface="Arial"/>
                <a:cs typeface="Arial"/>
              </a:rPr>
              <a:t>256 </a:t>
            </a:r>
            <a:r>
              <a:rPr sz="2800" dirty="0">
                <a:latin typeface="Arial"/>
                <a:cs typeface="Arial"/>
              </a:rPr>
              <a:t>karaktere  </a:t>
            </a:r>
            <a:r>
              <a:rPr sz="2800" spc="5" dirty="0">
                <a:latin typeface="Arial"/>
                <a:cs typeface="Arial"/>
              </a:rPr>
              <a:t>katılamayan simgeler </a:t>
            </a:r>
            <a:r>
              <a:rPr sz="2800" spc="-23" dirty="0">
                <a:latin typeface="Arial"/>
                <a:cs typeface="Arial"/>
              </a:rPr>
              <a:t>vardır. </a:t>
            </a:r>
            <a:r>
              <a:rPr sz="2800" spc="9" dirty="0">
                <a:latin typeface="Arial"/>
                <a:cs typeface="Arial"/>
              </a:rPr>
              <a:t>Bu </a:t>
            </a:r>
            <a:r>
              <a:rPr sz="2800" dirty="0">
                <a:latin typeface="Arial"/>
                <a:cs typeface="Arial"/>
              </a:rPr>
              <a:t>nedenle, bölgesel  karakter </a:t>
            </a:r>
            <a:r>
              <a:rPr sz="2800" spc="5" dirty="0">
                <a:latin typeface="Arial"/>
                <a:cs typeface="Arial"/>
              </a:rPr>
              <a:t>ve </a:t>
            </a:r>
            <a:r>
              <a:rPr sz="2800" dirty="0">
                <a:latin typeface="Arial"/>
                <a:cs typeface="Arial"/>
              </a:rPr>
              <a:t>simgeleri karşılamak </a:t>
            </a:r>
            <a:r>
              <a:rPr sz="2800" spc="5" dirty="0">
                <a:latin typeface="Arial"/>
                <a:cs typeface="Arial"/>
              </a:rPr>
              <a:t>için ASCII  </a:t>
            </a:r>
            <a:r>
              <a:rPr sz="2800" dirty="0">
                <a:latin typeface="Arial"/>
                <a:cs typeface="Arial"/>
              </a:rPr>
              <a:t>çeşitlemeleri</a:t>
            </a:r>
            <a:r>
              <a:rPr sz="2800" spc="-9" dirty="0">
                <a:latin typeface="Arial"/>
                <a:cs typeface="Arial"/>
              </a:rPr>
              <a:t> </a:t>
            </a:r>
            <a:r>
              <a:rPr sz="2800" spc="-23" dirty="0">
                <a:latin typeface="Arial"/>
                <a:cs typeface="Arial"/>
              </a:rPr>
              <a:t>vardır.</a:t>
            </a:r>
            <a:endParaRPr sz="2800">
              <a:latin typeface="Arial"/>
              <a:cs typeface="Arial"/>
            </a:endParaRPr>
          </a:p>
          <a:p>
            <a:pPr marL="11430" marR="462915" algn="just">
              <a:lnSpc>
                <a:spcPts val="3109"/>
              </a:lnSpc>
              <a:spcBef>
                <a:spcPts val="1242"/>
              </a:spcBef>
            </a:pPr>
            <a:r>
              <a:rPr sz="2800" dirty="0">
                <a:latin typeface="Arial"/>
                <a:cs typeface="Arial"/>
              </a:rPr>
              <a:t>Örneğin, </a:t>
            </a:r>
            <a:r>
              <a:rPr sz="2800" spc="5" dirty="0">
                <a:latin typeface="Arial"/>
                <a:cs typeface="Arial"/>
              </a:rPr>
              <a:t>Kuzey Amerika, Batı </a:t>
            </a:r>
            <a:r>
              <a:rPr sz="2800" spc="-5" dirty="0">
                <a:latin typeface="Arial"/>
                <a:cs typeface="Arial"/>
              </a:rPr>
              <a:t>Avrupa,</a:t>
            </a:r>
            <a:r>
              <a:rPr sz="2800" spc="-453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Avustralya  </a:t>
            </a:r>
            <a:r>
              <a:rPr sz="2800" spc="9" dirty="0">
                <a:latin typeface="Arial"/>
                <a:cs typeface="Arial"/>
              </a:rPr>
              <a:t>ve </a:t>
            </a:r>
            <a:r>
              <a:rPr sz="2800" spc="5" dirty="0">
                <a:latin typeface="Arial"/>
                <a:cs typeface="Arial"/>
              </a:rPr>
              <a:t>Afrika </a:t>
            </a:r>
            <a:r>
              <a:rPr sz="2800" dirty="0">
                <a:latin typeface="Arial"/>
                <a:cs typeface="Arial"/>
              </a:rPr>
              <a:t>dillerine </a:t>
            </a:r>
            <a:r>
              <a:rPr sz="2800" spc="5" dirty="0">
                <a:latin typeface="Arial"/>
                <a:cs typeface="Arial"/>
              </a:rPr>
              <a:t>ait </a:t>
            </a:r>
            <a:r>
              <a:rPr sz="2800" dirty="0">
                <a:latin typeface="Arial"/>
                <a:cs typeface="Arial"/>
              </a:rPr>
              <a:t>yazılım programlarında </a:t>
            </a:r>
            <a:r>
              <a:rPr sz="2800" spc="5" dirty="0">
                <a:solidFill>
                  <a:srgbClr val="0000FF"/>
                </a:solidFill>
                <a:latin typeface="Arial"/>
                <a:cs typeface="Arial"/>
              </a:rPr>
              <a:t>ISO  </a:t>
            </a:r>
            <a:r>
              <a:rPr sz="2800" dirty="0">
                <a:solidFill>
                  <a:srgbClr val="0000FF"/>
                </a:solidFill>
                <a:latin typeface="Arial"/>
                <a:cs typeface="Arial"/>
              </a:rPr>
              <a:t>8859-1 </a:t>
            </a:r>
            <a:r>
              <a:rPr sz="2800" dirty="0">
                <a:latin typeface="Arial"/>
                <a:cs typeface="Arial"/>
              </a:rPr>
              <a:t>olarak </a:t>
            </a:r>
            <a:r>
              <a:rPr sz="2800" spc="5" dirty="0">
                <a:latin typeface="Arial"/>
                <a:cs typeface="Arial"/>
              </a:rPr>
              <a:t>da </a:t>
            </a:r>
            <a:r>
              <a:rPr sz="2800" dirty="0">
                <a:latin typeface="Arial"/>
                <a:cs typeface="Arial"/>
              </a:rPr>
              <a:t>bilinen </a:t>
            </a:r>
            <a:r>
              <a:rPr sz="2800" spc="9" dirty="0">
                <a:latin typeface="Arial"/>
                <a:cs typeface="Arial"/>
              </a:rPr>
              <a:t>ASCII </a:t>
            </a:r>
            <a:r>
              <a:rPr sz="2800" dirty="0">
                <a:latin typeface="Arial"/>
                <a:cs typeface="Arial"/>
              </a:rPr>
              <a:t>tablosu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14" dirty="0">
                <a:latin typeface="Arial"/>
                <a:cs typeface="Arial"/>
              </a:rPr>
              <a:t>kullanılır.</a:t>
            </a:r>
            <a:endParaRPr sz="28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7503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Resim 7">
            <a:extLst>
              <a:ext uri="{FF2B5EF4-FFF2-40B4-BE49-F238E27FC236}">
                <a16:creationId xmlns:a16="http://schemas.microsoft.com/office/drawing/2014/main" id="{9EBCF2DD-A9D3-49B9-A894-DB016AB587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3" y="145628"/>
            <a:ext cx="8745357" cy="663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2924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445" y="516150"/>
            <a:ext cx="786778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 algn="ctr">
              <a:spcBef>
                <a:spcPts val="91"/>
              </a:spcBef>
            </a:pPr>
            <a:r>
              <a:rPr lang="tr-TR" spc="-18" dirty="0"/>
              <a:t>İşaretçi (</a:t>
            </a:r>
            <a:r>
              <a:rPr lang="tr-TR" spc="-18" dirty="0" err="1"/>
              <a:t>Pointer</a:t>
            </a:r>
            <a:r>
              <a:rPr lang="tr-TR" spc="-18" dirty="0"/>
              <a:t>)</a:t>
            </a:r>
            <a:endParaRPr lang="tr-TR" dirty="0" err="1"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1659" y="1295312"/>
            <a:ext cx="8157418" cy="4726734"/>
          </a:xfrm>
          <a:prstGeom prst="rect">
            <a:avLst/>
          </a:prstGeom>
        </p:spPr>
        <p:txBody>
          <a:bodyPr vert="horz" wrap="square" lIns="0" tIns="32821" rIns="0" bIns="0" rtlCol="0" anchor="t">
            <a:spAutoFit/>
          </a:bodyPr>
          <a:lstStyle/>
          <a:p>
            <a:pPr marL="354330" marR="4445" indent="-342900">
              <a:spcBef>
                <a:spcPts val="258"/>
              </a:spcBef>
              <a:buFont typeface="Wingdings"/>
              <a:buChar char="Ø"/>
            </a:pPr>
            <a:r>
              <a:rPr lang="en-US" sz="2000" spc="-14" dirty="0">
                <a:latin typeface="Arial"/>
                <a:cs typeface="Arial"/>
              </a:rPr>
              <a:t>Bir bilgisayarın ana belleği veri saklanabilecek hücrelerden oluşur. Bu hücrelerin </a:t>
            </a:r>
            <a:r>
              <a:rPr lang="en-US" sz="2000" spc="-14" err="1">
                <a:latin typeface="Arial"/>
                <a:cs typeface="Arial"/>
              </a:rPr>
              <a:t>büyüklüğü</a:t>
            </a:r>
            <a:r>
              <a:rPr lang="en-US" sz="2000" spc="-14" dirty="0">
                <a:latin typeface="Arial"/>
                <a:cs typeface="Arial"/>
              </a:rPr>
              <a:t> bit </a:t>
            </a:r>
            <a:r>
              <a:rPr lang="en-US" sz="2000" spc="-14" err="1">
                <a:latin typeface="Arial"/>
                <a:cs typeface="Arial"/>
              </a:rPr>
              <a:t>sayısı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ile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ölçülür</a:t>
            </a:r>
            <a:r>
              <a:rPr lang="en-US" sz="2000" spc="-14" dirty="0">
                <a:latin typeface="Arial"/>
                <a:cs typeface="Arial"/>
              </a:rPr>
              <a:t>. </a:t>
            </a:r>
            <a:r>
              <a:rPr lang="en-US" sz="2000" spc="-14" err="1">
                <a:latin typeface="Arial"/>
                <a:cs typeface="Arial"/>
              </a:rPr>
              <a:t>Donanım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dizgesine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bağlı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olarak</a:t>
            </a:r>
            <a:r>
              <a:rPr lang="en-US" sz="2000" spc="-14" dirty="0">
                <a:latin typeface="Arial"/>
                <a:cs typeface="Arial"/>
              </a:rPr>
              <a:t>, </a:t>
            </a:r>
            <a:r>
              <a:rPr lang="en-US" sz="2000" spc="-14" err="1">
                <a:latin typeface="Arial"/>
                <a:cs typeface="Arial"/>
              </a:rPr>
              <a:t>ana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bellekte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veri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saklanabilecek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hücrelerin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büyüklüğü</a:t>
            </a:r>
            <a:r>
              <a:rPr lang="en-US" sz="2000" spc="-14" dirty="0">
                <a:latin typeface="Arial"/>
                <a:cs typeface="Arial"/>
              </a:rPr>
              <a:t> 8 , 16 , 32 , v.b. bit uzunluğunda olabilir. Hücrelerin bit </a:t>
            </a:r>
            <a:r>
              <a:rPr lang="en-US" sz="2000" spc="-14" err="1">
                <a:latin typeface="Arial"/>
                <a:cs typeface="Arial"/>
              </a:rPr>
              <a:t>uzunluğunun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artmasi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hız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artırıcı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etken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olduğu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gibi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programcıya</a:t>
            </a:r>
            <a:r>
              <a:rPr lang="en-US" sz="2000" spc="-14" dirty="0">
                <a:latin typeface="Arial"/>
                <a:cs typeface="Arial"/>
              </a:rPr>
              <a:t> da </a:t>
            </a:r>
            <a:r>
              <a:rPr lang="en-US" sz="2000" spc="-14" err="1">
                <a:latin typeface="Arial"/>
                <a:cs typeface="Arial"/>
              </a:rPr>
              <a:t>daha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geniş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olanaklar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sağlar</a:t>
            </a:r>
            <a:r>
              <a:rPr lang="en-US" sz="2000" spc="-14" dirty="0">
                <a:latin typeface="Arial"/>
                <a:cs typeface="Arial"/>
              </a:rPr>
              <a:t>. </a:t>
            </a:r>
            <a:r>
              <a:rPr lang="en-US" sz="2000" spc="-14" err="1">
                <a:latin typeface="Arial"/>
                <a:cs typeface="Arial"/>
              </a:rPr>
              <a:t>Ev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bilgisayarları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genel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olarak</a:t>
            </a:r>
            <a:r>
              <a:rPr lang="en-US" sz="2000" spc="-14" dirty="0">
                <a:latin typeface="Arial"/>
                <a:cs typeface="Arial"/>
              </a:rPr>
              <a:t> 8 </a:t>
            </a:r>
            <a:r>
              <a:rPr lang="en-US" sz="2000" spc="-14" err="1">
                <a:latin typeface="Arial"/>
                <a:cs typeface="Arial"/>
              </a:rPr>
              <a:t>bitlik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bellek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hücrelerine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sahip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makinalardır</a:t>
            </a:r>
            <a:r>
              <a:rPr lang="en-US" sz="2000" spc="-14" dirty="0">
                <a:latin typeface="Arial"/>
                <a:cs typeface="Arial"/>
              </a:rPr>
              <a:t>. Intel 8088 ya da 8086 mikroişlemciye sahip IBM PC </a:t>
            </a:r>
            <a:r>
              <a:rPr lang="en-US" sz="2000" spc="-14" err="1">
                <a:latin typeface="Arial"/>
                <a:cs typeface="Arial"/>
              </a:rPr>
              <a:t>ve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ona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uyumlu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makinaların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ana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belleği</a:t>
            </a:r>
            <a:r>
              <a:rPr lang="en-US" sz="2000" spc="-14" dirty="0">
                <a:latin typeface="Arial"/>
                <a:cs typeface="Arial"/>
              </a:rPr>
              <a:t> 16 </a:t>
            </a:r>
            <a:r>
              <a:rPr lang="en-US" sz="2000" spc="-14" err="1">
                <a:latin typeface="Arial"/>
                <a:cs typeface="Arial"/>
              </a:rPr>
              <a:t>bitlik</a:t>
            </a:r>
            <a:r>
              <a:rPr lang="en-US" sz="2000" spc="-14" dirty="0">
                <a:latin typeface="Arial"/>
                <a:cs typeface="Arial"/>
              </a:rPr>
              <a:t> (2 </a:t>
            </a:r>
            <a:r>
              <a:rPr lang="en-US" sz="2000" spc="-14" err="1">
                <a:latin typeface="Arial"/>
                <a:cs typeface="Arial"/>
              </a:rPr>
              <a:t>bytlik</a:t>
            </a:r>
            <a:r>
              <a:rPr lang="en-US" sz="2000" spc="-14" dirty="0">
                <a:latin typeface="Arial"/>
                <a:cs typeface="Arial"/>
              </a:rPr>
              <a:t>) </a:t>
            </a:r>
            <a:r>
              <a:rPr lang="en-US" sz="2000" spc="-14" err="1">
                <a:latin typeface="Arial"/>
                <a:cs typeface="Arial"/>
              </a:rPr>
              <a:t>bellek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hücrelerinden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oluşur</a:t>
            </a:r>
            <a:r>
              <a:rPr lang="en-US" sz="2000" spc="-14" dirty="0">
                <a:latin typeface="Arial"/>
                <a:cs typeface="Arial"/>
              </a:rPr>
              <a:t>. Intel 80286, 80386 </a:t>
            </a:r>
            <a:r>
              <a:rPr lang="en-US" sz="2000" spc="-14" err="1">
                <a:latin typeface="Arial"/>
                <a:cs typeface="Arial"/>
              </a:rPr>
              <a:t>mikroişlemcili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makinalarda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ve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büyük</a:t>
            </a:r>
            <a:r>
              <a:rPr lang="en-US" sz="2000" spc="-14" dirty="0">
                <a:latin typeface="Arial"/>
                <a:cs typeface="Arial"/>
              </a:rPr>
              <a:t> boy </a:t>
            </a:r>
            <a:r>
              <a:rPr lang="en-US" sz="2000" spc="-14" err="1">
                <a:latin typeface="Arial"/>
                <a:cs typeface="Arial"/>
              </a:rPr>
              <a:t>bilgisayarlarda</a:t>
            </a:r>
            <a:r>
              <a:rPr lang="en-US" sz="2000" spc="-14" dirty="0">
                <a:latin typeface="Arial"/>
                <a:cs typeface="Arial"/>
              </a:rPr>
              <a:t> 32 </a:t>
            </a:r>
            <a:r>
              <a:rPr lang="en-US" sz="2000" spc="-14" err="1">
                <a:latin typeface="Arial"/>
                <a:cs typeface="Arial"/>
              </a:rPr>
              <a:t>bitlik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ana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bellek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hücreleri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kullanılır</a:t>
            </a:r>
            <a:r>
              <a:rPr lang="en-US" sz="2000" spc="-14" dirty="0">
                <a:latin typeface="Arial"/>
                <a:cs typeface="Arial"/>
              </a:rPr>
              <a:t>.</a:t>
            </a:r>
            <a:endParaRPr lang="tr-TR">
              <a:cs typeface="Arial" panose="020B0604020202020204" pitchFamily="34" charset="0"/>
            </a:endParaRPr>
          </a:p>
          <a:p>
            <a:pPr marL="354330" marR="4445" indent="-342900">
              <a:spcBef>
                <a:spcPts val="258"/>
              </a:spcBef>
              <a:buFont typeface="Wingdings"/>
              <a:buChar char="Ø"/>
            </a:pPr>
            <a:endParaRPr lang="en-US" sz="2000" spc="-14" dirty="0">
              <a:latin typeface="Arial"/>
              <a:cs typeface="Arial"/>
            </a:endParaRPr>
          </a:p>
          <a:p>
            <a:pPr marL="354330" marR="4445" indent="-342900">
              <a:spcBef>
                <a:spcPts val="258"/>
              </a:spcBef>
              <a:buFont typeface="Wingdings"/>
              <a:buChar char="Ø"/>
            </a:pPr>
            <a:r>
              <a:rPr lang="en-US" sz="2000" spc="-14" dirty="0">
                <a:latin typeface="Arial"/>
                <a:cs typeface="Arial"/>
              </a:rPr>
              <a:t>Ana </a:t>
            </a:r>
            <a:r>
              <a:rPr lang="en-US" sz="2000" spc="-14" err="1">
                <a:latin typeface="Arial"/>
                <a:cs typeface="Arial"/>
              </a:rPr>
              <a:t>bellek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hücreleri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numaraları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ile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belirlidir</a:t>
            </a:r>
            <a:r>
              <a:rPr lang="en-US" sz="2000" spc="-14" dirty="0">
                <a:latin typeface="Arial"/>
                <a:cs typeface="Arial"/>
              </a:rPr>
              <a:t>. </a:t>
            </a:r>
            <a:r>
              <a:rPr lang="en-US" sz="2000" spc="-14" err="1">
                <a:latin typeface="Arial"/>
                <a:cs typeface="Arial"/>
              </a:rPr>
              <a:t>Donanım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dizgesinin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denetim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birimi</a:t>
            </a:r>
            <a:r>
              <a:rPr lang="en-US" sz="2000" spc="-14" dirty="0">
                <a:latin typeface="Arial"/>
                <a:cs typeface="Arial"/>
              </a:rPr>
              <a:t>, </a:t>
            </a:r>
            <a:r>
              <a:rPr lang="en-US" sz="2000" spc="-14" err="1">
                <a:latin typeface="Arial"/>
                <a:cs typeface="Arial"/>
              </a:rPr>
              <a:t>bu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hücreleri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numaraları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ile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bilir</a:t>
            </a:r>
            <a:r>
              <a:rPr lang="en-US" sz="2000" spc="-14" dirty="0">
                <a:latin typeface="Arial"/>
                <a:cs typeface="Arial"/>
              </a:rPr>
              <a:t>. </a:t>
            </a:r>
            <a:r>
              <a:rPr lang="en-US" sz="2000" spc="-14" err="1">
                <a:latin typeface="Arial"/>
                <a:cs typeface="Arial"/>
              </a:rPr>
              <a:t>Programda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değişken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bildirimi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yapılınca</a:t>
            </a:r>
            <a:r>
              <a:rPr lang="en-US" sz="2000" spc="-14" dirty="0">
                <a:latin typeface="Arial"/>
                <a:cs typeface="Arial"/>
              </a:rPr>
              <a:t>, </a:t>
            </a:r>
            <a:r>
              <a:rPr lang="en-US" sz="2000" spc="-14" err="1">
                <a:latin typeface="Arial"/>
                <a:cs typeface="Arial"/>
              </a:rPr>
              <a:t>denetim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birimi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ana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bellekte</a:t>
            </a:r>
            <a:r>
              <a:rPr lang="en-US" sz="2000" spc="-14" dirty="0">
                <a:latin typeface="Arial"/>
                <a:cs typeface="Arial"/>
              </a:rPr>
              <a:t> o </a:t>
            </a:r>
            <a:r>
              <a:rPr lang="en-US" sz="2000" spc="-14" err="1">
                <a:latin typeface="Arial"/>
                <a:cs typeface="Arial"/>
              </a:rPr>
              <a:t>değişken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türüne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uyan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yer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ayırır</a:t>
            </a:r>
            <a:r>
              <a:rPr lang="en-US" sz="2000" spc="-14">
                <a:latin typeface="Arial"/>
                <a:cs typeface="Arial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719185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445" y="516150"/>
            <a:ext cx="786778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 algn="ctr">
              <a:spcBef>
                <a:spcPts val="91"/>
              </a:spcBef>
            </a:pPr>
            <a:r>
              <a:rPr lang="tr-TR" spc="-18" dirty="0"/>
              <a:t>İşaretçi (</a:t>
            </a:r>
            <a:r>
              <a:rPr lang="tr-TR" spc="-18" dirty="0" err="1"/>
              <a:t>Pointer</a:t>
            </a:r>
            <a:r>
              <a:rPr lang="tr-TR" spc="-18" dirty="0"/>
              <a:t>)</a:t>
            </a:r>
            <a:endParaRPr lang="tr-TR" dirty="0" err="1"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0487" y="1362878"/>
            <a:ext cx="8236246" cy="5380759"/>
          </a:xfrm>
          <a:prstGeom prst="rect">
            <a:avLst/>
          </a:prstGeom>
        </p:spPr>
        <p:txBody>
          <a:bodyPr vert="horz" wrap="square" lIns="0" tIns="32821" rIns="0" bIns="0" rtlCol="0" anchor="t">
            <a:spAutoFit/>
          </a:bodyPr>
          <a:lstStyle/>
          <a:p>
            <a:pPr marL="11430" marR="4445">
              <a:spcBef>
                <a:spcPts val="258"/>
              </a:spcBef>
            </a:pPr>
            <a:r>
              <a:rPr lang="en-US" sz="2000" spc="-14" err="1">
                <a:latin typeface="Arial"/>
                <a:cs typeface="Arial"/>
              </a:rPr>
              <a:t>Pointerler</a:t>
            </a:r>
            <a:r>
              <a:rPr lang="en-US" sz="2000" spc="-14" dirty="0">
                <a:latin typeface="Arial"/>
                <a:cs typeface="Arial"/>
              </a:rPr>
              <a:t> C </a:t>
            </a:r>
            <a:r>
              <a:rPr lang="en-US" sz="2000" spc="-14" err="1">
                <a:latin typeface="Arial"/>
                <a:cs typeface="Arial"/>
              </a:rPr>
              <a:t>dilinin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güçlü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öğeleridir</a:t>
            </a:r>
            <a:r>
              <a:rPr lang="en-US" sz="2000" spc="-14" dirty="0">
                <a:latin typeface="Arial"/>
                <a:cs typeface="Arial"/>
              </a:rPr>
              <a:t>. Bir pointer </a:t>
            </a:r>
            <a:r>
              <a:rPr lang="en-US" sz="2000" spc="-14" err="1">
                <a:latin typeface="Arial"/>
                <a:cs typeface="Arial"/>
              </a:rPr>
              <a:t>ana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bellekte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adres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belirtir</a:t>
            </a:r>
            <a:r>
              <a:rPr lang="en-US" sz="2000" spc="-14" dirty="0">
                <a:latin typeface="Arial"/>
                <a:cs typeface="Arial"/>
              </a:rPr>
              <a:t>. </a:t>
            </a:r>
            <a:r>
              <a:rPr lang="en-US" sz="2000" spc="-14" err="1">
                <a:latin typeface="Arial"/>
                <a:cs typeface="Arial"/>
              </a:rPr>
              <a:t>Bazı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dillerde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ancak</a:t>
            </a:r>
            <a:r>
              <a:rPr lang="en-US" sz="2000" spc="-14" dirty="0">
                <a:latin typeface="Arial"/>
                <a:cs typeface="Arial"/>
              </a:rPr>
              <a:t> assembler </a:t>
            </a:r>
            <a:r>
              <a:rPr lang="en-US" sz="2000" spc="-14" err="1">
                <a:latin typeface="Arial"/>
                <a:cs typeface="Arial"/>
              </a:rPr>
              <a:t>dili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yardımıyla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çözülebilecek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pekçok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sorun</a:t>
            </a:r>
            <a:r>
              <a:rPr lang="en-US" sz="2000" spc="-14" dirty="0">
                <a:latin typeface="Arial"/>
                <a:cs typeface="Arial"/>
              </a:rPr>
              <a:t> C </a:t>
            </a:r>
            <a:r>
              <a:rPr lang="en-US" sz="2000" spc="-14" err="1">
                <a:latin typeface="Arial"/>
                <a:cs typeface="Arial"/>
              </a:rPr>
              <a:t>dilinde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pointerler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ile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kolayca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çözülebilir</a:t>
            </a:r>
            <a:r>
              <a:rPr lang="en-US" sz="2000" spc="-14" dirty="0">
                <a:latin typeface="Arial"/>
                <a:cs typeface="Arial"/>
              </a:rPr>
              <a:t>. </a:t>
            </a:r>
            <a:r>
              <a:rPr lang="en-US" sz="2000" spc="-14" err="1">
                <a:latin typeface="Arial"/>
                <a:cs typeface="Arial"/>
              </a:rPr>
              <a:t>Ayrıca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adres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kullanımı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çok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karmasik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veri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yapılarınin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rahatlikla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kullanilmasını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sağlar</a:t>
            </a:r>
            <a:r>
              <a:rPr lang="en-US" sz="2000" spc="-14" dirty="0">
                <a:latin typeface="Arial"/>
                <a:cs typeface="Arial"/>
              </a:rPr>
              <a:t>.</a:t>
            </a:r>
            <a:endParaRPr lang="tr-TR"/>
          </a:p>
          <a:p>
            <a:pPr marL="11430" marR="4445">
              <a:spcBef>
                <a:spcPts val="258"/>
              </a:spcBef>
            </a:pPr>
            <a:r>
              <a:rPr lang="en-US" sz="2000" spc="-14" dirty="0">
                <a:latin typeface="Arial"/>
                <a:cs typeface="Arial"/>
              </a:rPr>
              <a:t>Bir pointer, </a:t>
            </a:r>
            <a:r>
              <a:rPr lang="en-US" sz="2000" spc="-14" err="1">
                <a:latin typeface="Arial"/>
                <a:cs typeface="Arial"/>
              </a:rPr>
              <a:t>başka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değişkenin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adresini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gösteren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değişkendir</a:t>
            </a:r>
            <a:r>
              <a:rPr lang="en-US" sz="2000" spc="-14" dirty="0">
                <a:latin typeface="Arial"/>
                <a:cs typeface="Arial"/>
              </a:rPr>
              <a:t>. </a:t>
            </a:r>
            <a:r>
              <a:rPr lang="en-US" sz="2000" spc="-14" err="1">
                <a:latin typeface="Arial"/>
                <a:cs typeface="Arial"/>
              </a:rPr>
              <a:t>Dolayısıyla</a:t>
            </a:r>
            <a:r>
              <a:rPr lang="en-US" sz="2000" spc="-14" dirty="0">
                <a:latin typeface="Arial"/>
                <a:cs typeface="Arial"/>
              </a:rPr>
              <a:t>, </a:t>
            </a:r>
            <a:r>
              <a:rPr lang="en-US" sz="2000" spc="-14" err="1">
                <a:latin typeface="Arial"/>
                <a:cs typeface="Arial"/>
              </a:rPr>
              <a:t>aynen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öteki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değişkenler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için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olduğu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gibi</a:t>
            </a:r>
            <a:r>
              <a:rPr lang="en-US" sz="2000" spc="-14" dirty="0">
                <a:latin typeface="Arial"/>
                <a:cs typeface="Arial"/>
              </a:rPr>
              <a:t>, </a:t>
            </a:r>
            <a:r>
              <a:rPr lang="en-US" sz="2000" spc="-14" err="1">
                <a:latin typeface="Arial"/>
                <a:cs typeface="Arial"/>
              </a:rPr>
              <a:t>programda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kullanılmaadan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önce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bildirimlenmelidir</a:t>
            </a:r>
            <a:r>
              <a:rPr lang="en-US" sz="2000" spc="-14" dirty="0">
                <a:latin typeface="Arial"/>
                <a:cs typeface="Arial"/>
              </a:rPr>
              <a:t>. </a:t>
            </a:r>
            <a:r>
              <a:rPr lang="en-US" sz="2000" spc="-14" err="1">
                <a:latin typeface="Arial"/>
                <a:cs typeface="Arial"/>
              </a:rPr>
              <a:t>Bildirim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için</a:t>
            </a:r>
            <a:r>
              <a:rPr lang="en-US" sz="2000" spc="-14" dirty="0">
                <a:latin typeface="Arial"/>
                <a:cs typeface="Arial"/>
              </a:rPr>
              <a:t>, pointer </a:t>
            </a:r>
            <a:r>
              <a:rPr lang="en-US" sz="2000" spc="-14" err="1">
                <a:latin typeface="Arial"/>
                <a:cs typeface="Arial"/>
              </a:rPr>
              <a:t>değişkenine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istenilen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bir</a:t>
            </a:r>
            <a:r>
              <a:rPr lang="en-US" sz="2000" spc="-14" dirty="0">
                <a:latin typeface="Arial"/>
                <a:cs typeface="Arial"/>
              </a:rPr>
              <a:t> ad </a:t>
            </a:r>
            <a:r>
              <a:rPr lang="en-US" sz="2000" spc="-14" err="1">
                <a:latin typeface="Arial"/>
                <a:cs typeface="Arial"/>
              </a:rPr>
              <a:t>verilebilir</a:t>
            </a:r>
            <a:r>
              <a:rPr lang="en-US" sz="2000" spc="-14" dirty="0">
                <a:latin typeface="Arial"/>
                <a:cs typeface="Arial"/>
              </a:rPr>
              <a:t>; </a:t>
            </a:r>
            <a:r>
              <a:rPr lang="en-US" sz="2000" spc="-14" err="1">
                <a:latin typeface="Arial"/>
                <a:cs typeface="Arial"/>
              </a:rPr>
              <a:t>ancak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bu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adın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önüne</a:t>
            </a:r>
            <a:r>
              <a:rPr lang="en-US" sz="2000" spc="-14" dirty="0">
                <a:latin typeface="Arial"/>
                <a:cs typeface="Arial"/>
              </a:rPr>
              <a:t> * </a:t>
            </a:r>
            <a:r>
              <a:rPr lang="en-US" sz="2000" spc="-14" err="1">
                <a:latin typeface="Arial"/>
                <a:cs typeface="Arial"/>
              </a:rPr>
              <a:t>simgesi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konulur</a:t>
            </a:r>
            <a:r>
              <a:rPr lang="en-US" sz="2000" spc="-14" dirty="0">
                <a:latin typeface="Arial"/>
                <a:cs typeface="Arial"/>
              </a:rPr>
              <a:t>. Bir </a:t>
            </a:r>
            <a:r>
              <a:rPr lang="en-US" sz="2000" spc="-14" err="1">
                <a:latin typeface="Arial"/>
                <a:cs typeface="Arial"/>
              </a:rPr>
              <a:t>değişken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önüne</a:t>
            </a:r>
            <a:r>
              <a:rPr lang="en-US" sz="2000" spc="-14" dirty="0">
                <a:latin typeface="Arial"/>
                <a:cs typeface="Arial"/>
              </a:rPr>
              <a:t> * </a:t>
            </a:r>
            <a:r>
              <a:rPr lang="en-US" sz="2000" spc="-14" err="1">
                <a:latin typeface="Arial"/>
                <a:cs typeface="Arial"/>
              </a:rPr>
              <a:t>simgesi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konulunca</a:t>
            </a:r>
            <a:r>
              <a:rPr lang="en-US" sz="2000" spc="-14" dirty="0">
                <a:latin typeface="Arial"/>
                <a:cs typeface="Arial"/>
              </a:rPr>
              <a:t>, </a:t>
            </a:r>
            <a:r>
              <a:rPr lang="en-US" sz="2000" spc="-14" err="1">
                <a:latin typeface="Arial"/>
                <a:cs typeface="Arial"/>
              </a:rPr>
              <a:t>derleyici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onu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bir</a:t>
            </a:r>
            <a:r>
              <a:rPr lang="en-US" sz="2000" spc="-14" dirty="0">
                <a:latin typeface="Arial"/>
                <a:cs typeface="Arial"/>
              </a:rPr>
              <a:t> pointer </a:t>
            </a:r>
            <a:r>
              <a:rPr lang="en-US" sz="2000" spc="-14" err="1">
                <a:latin typeface="Arial"/>
                <a:cs typeface="Arial"/>
              </a:rPr>
              <a:t>olarak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görmeye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err="1">
                <a:latin typeface="Arial"/>
                <a:cs typeface="Arial"/>
              </a:rPr>
              <a:t>başlar</a:t>
            </a:r>
            <a:r>
              <a:rPr lang="en-US" sz="2000" spc="-14" dirty="0">
                <a:latin typeface="Arial"/>
                <a:cs typeface="Arial"/>
              </a:rPr>
              <a:t>.</a:t>
            </a:r>
          </a:p>
          <a:p>
            <a:pPr algn="just"/>
            <a:endParaRPr lang="en-US" sz="2000" dirty="0">
              <a:latin typeface="Arial"/>
              <a:cs typeface="Arial"/>
            </a:endParaRPr>
          </a:p>
          <a:p>
            <a:pPr algn="just"/>
            <a:r>
              <a:rPr lang="en-US" sz="2000" dirty="0">
                <a:latin typeface="Arial"/>
                <a:cs typeface="Arial"/>
              </a:rPr>
              <a:t>Bir pointer </a:t>
            </a:r>
            <a:r>
              <a:rPr lang="en-US" sz="2000" dirty="0" err="1">
                <a:latin typeface="Arial"/>
                <a:cs typeface="Arial"/>
              </a:rPr>
              <a:t>bildiriminde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üç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nitelik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gereklidir</a:t>
            </a:r>
            <a:r>
              <a:rPr lang="en-US" sz="2000" dirty="0">
                <a:latin typeface="Arial"/>
                <a:cs typeface="Arial"/>
              </a:rPr>
              <a:t> :</a:t>
            </a:r>
            <a:endParaRPr lang="en-US"/>
          </a:p>
          <a:p>
            <a:pPr algn="just"/>
            <a:r>
              <a:rPr lang="en-US" sz="2000" spc="-14" dirty="0" err="1">
                <a:latin typeface="Arial"/>
                <a:cs typeface="Arial"/>
              </a:rPr>
              <a:t>Pointerin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işaret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edeceği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adreste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yer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alacak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veri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türü</a:t>
            </a:r>
            <a:r>
              <a:rPr lang="en-US" sz="2000" spc="-14" dirty="0">
                <a:latin typeface="Arial"/>
                <a:cs typeface="Arial"/>
              </a:rPr>
              <a:t>, pointer </a:t>
            </a:r>
            <a:r>
              <a:rPr lang="en-US" sz="2000" spc="-14" dirty="0" err="1">
                <a:latin typeface="Arial"/>
                <a:cs typeface="Arial"/>
              </a:rPr>
              <a:t>simgesi</a:t>
            </a:r>
            <a:r>
              <a:rPr lang="en-US" sz="2000" spc="-14" dirty="0">
                <a:latin typeface="Arial"/>
                <a:cs typeface="Arial"/>
              </a:rPr>
              <a:t> " * " </a:t>
            </a:r>
            <a:r>
              <a:rPr lang="en-US" sz="2000" spc="-14" dirty="0" err="1">
                <a:latin typeface="Arial"/>
                <a:cs typeface="Arial"/>
              </a:rPr>
              <a:t>ve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pointerin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adı</a:t>
            </a:r>
            <a:r>
              <a:rPr lang="en-US" sz="2000" spc="-14" dirty="0">
                <a:latin typeface="Arial"/>
                <a:cs typeface="Arial"/>
              </a:rPr>
              <a:t>.</a:t>
            </a:r>
            <a:endParaRPr lang="en-US" sz="2000" dirty="0">
              <a:latin typeface="Arial"/>
              <a:cs typeface="Arial"/>
            </a:endParaRPr>
          </a:p>
          <a:p>
            <a:pPr algn="just"/>
            <a:r>
              <a:rPr lang="en-US" sz="2000" dirty="0">
                <a:latin typeface="Arial"/>
                <a:cs typeface="Arial"/>
              </a:rPr>
              <a:t>Örnek:</a:t>
            </a:r>
          </a:p>
          <a:p>
            <a:pPr marL="11430" marR="4445">
              <a:spcBef>
                <a:spcPts val="258"/>
              </a:spcBef>
            </a:pPr>
            <a:r>
              <a:rPr lang="en-US" sz="2000" spc="-14" dirty="0">
                <a:latin typeface="Consolas"/>
                <a:cs typeface="Arial"/>
              </a:rPr>
              <a:t>int *</a:t>
            </a:r>
            <a:r>
              <a:rPr lang="en-US" sz="2000" spc="-14" err="1">
                <a:latin typeface="Consolas"/>
                <a:cs typeface="Arial"/>
              </a:rPr>
              <a:t>ucret</a:t>
            </a:r>
            <a:r>
              <a:rPr lang="en-US" sz="2000" spc="-14" dirty="0">
                <a:latin typeface="Consolas"/>
                <a:cs typeface="Arial"/>
              </a:rPr>
              <a:t>;</a:t>
            </a:r>
            <a:endParaRPr lang="en-US" sz="2000" dirty="0">
              <a:cs typeface="Arial"/>
            </a:endParaRPr>
          </a:p>
          <a:p>
            <a:pPr marL="11430" marR="4445">
              <a:spcBef>
                <a:spcPts val="258"/>
              </a:spcBef>
            </a:pPr>
            <a:endParaRPr lang="en-US" sz="2000" spc="-14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6663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445" y="516150"/>
            <a:ext cx="786778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marL="11430" algn="ctr">
              <a:spcBef>
                <a:spcPts val="91"/>
              </a:spcBef>
            </a:pPr>
            <a:r>
              <a:rPr lang="tr-TR" spc="-18" dirty="0"/>
              <a:t>İşaretçi (</a:t>
            </a:r>
            <a:r>
              <a:rPr lang="tr-TR" spc="-18" dirty="0" err="1"/>
              <a:t>Pointer</a:t>
            </a:r>
            <a:r>
              <a:rPr lang="tr-TR" spc="-18" dirty="0"/>
              <a:t>)</a:t>
            </a:r>
            <a:endParaRPr lang="tr-TR" dirty="0" err="1"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43452" y="1610622"/>
            <a:ext cx="7234010" cy="2765364"/>
          </a:xfrm>
          <a:prstGeom prst="rect">
            <a:avLst/>
          </a:prstGeom>
        </p:spPr>
        <p:txBody>
          <a:bodyPr vert="horz" wrap="square" lIns="0" tIns="32821" rIns="0" bIns="0" rtlCol="0" anchor="t">
            <a:spAutoFit/>
          </a:bodyPr>
          <a:lstStyle/>
          <a:p>
            <a:pPr algn="just"/>
            <a:r>
              <a:rPr lang="en-US" sz="2000" dirty="0" err="1">
                <a:latin typeface="Arial"/>
                <a:cs typeface="Arial"/>
              </a:rPr>
              <a:t>Örnek</a:t>
            </a:r>
            <a:r>
              <a:rPr lang="en-US" sz="2000" dirty="0">
                <a:latin typeface="Arial"/>
                <a:cs typeface="Arial"/>
              </a:rPr>
              <a:t> :</a:t>
            </a:r>
            <a:endParaRPr lang="en-US" sz="2000" spc="-14" dirty="0">
              <a:latin typeface="Arial"/>
              <a:cs typeface="Arial"/>
            </a:endParaRPr>
          </a:p>
          <a:p>
            <a:pPr algn="just"/>
            <a:r>
              <a:rPr lang="en-US" sz="2000" spc="-14" dirty="0">
                <a:latin typeface="Consolas"/>
                <a:cs typeface="Arial"/>
              </a:rPr>
              <a:t>		
		int </a:t>
            </a:r>
            <a:r>
              <a:rPr lang="en-US" sz="2000" spc="-14" dirty="0" err="1">
                <a:latin typeface="Consolas"/>
                <a:cs typeface="Arial"/>
              </a:rPr>
              <a:t>x,y</a:t>
            </a:r>
            <a:r>
              <a:rPr lang="en-US" sz="2000" spc="-14" dirty="0">
                <a:latin typeface="Consolas"/>
                <a:cs typeface="Arial"/>
              </a:rPr>
              <a:t>;
		int *</a:t>
            </a:r>
            <a:r>
              <a:rPr lang="en-US" sz="2000" spc="-14" dirty="0" err="1">
                <a:latin typeface="Consolas"/>
                <a:cs typeface="Arial"/>
              </a:rPr>
              <a:t>ptr</a:t>
            </a:r>
            <a:r>
              <a:rPr lang="en-US" sz="2000" spc="-14" dirty="0">
                <a:latin typeface="Consolas"/>
                <a:cs typeface="Arial"/>
              </a:rPr>
              <a:t>;
</a:t>
            </a:r>
            <a:endParaRPr lang="en-US" sz="2000">
              <a:cs typeface="Arial"/>
            </a:endParaRPr>
          </a:p>
          <a:p>
            <a:pPr algn="just"/>
            <a:r>
              <a:rPr lang="en-US" sz="2000" spc="-14" dirty="0" err="1">
                <a:latin typeface="Arial"/>
                <a:cs typeface="Arial"/>
              </a:rPr>
              <a:t>Programda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yukarıdaki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bildirimin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yapılmasıyla</a:t>
            </a:r>
            <a:r>
              <a:rPr lang="en-US" sz="2000" spc="-14" dirty="0">
                <a:latin typeface="Arial"/>
                <a:cs typeface="Arial"/>
              </a:rPr>
              <a:t> int </a:t>
            </a:r>
            <a:r>
              <a:rPr lang="en-US" sz="2000" spc="-14" dirty="0" err="1">
                <a:latin typeface="Arial"/>
                <a:cs typeface="Arial"/>
              </a:rPr>
              <a:t>türünden</a:t>
            </a:r>
            <a:r>
              <a:rPr lang="en-US" sz="2000" spc="-14" dirty="0">
                <a:latin typeface="Arial"/>
                <a:cs typeface="Arial"/>
              </a:rPr>
              <a:t> x, y </a:t>
            </a:r>
            <a:r>
              <a:rPr lang="en-US" sz="2000" spc="-14" dirty="0" err="1">
                <a:latin typeface="Arial"/>
                <a:cs typeface="Arial"/>
              </a:rPr>
              <a:t>değişkenleri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ile</a:t>
            </a:r>
            <a:r>
              <a:rPr lang="en-US" sz="2000" spc="-14" dirty="0">
                <a:latin typeface="Arial"/>
                <a:cs typeface="Arial"/>
              </a:rPr>
              <a:t> int </a:t>
            </a:r>
            <a:r>
              <a:rPr lang="en-US" sz="2000" spc="-14" dirty="0" err="1">
                <a:latin typeface="Arial"/>
                <a:cs typeface="Arial"/>
              </a:rPr>
              <a:t>türünden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bir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değişkenin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adresini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işaret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etmek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üzere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ptr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adlı</a:t>
            </a:r>
            <a:r>
              <a:rPr lang="en-US" sz="2000" spc="-14" dirty="0">
                <a:latin typeface="Arial"/>
                <a:cs typeface="Arial"/>
              </a:rPr>
              <a:t> </a:t>
            </a:r>
            <a:r>
              <a:rPr lang="en-US" sz="2000" spc="-14" dirty="0" err="1">
                <a:latin typeface="Arial"/>
                <a:cs typeface="Arial"/>
              </a:rPr>
              <a:t>bir</a:t>
            </a:r>
            <a:r>
              <a:rPr lang="en-US" sz="2000" spc="-14" dirty="0">
                <a:latin typeface="Arial"/>
                <a:cs typeface="Arial"/>
              </a:rPr>
              <a:t> pointer </a:t>
            </a:r>
            <a:r>
              <a:rPr lang="en-US" sz="2000" spc="-14" dirty="0" err="1">
                <a:latin typeface="Arial"/>
                <a:cs typeface="Arial"/>
              </a:rPr>
              <a:t>oluşturulmuştur</a:t>
            </a:r>
            <a:r>
              <a:rPr lang="en-US" sz="2000" spc="-14" dirty="0">
                <a:latin typeface="Arial"/>
                <a:cs typeface="Arial"/>
              </a:rPr>
              <a:t>.</a:t>
            </a:r>
            <a:endParaRPr lang="en-US" sz="2000">
              <a:cs typeface="Arial"/>
            </a:endParaRPr>
          </a:p>
          <a:p>
            <a:pPr marL="11430" marR="4445">
              <a:lnSpc>
                <a:spcPts val="1832"/>
              </a:lnSpc>
              <a:spcBef>
                <a:spcPts val="258"/>
              </a:spcBef>
            </a:pPr>
            <a:endParaRPr lang="en-US" sz="2000" spc="-14" dirty="0">
              <a:cs typeface="Arial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111B76AD-C756-4022-B4AE-C724B8341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51" y="4320587"/>
            <a:ext cx="7810687" cy="93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366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445" y="516150"/>
            <a:ext cx="7867781" cy="781070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just"/>
            <a:r>
              <a:rPr lang="tr-TR" dirty="0"/>
              <a:t>Adres operatörü : &amp;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16881" y="1610622"/>
            <a:ext cx="7560581" cy="3726460"/>
          </a:xfrm>
          <a:prstGeom prst="rect">
            <a:avLst/>
          </a:prstGeom>
        </p:spPr>
        <p:txBody>
          <a:bodyPr vert="horz" wrap="square" lIns="0" tIns="32821" rIns="0" bIns="0" rtlCol="0" anchor="t">
            <a:spAutoFit/>
          </a:bodyPr>
          <a:lstStyle/>
          <a:p>
            <a:pPr algn="just"/>
            <a:r>
              <a:rPr lang="en-US" sz="2000" dirty="0" err="1">
                <a:latin typeface="Arial"/>
                <a:cs typeface="Arial"/>
              </a:rPr>
              <a:t>Adres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operatörü</a:t>
            </a:r>
            <a:r>
              <a:rPr lang="en-US" sz="2000" dirty="0">
                <a:latin typeface="Arial"/>
                <a:cs typeface="Arial"/>
              </a:rPr>
              <a:t> &amp; pointer</a:t>
            </a:r>
            <a:r>
              <a:rPr lang="tr-TR" sz="2000" dirty="0">
                <a:latin typeface="Arial"/>
                <a:cs typeface="Arial"/>
              </a:rPr>
              <a:t>ı</a:t>
            </a:r>
            <a:r>
              <a:rPr lang="en-US" sz="2000" dirty="0">
                <a:latin typeface="Arial"/>
                <a:cs typeface="Arial"/>
              </a:rPr>
              <a:t>n </a:t>
            </a:r>
            <a:r>
              <a:rPr lang="en-US" sz="2000" dirty="0" err="1">
                <a:latin typeface="Arial"/>
                <a:cs typeface="Arial"/>
              </a:rPr>
              <a:t>işaret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ettiği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adresi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belirtir</a:t>
            </a:r>
            <a:r>
              <a:rPr lang="en-US" sz="2000" dirty="0">
                <a:latin typeface="Arial"/>
                <a:cs typeface="Arial"/>
              </a:rPr>
              <a:t>. </a:t>
            </a:r>
            <a:r>
              <a:rPr lang="en-US" sz="2000" dirty="0" err="1">
                <a:latin typeface="Arial"/>
                <a:cs typeface="Arial"/>
              </a:rPr>
              <a:t>Örneğin</a:t>
            </a:r>
            <a:r>
              <a:rPr lang="en-US" sz="2000" dirty="0">
                <a:latin typeface="Arial"/>
                <a:cs typeface="Arial"/>
              </a:rPr>
              <a:t>,</a:t>
            </a:r>
            <a:endParaRPr lang="tr-TR" sz="2000" dirty="0">
              <a:cs typeface="Arial"/>
            </a:endParaRPr>
          </a:p>
          <a:p>
            <a:pPr algn="just"/>
            <a:r>
              <a:rPr lang="en-US" sz="2000" dirty="0">
                <a:latin typeface="Consolas"/>
                <a:cs typeface="Arial"/>
              </a:rPr>
              <a:t>int x, *</a:t>
            </a:r>
            <a:r>
              <a:rPr lang="en-US" sz="2000" dirty="0" err="1">
                <a:latin typeface="Consolas"/>
                <a:cs typeface="Arial"/>
              </a:rPr>
              <a:t>ptr</a:t>
            </a:r>
            <a:r>
              <a:rPr lang="en-US" sz="2000" dirty="0">
                <a:latin typeface="Consolas"/>
                <a:cs typeface="Arial"/>
              </a:rPr>
              <a:t>;</a:t>
            </a:r>
            <a:endParaRPr lang="en-US" sz="2000" dirty="0">
              <a:cs typeface="Arial"/>
            </a:endParaRPr>
          </a:p>
          <a:p>
            <a:pPr algn="just"/>
            <a:r>
              <a:rPr lang="en-US" sz="2000" dirty="0" err="1">
                <a:latin typeface="Arial"/>
                <a:cs typeface="Arial"/>
              </a:rPr>
              <a:t>bildiriminden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sonra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yapılacak</a:t>
            </a:r>
            <a:endParaRPr lang="en-US" sz="2000" dirty="0">
              <a:cs typeface="Arial"/>
            </a:endParaRPr>
          </a:p>
          <a:p>
            <a:pPr algn="just"/>
            <a:r>
              <a:rPr lang="en-US" sz="2000" dirty="0">
                <a:latin typeface="Consolas"/>
                <a:cs typeface="Arial"/>
              </a:rPr>
              <a:t>	
	x = 8;
	</a:t>
            </a:r>
            <a:r>
              <a:rPr lang="en-US" sz="2000" dirty="0" err="1">
                <a:latin typeface="Consolas"/>
                <a:cs typeface="Arial"/>
              </a:rPr>
              <a:t>ptr</a:t>
            </a:r>
            <a:r>
              <a:rPr lang="en-US" sz="2000" dirty="0">
                <a:latin typeface="Consolas"/>
                <a:cs typeface="Arial"/>
              </a:rPr>
              <a:t> = &amp;x;
</a:t>
            </a:r>
            <a:endParaRPr lang="en-US" sz="2000" dirty="0">
              <a:cs typeface="Arial"/>
            </a:endParaRPr>
          </a:p>
          <a:p>
            <a:pPr algn="just"/>
            <a:r>
              <a:rPr lang="en-US" sz="2000" dirty="0" err="1">
                <a:latin typeface="Arial"/>
                <a:cs typeface="Arial"/>
              </a:rPr>
              <a:t>atamaları</a:t>
            </a:r>
            <a:r>
              <a:rPr lang="en-US" sz="2000" dirty="0">
                <a:latin typeface="Arial"/>
                <a:cs typeface="Arial"/>
              </a:rPr>
              <a:t>, </a:t>
            </a:r>
            <a:r>
              <a:rPr lang="en-US" sz="2000" dirty="0" err="1">
                <a:latin typeface="Arial"/>
                <a:cs typeface="Arial"/>
              </a:rPr>
              <a:t>ptr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adlı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pointerin</a:t>
            </a:r>
            <a:r>
              <a:rPr lang="en-US" sz="2000" dirty="0">
                <a:latin typeface="Arial"/>
                <a:cs typeface="Arial"/>
              </a:rPr>
              <a:t> x </a:t>
            </a:r>
            <a:r>
              <a:rPr lang="en-US" sz="2000" dirty="0" err="1">
                <a:latin typeface="Arial"/>
                <a:cs typeface="Arial"/>
              </a:rPr>
              <a:t>değişkeninin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bulunduğu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adresi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işaret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etmesini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sağlar</a:t>
            </a:r>
            <a:r>
              <a:rPr lang="en-US" sz="2000" dirty="0">
                <a:latin typeface="Arial"/>
                <a:cs typeface="Arial"/>
              </a:rPr>
              <a:t>; </a:t>
            </a:r>
            <a:r>
              <a:rPr lang="en-US" sz="2000" dirty="0" err="1">
                <a:latin typeface="Arial"/>
                <a:cs typeface="Arial"/>
              </a:rPr>
              <a:t>yani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bu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atamadan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sonra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ana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bellekteki</a:t>
            </a:r>
            <a:r>
              <a:rPr lang="en-US" sz="2000" dirty="0">
                <a:latin typeface="Arial"/>
                <a:cs typeface="Arial"/>
              </a:rPr>
              <a:t> durum </a:t>
            </a:r>
            <a:r>
              <a:rPr lang="en-US" sz="2000" dirty="0" err="1">
                <a:latin typeface="Arial"/>
                <a:cs typeface="Arial"/>
              </a:rPr>
              <a:t>şöyledir</a:t>
            </a:r>
            <a:r>
              <a:rPr lang="en-US" sz="2000" dirty="0">
                <a:latin typeface="Arial"/>
                <a:cs typeface="Arial"/>
              </a:rPr>
              <a:t> :</a:t>
            </a:r>
            <a:endParaRPr lang="en-US" sz="2000" dirty="0">
              <a:cs typeface="Arial"/>
            </a:endParaRPr>
          </a:p>
          <a:p>
            <a:pPr algn="just"/>
            <a:endParaRPr lang="en-US" sz="2000" dirty="0">
              <a:cs typeface="Arial"/>
            </a:endParaRPr>
          </a:p>
        </p:txBody>
      </p:sp>
      <p:pic>
        <p:nvPicPr>
          <p:cNvPr id="4" name="Resim 5">
            <a:extLst>
              <a:ext uri="{FF2B5EF4-FFF2-40B4-BE49-F238E27FC236}">
                <a16:creationId xmlns:a16="http://schemas.microsoft.com/office/drawing/2014/main" id="{A2B80D2C-C62D-46A6-9818-C7A2C7205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917" y="5193546"/>
            <a:ext cx="7731860" cy="85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182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445" y="593094"/>
            <a:ext cx="7867781" cy="70412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just"/>
            <a:r>
              <a:rPr lang="tr-TR" sz="4500" dirty="0"/>
              <a:t>İçerik (</a:t>
            </a:r>
            <a:r>
              <a:rPr lang="tr-TR" sz="4500" dirty="0" err="1"/>
              <a:t>indirection</a:t>
            </a:r>
            <a:r>
              <a:rPr lang="tr-TR" sz="4500" dirty="0"/>
              <a:t>) </a:t>
            </a:r>
            <a:r>
              <a:rPr lang="tr-TR" sz="4500" dirty="0" err="1"/>
              <a:t>Operatöru</a:t>
            </a:r>
            <a:r>
              <a:rPr lang="tr-TR" sz="4500" dirty="0"/>
              <a:t> : *</a:t>
            </a:r>
            <a:endParaRPr lang="tr-TR" sz="4500" dirty="0"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881" y="1396661"/>
            <a:ext cx="7560581" cy="4742123"/>
          </a:xfrm>
          <a:prstGeom prst="rect">
            <a:avLst/>
          </a:prstGeom>
        </p:spPr>
        <p:txBody>
          <a:bodyPr vert="horz" wrap="square" lIns="0" tIns="32821" rIns="0" bIns="0" rtlCol="0" anchor="t">
            <a:spAutoFit/>
          </a:bodyPr>
          <a:lstStyle/>
          <a:p>
            <a:pPr algn="just"/>
            <a:r>
              <a:rPr lang="en-US" dirty="0">
                <a:latin typeface="Arial"/>
                <a:cs typeface="Arial"/>
              </a:rPr>
              <a:t>Bu </a:t>
            </a:r>
            <a:r>
              <a:rPr lang="en-US" dirty="0" err="1">
                <a:latin typeface="Arial"/>
                <a:cs typeface="Arial"/>
              </a:rPr>
              <a:t>operatör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pointerin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işaret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ettiği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adresteki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değeri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verir</a:t>
            </a:r>
            <a:r>
              <a:rPr lang="en-US" dirty="0">
                <a:latin typeface="Arial"/>
                <a:cs typeface="Arial"/>
              </a:rPr>
              <a:t>. Bir </a:t>
            </a:r>
            <a:r>
              <a:rPr lang="en-US" dirty="0" err="1">
                <a:latin typeface="Arial"/>
                <a:cs typeface="Arial"/>
              </a:rPr>
              <a:t>bakımdan</a:t>
            </a:r>
            <a:r>
              <a:rPr lang="en-US" dirty="0">
                <a:latin typeface="Arial"/>
                <a:cs typeface="Arial"/>
              </a:rPr>
              <a:t>, </a:t>
            </a:r>
            <a:r>
              <a:rPr lang="en-US" dirty="0" err="1">
                <a:latin typeface="Arial"/>
                <a:cs typeface="Arial"/>
              </a:rPr>
              <a:t>adres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operatöru</a:t>
            </a:r>
            <a:r>
              <a:rPr lang="en-US" dirty="0">
                <a:latin typeface="Arial"/>
                <a:cs typeface="Arial"/>
              </a:rPr>
              <a:t> &amp; </a:t>
            </a:r>
            <a:r>
              <a:rPr lang="en-US" dirty="0" err="1">
                <a:latin typeface="Arial"/>
                <a:cs typeface="Arial"/>
              </a:rPr>
              <a:t>nın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karşıtıdır</a:t>
            </a:r>
            <a:r>
              <a:rPr lang="en-US" dirty="0">
                <a:latin typeface="Arial"/>
                <a:cs typeface="Arial"/>
              </a:rPr>
              <a:t>; </a:t>
            </a:r>
            <a:r>
              <a:rPr lang="en-US" dirty="0" err="1">
                <a:latin typeface="Arial"/>
                <a:cs typeface="Arial"/>
              </a:rPr>
              <a:t>işaret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edilen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adresi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değil</a:t>
            </a:r>
            <a:r>
              <a:rPr lang="en-US" dirty="0">
                <a:latin typeface="Arial"/>
                <a:cs typeface="Arial"/>
              </a:rPr>
              <a:t>, o </a:t>
            </a:r>
            <a:r>
              <a:rPr lang="en-US" dirty="0" err="1">
                <a:latin typeface="Arial"/>
                <a:cs typeface="Arial"/>
              </a:rPr>
              <a:t>adresteki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değeri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gösterir</a:t>
            </a:r>
            <a:r>
              <a:rPr lang="en-US" dirty="0">
                <a:latin typeface="Arial"/>
                <a:cs typeface="Arial"/>
              </a:rPr>
              <a:t>. </a:t>
            </a:r>
            <a:r>
              <a:rPr lang="en-US" dirty="0" err="1">
                <a:latin typeface="Arial"/>
                <a:cs typeface="Arial"/>
              </a:rPr>
              <a:t>Örneğin</a:t>
            </a:r>
            <a:r>
              <a:rPr lang="en-US" dirty="0">
                <a:latin typeface="Arial"/>
                <a:cs typeface="Arial"/>
              </a:rPr>
              <a:t>,</a:t>
            </a:r>
            <a:endParaRPr lang="tr-TR" dirty="0"/>
          </a:p>
          <a:p>
            <a:pPr algn="just"/>
            <a:r>
              <a:rPr lang="en-US" dirty="0">
                <a:latin typeface="Consolas"/>
                <a:cs typeface="Arial"/>
              </a:rPr>
              <a:t>		x   = 8;
		</a:t>
            </a:r>
            <a:r>
              <a:rPr lang="en-US" dirty="0" err="1">
                <a:latin typeface="Consolas"/>
                <a:cs typeface="Arial"/>
              </a:rPr>
              <a:t>ptr</a:t>
            </a:r>
            <a:r>
              <a:rPr lang="en-US" dirty="0">
                <a:latin typeface="Consolas"/>
                <a:cs typeface="Arial"/>
              </a:rPr>
              <a:t> = &amp;x;
		y   = *</a:t>
            </a:r>
            <a:r>
              <a:rPr lang="en-US" dirty="0" err="1">
                <a:latin typeface="Consolas"/>
                <a:cs typeface="Arial"/>
              </a:rPr>
              <a:t>ptr</a:t>
            </a:r>
            <a:r>
              <a:rPr lang="en-US" dirty="0">
                <a:latin typeface="Consolas"/>
                <a:cs typeface="Arial"/>
              </a:rPr>
              <a:t>;
</a:t>
            </a:r>
            <a:endParaRPr lang="en-US" dirty="0"/>
          </a:p>
          <a:p>
            <a:pPr algn="just"/>
            <a:r>
              <a:rPr lang="en-US" dirty="0" err="1">
                <a:latin typeface="Arial"/>
                <a:cs typeface="Arial"/>
              </a:rPr>
              <a:t>atamalarından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sonra</a:t>
            </a:r>
            <a:r>
              <a:rPr lang="en-US" dirty="0">
                <a:latin typeface="Arial"/>
                <a:cs typeface="Arial"/>
              </a:rPr>
              <a:t> y </a:t>
            </a:r>
            <a:r>
              <a:rPr lang="en-US" dirty="0" err="1">
                <a:latin typeface="Arial"/>
                <a:cs typeface="Arial"/>
              </a:rPr>
              <a:t>değişkeninin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değeri</a:t>
            </a:r>
            <a:r>
              <a:rPr lang="en-US" dirty="0">
                <a:latin typeface="Arial"/>
                <a:cs typeface="Arial"/>
              </a:rPr>
              <a:t> 8 </a:t>
            </a:r>
            <a:r>
              <a:rPr lang="en-US" dirty="0" err="1">
                <a:latin typeface="Arial"/>
                <a:cs typeface="Arial"/>
              </a:rPr>
              <a:t>olacaktır</a:t>
            </a:r>
            <a:r>
              <a:rPr lang="en-US" dirty="0">
                <a:latin typeface="Arial"/>
                <a:cs typeface="Arial"/>
              </a:rPr>
              <a:t>; </a:t>
            </a:r>
            <a:r>
              <a:rPr lang="en-US" dirty="0" err="1">
                <a:latin typeface="Arial"/>
                <a:cs typeface="Arial"/>
              </a:rPr>
              <a:t>yani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yukarıdaki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üç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atama</a:t>
            </a:r>
            <a:endParaRPr lang="en-US" dirty="0" err="1"/>
          </a:p>
          <a:p>
            <a:pPr algn="just"/>
            <a:r>
              <a:rPr lang="en-US" dirty="0">
                <a:latin typeface="Consolas"/>
                <a:cs typeface="Arial"/>
              </a:rPr>
              <a:t>		x = 8;
		y = x;
</a:t>
            </a:r>
            <a:endParaRPr lang="en-US" dirty="0"/>
          </a:p>
          <a:p>
            <a:pPr algn="just"/>
            <a:r>
              <a:rPr lang="en-US" dirty="0" err="1">
                <a:latin typeface="Arial"/>
                <a:cs typeface="Arial"/>
              </a:rPr>
              <a:t>atamalarına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denk</a:t>
            </a:r>
            <a:r>
              <a:rPr lang="en-US" dirty="0">
                <a:latin typeface="Arial"/>
                <a:cs typeface="Arial"/>
              </a:rPr>
              <a:t> </a:t>
            </a:r>
            <a:r>
              <a:rPr lang="en-US" dirty="0" err="1">
                <a:latin typeface="Arial"/>
                <a:cs typeface="Arial"/>
              </a:rPr>
              <a:t>olacaktır</a:t>
            </a:r>
            <a:r>
              <a:rPr lang="en-US" dirty="0">
                <a:latin typeface="Arial"/>
                <a:cs typeface="Arial"/>
              </a:rPr>
              <a:t>.</a:t>
            </a:r>
            <a:endParaRPr lang="en-US" dirty="0"/>
          </a:p>
          <a:p>
            <a:pPr algn="just"/>
            <a:r>
              <a:rPr lang="en-US" dirty="0" err="1">
                <a:latin typeface="Arial"/>
                <a:cs typeface="Arial"/>
              </a:rPr>
              <a:t>Özetle</a:t>
            </a:r>
            <a:r>
              <a:rPr lang="en-US" dirty="0">
                <a:latin typeface="Arial"/>
                <a:cs typeface="Arial"/>
              </a:rPr>
              <a:t>,</a:t>
            </a:r>
            <a:endParaRPr lang="en-US" dirty="0"/>
          </a:p>
          <a:p>
            <a:pPr algn="just"/>
            <a:r>
              <a:rPr lang="en-US" dirty="0">
                <a:latin typeface="Consolas"/>
                <a:cs typeface="Arial"/>
              </a:rPr>
              <a:t>	&amp; </a:t>
            </a:r>
            <a:r>
              <a:rPr lang="en-US" dirty="0" err="1">
                <a:latin typeface="Consolas"/>
                <a:cs typeface="Arial"/>
              </a:rPr>
              <a:t>operatöru</a:t>
            </a:r>
            <a:r>
              <a:rPr lang="en-US" dirty="0">
                <a:latin typeface="Consolas"/>
                <a:cs typeface="Arial"/>
              </a:rPr>
              <a:t> </a:t>
            </a:r>
            <a:r>
              <a:rPr lang="en-US" dirty="0" err="1">
                <a:latin typeface="Consolas"/>
                <a:cs typeface="Arial"/>
              </a:rPr>
              <a:t>değişkenin</a:t>
            </a:r>
            <a:r>
              <a:rPr lang="en-US" dirty="0">
                <a:latin typeface="Consolas"/>
                <a:cs typeface="Arial"/>
              </a:rPr>
              <a:t> </a:t>
            </a:r>
            <a:r>
              <a:rPr lang="en-US" dirty="0" err="1">
                <a:latin typeface="Consolas"/>
                <a:cs typeface="Arial"/>
              </a:rPr>
              <a:t>adresini</a:t>
            </a:r>
            <a:r>
              <a:rPr lang="en-US" dirty="0">
                <a:latin typeface="Consolas"/>
                <a:cs typeface="Arial"/>
              </a:rPr>
              <a:t> </a:t>
            </a:r>
            <a:r>
              <a:rPr lang="en-US" dirty="0" err="1">
                <a:latin typeface="Consolas"/>
                <a:cs typeface="Arial"/>
              </a:rPr>
              <a:t>verir</a:t>
            </a:r>
            <a:r>
              <a:rPr lang="en-US" dirty="0">
                <a:latin typeface="Consolas"/>
                <a:cs typeface="Arial"/>
              </a:rPr>
              <a:t>,
	· </a:t>
            </a:r>
            <a:r>
              <a:rPr lang="en-US" dirty="0" err="1">
                <a:latin typeface="Consolas"/>
                <a:cs typeface="Arial"/>
              </a:rPr>
              <a:t>operatöru</a:t>
            </a:r>
            <a:r>
              <a:rPr lang="en-US" dirty="0">
                <a:latin typeface="Consolas"/>
                <a:cs typeface="Arial"/>
              </a:rPr>
              <a:t> </a:t>
            </a:r>
            <a:r>
              <a:rPr lang="en-US" dirty="0" err="1">
                <a:latin typeface="Consolas"/>
                <a:cs typeface="Arial"/>
              </a:rPr>
              <a:t>işaret</a:t>
            </a:r>
            <a:r>
              <a:rPr lang="en-US" dirty="0">
                <a:latin typeface="Consolas"/>
                <a:cs typeface="Arial"/>
              </a:rPr>
              <a:t> </a:t>
            </a:r>
            <a:r>
              <a:rPr lang="en-US" dirty="0" err="1">
                <a:latin typeface="Consolas"/>
                <a:cs typeface="Arial"/>
              </a:rPr>
              <a:t>edilen</a:t>
            </a:r>
            <a:r>
              <a:rPr lang="en-US" dirty="0">
                <a:latin typeface="Consolas"/>
                <a:cs typeface="Arial"/>
              </a:rPr>
              <a:t> </a:t>
            </a:r>
            <a:r>
              <a:rPr lang="en-US" dirty="0" err="1">
                <a:latin typeface="Consolas"/>
                <a:cs typeface="Arial"/>
              </a:rPr>
              <a:t>adresteki</a:t>
            </a:r>
            <a:r>
              <a:rPr lang="en-US" dirty="0">
                <a:latin typeface="Consolas"/>
                <a:cs typeface="Arial"/>
              </a:rPr>
              <a:t> </a:t>
            </a:r>
            <a:r>
              <a:rPr lang="en-US" dirty="0" err="1">
                <a:latin typeface="Consolas"/>
                <a:cs typeface="Arial"/>
              </a:rPr>
              <a:t>değeri</a:t>
            </a:r>
            <a:r>
              <a:rPr lang="en-US" dirty="0">
                <a:latin typeface="Consolas"/>
                <a:cs typeface="Arial"/>
              </a:rPr>
              <a:t> </a:t>
            </a:r>
            <a:r>
              <a:rPr lang="en-US" dirty="0" err="1">
                <a:latin typeface="Consolas"/>
                <a:cs typeface="Arial"/>
              </a:rPr>
              <a:t>verir</a:t>
            </a:r>
            <a:r>
              <a:rPr lang="en-US" dirty="0">
                <a:latin typeface="Consolas"/>
                <a:cs typeface="Arial"/>
              </a:rPr>
              <a:t>.</a:t>
            </a:r>
          </a:p>
          <a:p>
            <a:pPr algn="just"/>
            <a:endParaRPr lang="en-US" dirty="0">
              <a:latin typeface="Consolas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99220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18445" y="593094"/>
            <a:ext cx="7867781" cy="704126"/>
          </a:xfrm>
          <a:prstGeom prst="rect">
            <a:avLst/>
          </a:prstGeom>
        </p:spPr>
        <p:txBody>
          <a:bodyPr vert="horz" wrap="square" lIns="0" tIns="11516" rIns="0" bIns="0" rtlCol="0">
            <a:spAutoFit/>
          </a:bodyPr>
          <a:lstStyle/>
          <a:p>
            <a:pPr algn="just"/>
            <a:endParaRPr lang="tr-TR" sz="4500" dirty="0"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6881" y="1396661"/>
            <a:ext cx="7560581" cy="3418684"/>
          </a:xfrm>
          <a:prstGeom prst="rect">
            <a:avLst/>
          </a:prstGeom>
        </p:spPr>
        <p:txBody>
          <a:bodyPr vert="horz" wrap="square" lIns="0" tIns="32821" rIns="0" bIns="0" rtlCol="0" anchor="t">
            <a:spAutoFit/>
          </a:bodyPr>
          <a:lstStyle/>
          <a:p>
            <a:pPr algn="just"/>
            <a:r>
              <a:rPr lang="en-US" sz="2000" b="1" dirty="0" err="1">
                <a:solidFill>
                  <a:srgbClr val="FF0000"/>
                </a:solidFill>
                <a:latin typeface="Consolas"/>
                <a:cs typeface="Arial"/>
              </a:rPr>
              <a:t>Dikkat</a:t>
            </a:r>
            <a:r>
              <a:rPr lang="en-US" sz="2000" b="1" dirty="0">
                <a:solidFill>
                  <a:srgbClr val="FF0000"/>
                </a:solidFill>
                <a:latin typeface="Consolas"/>
                <a:cs typeface="Arial"/>
              </a:rPr>
              <a:t> </a:t>
            </a:r>
            <a:r>
              <a:rPr lang="en-US" sz="2000" b="1" dirty="0" err="1">
                <a:solidFill>
                  <a:srgbClr val="FF0000"/>
                </a:solidFill>
                <a:latin typeface="Consolas"/>
                <a:cs typeface="Arial"/>
              </a:rPr>
              <a:t>edilecek</a:t>
            </a:r>
            <a:r>
              <a:rPr lang="en-US" sz="2000" b="1" dirty="0">
                <a:solidFill>
                  <a:srgbClr val="FF0000"/>
                </a:solidFill>
                <a:latin typeface="Consolas"/>
                <a:cs typeface="Arial"/>
              </a:rPr>
              <a:t> </a:t>
            </a:r>
            <a:r>
              <a:rPr lang="en-US" sz="2000" b="1" dirty="0" err="1">
                <a:solidFill>
                  <a:srgbClr val="FF0000"/>
                </a:solidFill>
                <a:latin typeface="Consolas"/>
                <a:cs typeface="Arial"/>
              </a:rPr>
              <a:t>bir</a:t>
            </a:r>
            <a:r>
              <a:rPr lang="en-US" sz="2000" b="1" dirty="0">
                <a:solidFill>
                  <a:srgbClr val="FF0000"/>
                </a:solidFill>
                <a:latin typeface="Consolas"/>
                <a:cs typeface="Arial"/>
              </a:rPr>
              <a:t> </a:t>
            </a:r>
            <a:r>
              <a:rPr lang="en-US" sz="2000" b="1" dirty="0" err="1">
                <a:solidFill>
                  <a:srgbClr val="FF0000"/>
                </a:solidFill>
                <a:latin typeface="Consolas"/>
                <a:cs typeface="Arial"/>
              </a:rPr>
              <a:t>husus</a:t>
            </a:r>
            <a:r>
              <a:rPr lang="en-US" sz="2000" b="1" dirty="0">
                <a:solidFill>
                  <a:srgbClr val="FF0000"/>
                </a:solidFill>
                <a:latin typeface="Consolas"/>
                <a:cs typeface="Arial"/>
              </a:rPr>
              <a:t>;</a:t>
            </a:r>
            <a:r>
              <a:rPr lang="en-US" sz="2000" dirty="0">
                <a:latin typeface="Consolas"/>
                <a:cs typeface="Arial"/>
              </a:rPr>
              <a:t> ptr+1'in yada </a:t>
            </a:r>
            <a:r>
              <a:rPr lang="en-US" sz="2000" dirty="0" err="1">
                <a:latin typeface="Consolas"/>
                <a:cs typeface="Arial"/>
              </a:rPr>
              <a:t>ptr</a:t>
            </a:r>
            <a:r>
              <a:rPr lang="en-US" sz="2000" dirty="0">
                <a:latin typeface="Consolas"/>
                <a:cs typeface="Arial"/>
              </a:rPr>
              <a:t>++'</a:t>
            </a:r>
            <a:r>
              <a:rPr lang="en-US" sz="2000" dirty="0" err="1">
                <a:latin typeface="Consolas"/>
                <a:cs typeface="Arial"/>
              </a:rPr>
              <a:t>nın</a:t>
            </a:r>
            <a:r>
              <a:rPr lang="en-US" sz="2000" dirty="0">
                <a:latin typeface="Consolas"/>
                <a:cs typeface="Arial"/>
              </a:rPr>
              <a:t> </a:t>
            </a:r>
            <a:r>
              <a:rPr lang="en-US" sz="2000" dirty="0" err="1">
                <a:latin typeface="Consolas"/>
                <a:cs typeface="Arial"/>
              </a:rPr>
              <a:t>işaret</a:t>
            </a:r>
            <a:r>
              <a:rPr lang="en-US" sz="2000" dirty="0">
                <a:latin typeface="Consolas"/>
                <a:cs typeface="Arial"/>
              </a:rPr>
              <a:t> </a:t>
            </a:r>
            <a:r>
              <a:rPr lang="en-US" sz="2000" dirty="0" err="1">
                <a:latin typeface="Consolas"/>
                <a:cs typeface="Arial"/>
              </a:rPr>
              <a:t>edeceği</a:t>
            </a:r>
            <a:r>
              <a:rPr lang="en-US" sz="2000" dirty="0">
                <a:latin typeface="Consolas"/>
                <a:cs typeface="Arial"/>
              </a:rPr>
              <a:t> </a:t>
            </a:r>
            <a:r>
              <a:rPr lang="en-US" sz="2000" dirty="0" err="1">
                <a:latin typeface="Consolas"/>
                <a:cs typeface="Arial"/>
              </a:rPr>
              <a:t>adres</a:t>
            </a:r>
            <a:r>
              <a:rPr lang="en-US" sz="2000" dirty="0">
                <a:latin typeface="Consolas"/>
                <a:cs typeface="Arial"/>
              </a:rPr>
              <a:t>;</a:t>
            </a:r>
          </a:p>
          <a:p>
            <a:pPr algn="just"/>
            <a:endParaRPr lang="en-US" sz="2000" dirty="0">
              <a:latin typeface="Consolas"/>
              <a:cs typeface="Arial"/>
            </a:endParaRPr>
          </a:p>
          <a:p>
            <a:pPr marL="285750" indent="-285750" algn="just">
              <a:buFont typeface="Wingdings"/>
              <a:buChar char="Ø"/>
            </a:pPr>
            <a:r>
              <a:rPr lang="en-US" sz="2000" dirty="0" err="1">
                <a:latin typeface="Arial"/>
                <a:cs typeface="Arial"/>
              </a:rPr>
              <a:t>donanım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dizgesine</a:t>
            </a:r>
            <a:r>
              <a:rPr lang="en-US" sz="2000" dirty="0">
                <a:latin typeface="Arial"/>
                <a:cs typeface="Arial"/>
              </a:rPr>
              <a:t>,</a:t>
            </a:r>
            <a:endParaRPr lang="en-US" sz="2000">
              <a:cs typeface="Arial" panose="020B0604020202020204" pitchFamily="34" charset="0"/>
            </a:endParaRPr>
          </a:p>
          <a:p>
            <a:pPr marL="285750" indent="-285750" algn="just">
              <a:buFont typeface="Wingdings"/>
              <a:buChar char="Ø"/>
            </a:pPr>
            <a:r>
              <a:rPr lang="en-US" sz="2000" dirty="0" err="1">
                <a:latin typeface="Arial"/>
                <a:cs typeface="Arial"/>
              </a:rPr>
              <a:t>ptr</a:t>
            </a:r>
            <a:r>
              <a:rPr lang="en-US" sz="2000" dirty="0">
                <a:latin typeface="Arial"/>
                <a:cs typeface="Arial"/>
              </a:rPr>
              <a:t> '</a:t>
            </a:r>
            <a:r>
              <a:rPr lang="en-US" sz="2000" dirty="0" err="1">
                <a:latin typeface="Arial"/>
                <a:cs typeface="Arial"/>
              </a:rPr>
              <a:t>nin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işaret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ettiği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veri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err="1">
                <a:latin typeface="Arial"/>
                <a:cs typeface="Arial"/>
              </a:rPr>
              <a:t>türüne</a:t>
            </a:r>
            <a:r>
              <a:rPr lang="en-US" sz="2000" dirty="0">
                <a:latin typeface="Arial"/>
                <a:cs typeface="Arial"/>
              </a:rPr>
              <a:t>,</a:t>
            </a:r>
            <a:endParaRPr lang="en-US" sz="2000" dirty="0">
              <a:cs typeface="Arial" panose="020B0604020202020204" pitchFamily="34" charset="0"/>
            </a:endParaRPr>
          </a:p>
          <a:p>
            <a:pPr marL="285750" indent="-285750" algn="just">
              <a:buFont typeface="Wingdings"/>
              <a:buChar char="Ø"/>
            </a:pPr>
            <a:endParaRPr lang="en-US" sz="2000" dirty="0">
              <a:latin typeface="Arial"/>
              <a:cs typeface="Arial"/>
            </a:endParaRPr>
          </a:p>
          <a:p>
            <a:pPr algn="just"/>
            <a:r>
              <a:rPr lang="en-US" sz="2000" err="1">
                <a:latin typeface="Arial"/>
                <a:cs typeface="Arial"/>
              </a:rPr>
              <a:t>bağlı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olarak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değişir</a:t>
            </a:r>
            <a:r>
              <a:rPr lang="en-US" sz="2000" dirty="0">
                <a:latin typeface="Arial"/>
                <a:cs typeface="Arial"/>
              </a:rPr>
              <a:t>. </a:t>
            </a:r>
            <a:r>
              <a:rPr lang="en-US" sz="2000" err="1">
                <a:latin typeface="Arial"/>
                <a:cs typeface="Arial"/>
              </a:rPr>
              <a:t>Örneğin</a:t>
            </a:r>
            <a:r>
              <a:rPr lang="en-US" sz="2000" dirty="0">
                <a:latin typeface="Arial"/>
                <a:cs typeface="Arial"/>
              </a:rPr>
              <a:t> IBM PC </a:t>
            </a:r>
            <a:r>
              <a:rPr lang="en-US" sz="2000" err="1">
                <a:latin typeface="Arial"/>
                <a:cs typeface="Arial"/>
              </a:rPr>
              <a:t>donanımında</a:t>
            </a:r>
            <a:r>
              <a:rPr lang="en-US" sz="2000" dirty="0">
                <a:latin typeface="Arial"/>
                <a:cs typeface="Arial"/>
              </a:rPr>
              <a:t>, int </a:t>
            </a:r>
            <a:r>
              <a:rPr lang="en-US" sz="2000" err="1">
                <a:latin typeface="Arial"/>
                <a:cs typeface="Arial"/>
              </a:rPr>
              <a:t>veri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türü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için</a:t>
            </a:r>
            <a:r>
              <a:rPr lang="en-US" sz="2000" dirty="0">
                <a:latin typeface="Arial"/>
                <a:cs typeface="Arial"/>
              </a:rPr>
              <a:t> 2 </a:t>
            </a:r>
            <a:r>
              <a:rPr lang="en-US" sz="2000" err="1">
                <a:latin typeface="Arial"/>
                <a:cs typeface="Arial"/>
              </a:rPr>
              <a:t>byte'lık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bir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bellek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hücresi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ayrılır</a:t>
            </a:r>
            <a:r>
              <a:rPr lang="en-US" sz="2000" dirty="0">
                <a:latin typeface="Arial"/>
                <a:cs typeface="Arial"/>
              </a:rPr>
              <a:t>. </a:t>
            </a:r>
            <a:r>
              <a:rPr lang="en-US" sz="2000" err="1">
                <a:latin typeface="Arial"/>
                <a:cs typeface="Arial"/>
              </a:rPr>
              <a:t>Böylece</a:t>
            </a:r>
            <a:r>
              <a:rPr lang="en-US" sz="2000" dirty="0">
                <a:latin typeface="Arial"/>
                <a:cs typeface="Arial"/>
              </a:rPr>
              <a:t>, int </a:t>
            </a:r>
            <a:r>
              <a:rPr lang="en-US" sz="2000" err="1">
                <a:latin typeface="Arial"/>
                <a:cs typeface="Arial"/>
              </a:rPr>
              <a:t>işaret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eden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ptr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nin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değeri</a:t>
            </a:r>
            <a:r>
              <a:rPr lang="en-US" sz="2000" dirty="0">
                <a:latin typeface="Arial"/>
                <a:cs typeface="Arial"/>
              </a:rPr>
              <a:t> 2468456 </a:t>
            </a:r>
            <a:r>
              <a:rPr lang="en-US" sz="2000" err="1">
                <a:latin typeface="Arial"/>
                <a:cs typeface="Arial"/>
              </a:rPr>
              <a:t>ise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ptr</a:t>
            </a:r>
            <a:r>
              <a:rPr lang="en-US" sz="2000" dirty="0">
                <a:latin typeface="Arial"/>
                <a:cs typeface="Arial"/>
              </a:rPr>
              <a:t>++ </a:t>
            </a:r>
            <a:r>
              <a:rPr lang="en-US" sz="2000" err="1">
                <a:latin typeface="Arial"/>
                <a:cs typeface="Arial"/>
              </a:rPr>
              <a:t>nin</a:t>
            </a:r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err="1">
                <a:latin typeface="Arial"/>
                <a:cs typeface="Arial"/>
              </a:rPr>
              <a:t>değeri</a:t>
            </a:r>
            <a:r>
              <a:rPr lang="en-US" sz="2000" dirty="0">
                <a:latin typeface="Arial"/>
                <a:cs typeface="Arial"/>
              </a:rPr>
              <a:t> 2468458 </a:t>
            </a:r>
            <a:r>
              <a:rPr lang="en-US" sz="2000" err="1">
                <a:latin typeface="Arial"/>
                <a:cs typeface="Arial"/>
              </a:rPr>
              <a:t>olacaktır</a:t>
            </a:r>
            <a:r>
              <a:rPr lang="en-US" sz="2000" dirty="0">
                <a:latin typeface="Arial"/>
                <a:cs typeface="Arial"/>
              </a:rPr>
              <a:t>.</a:t>
            </a:r>
            <a:endParaRPr lang="en-US" sz="2000">
              <a:cs typeface="Arial"/>
            </a:endParaRPr>
          </a:p>
          <a:p>
            <a:pPr algn="just"/>
            <a:endParaRPr lang="en-US" sz="2000" dirty="0">
              <a:latin typeface="Consolas"/>
              <a:cs typeface="Arial"/>
            </a:endParaRPr>
          </a:p>
          <a:p>
            <a:pPr algn="just"/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5219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D7F40943-1577-4223-B454-E066A2248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789" y="1462824"/>
            <a:ext cx="8069692" cy="341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200466"/>
      </p:ext>
    </p:extLst>
  </p:cSld>
  <p:clrMapOvr>
    <a:masterClrMapping/>
  </p:clrMapOvr>
  <p:transition>
    <p:comb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96F75EA1-C15D-48CF-847E-9265B0EF6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016" y="1154583"/>
            <a:ext cx="6470618" cy="559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46785"/>
      </p:ext>
    </p:extLst>
  </p:cSld>
  <p:clrMapOvr>
    <a:masterClrMapping/>
  </p:clrMapOvr>
  <p:transition>
    <p:comb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384606"/>
            <a:ext cx="7993063" cy="634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2000" b="1" dirty="0">
                <a:latin typeface="Tahoma"/>
                <a:ea typeface="Tahoma"/>
                <a:cs typeface="Arial"/>
              </a:rPr>
              <a:t>Örnek:</a:t>
            </a:r>
            <a:endParaRPr lang="tr-TR" altLang="tr-TR" sz="2000" dirty="0">
              <a:ea typeface="Tahoma"/>
            </a:endParaRPr>
          </a:p>
          <a:p>
            <a:r>
              <a:rPr lang="tr-TR" sz="1600" dirty="0">
                <a:latin typeface="Tahoma"/>
                <a:ea typeface="Tahoma"/>
                <a:cs typeface="Tahoma"/>
              </a:rPr>
              <a:t>#include &lt;</a:t>
            </a:r>
            <a:r>
              <a:rPr lang="tr-TR" sz="1600" dirty="0" err="1">
                <a:latin typeface="Tahoma"/>
                <a:ea typeface="Tahoma"/>
                <a:cs typeface="Tahoma"/>
              </a:rPr>
              <a:t>stdio.h</a:t>
            </a:r>
            <a:r>
              <a:rPr lang="tr-TR" sz="1600" dirty="0">
                <a:latin typeface="Tahoma"/>
                <a:ea typeface="Tahoma"/>
                <a:cs typeface="Tahoma"/>
              </a:rPr>
              <a:t>&gt;</a:t>
            </a:r>
          </a:p>
          <a:p>
            <a:r>
              <a:rPr lang="tr-TR" sz="1600" dirty="0" err="1">
                <a:latin typeface="Tahoma"/>
                <a:ea typeface="Tahoma"/>
                <a:cs typeface="Tahoma"/>
              </a:rPr>
              <a:t>int</a:t>
            </a:r>
            <a:r>
              <a:rPr lang="tr-TR" sz="1600" dirty="0">
                <a:latin typeface="Tahoma"/>
                <a:ea typeface="Tahoma"/>
                <a:cs typeface="Tahoma"/>
              </a:rPr>
              <a:t> main(){</a:t>
            </a:r>
          </a:p>
          <a:p>
            <a:endParaRPr lang="tr-TR" sz="1600" dirty="0">
              <a:latin typeface="Tahoma"/>
              <a:ea typeface="Tahoma"/>
              <a:cs typeface="Tahoma"/>
            </a:endParaRPr>
          </a:p>
          <a:p>
            <a:r>
              <a:rPr lang="tr-TR" sz="1800" dirty="0" err="1">
                <a:latin typeface="Tahoma"/>
                <a:ea typeface="Tahoma"/>
                <a:cs typeface="Tahoma"/>
              </a:rPr>
              <a:t>int</a:t>
            </a:r>
            <a:r>
              <a:rPr lang="tr-TR" sz="1800" dirty="0">
                <a:latin typeface="Tahoma"/>
                <a:ea typeface="Tahoma"/>
                <a:cs typeface="Tahoma"/>
              </a:rPr>
              <a:t> a=10;</a:t>
            </a:r>
          </a:p>
          <a:p>
            <a:r>
              <a:rPr lang="tr-TR" sz="1800" dirty="0" err="1">
                <a:latin typeface="Tahoma"/>
                <a:ea typeface="Tahoma"/>
                <a:cs typeface="Tahoma"/>
              </a:rPr>
              <a:t>int</a:t>
            </a:r>
            <a:r>
              <a:rPr lang="tr-TR" sz="1800" dirty="0">
                <a:latin typeface="Tahoma"/>
                <a:ea typeface="Tahoma"/>
                <a:cs typeface="Tahoma"/>
              </a:rPr>
              <a:t> *p;</a:t>
            </a:r>
          </a:p>
          <a:p>
            <a:r>
              <a:rPr lang="tr-TR" sz="1800" dirty="0">
                <a:latin typeface="Tahoma"/>
                <a:ea typeface="Tahoma"/>
                <a:cs typeface="Tahoma"/>
              </a:rPr>
              <a:t>p=&amp;a;</a:t>
            </a:r>
          </a:p>
          <a:p>
            <a:endParaRPr lang="tr-TR" sz="1800" dirty="0">
              <a:latin typeface="Tahoma"/>
              <a:ea typeface="Tahoma"/>
              <a:cs typeface="Tahoma"/>
            </a:endParaRPr>
          </a:p>
          <a:p>
            <a:r>
              <a:rPr lang="tr-TR" sz="1800" dirty="0" err="1">
                <a:latin typeface="Tahoma"/>
                <a:ea typeface="Tahoma"/>
                <a:cs typeface="Tahoma"/>
              </a:rPr>
              <a:t>printf</a:t>
            </a:r>
            <a:r>
              <a:rPr lang="tr-TR" sz="1800" dirty="0">
                <a:latin typeface="Tahoma"/>
                <a:ea typeface="Tahoma"/>
                <a:cs typeface="Tahoma"/>
              </a:rPr>
              <a:t>("%d \n",*p); // p’nin gösterdiği adresteki içeriği basar</a:t>
            </a:r>
          </a:p>
          <a:p>
            <a:endParaRPr lang="tr-TR" sz="1800" dirty="0">
              <a:latin typeface="Tahoma"/>
              <a:ea typeface="Tahoma"/>
              <a:cs typeface="Tahoma"/>
            </a:endParaRPr>
          </a:p>
          <a:p>
            <a:r>
              <a:rPr lang="tr-TR" sz="1800" dirty="0" err="1">
                <a:latin typeface="Tahoma"/>
                <a:ea typeface="Tahoma"/>
                <a:cs typeface="Tahoma"/>
              </a:rPr>
              <a:t>printf</a:t>
            </a:r>
            <a:r>
              <a:rPr lang="tr-TR" sz="1800" dirty="0">
                <a:latin typeface="Tahoma"/>
                <a:ea typeface="Tahoma"/>
                <a:cs typeface="Tahoma"/>
              </a:rPr>
              <a:t>("%d \</a:t>
            </a:r>
            <a:r>
              <a:rPr lang="tr-TR" sz="1800" dirty="0" err="1">
                <a:latin typeface="Tahoma"/>
                <a:ea typeface="Tahoma"/>
                <a:cs typeface="Tahoma"/>
              </a:rPr>
              <a:t>n",p</a:t>
            </a:r>
            <a:r>
              <a:rPr lang="tr-TR" sz="1800" dirty="0">
                <a:latin typeface="Tahoma"/>
                <a:ea typeface="Tahoma"/>
                <a:cs typeface="Tahoma"/>
              </a:rPr>
              <a:t>); // p’nin içeriğini basar, aynı zamanda bu a'nın adresidir</a:t>
            </a:r>
          </a:p>
          <a:p>
            <a:endParaRPr lang="tr-TR" sz="1800" dirty="0">
              <a:latin typeface="Tahoma"/>
              <a:ea typeface="Tahoma"/>
              <a:cs typeface="Tahoma"/>
            </a:endParaRPr>
          </a:p>
          <a:p>
            <a:r>
              <a:rPr lang="tr-TR" sz="1800" dirty="0" err="1">
                <a:latin typeface="Tahoma"/>
                <a:ea typeface="Tahoma"/>
                <a:cs typeface="Tahoma"/>
              </a:rPr>
              <a:t>printf</a:t>
            </a:r>
            <a:r>
              <a:rPr lang="tr-TR" sz="1800" dirty="0">
                <a:latin typeface="Tahoma"/>
                <a:ea typeface="Tahoma"/>
                <a:cs typeface="Tahoma"/>
              </a:rPr>
              <a:t>("%d \</a:t>
            </a:r>
            <a:r>
              <a:rPr lang="tr-TR" sz="1800" dirty="0" err="1">
                <a:latin typeface="Tahoma"/>
                <a:ea typeface="Tahoma"/>
                <a:cs typeface="Tahoma"/>
              </a:rPr>
              <a:t>n",a</a:t>
            </a:r>
            <a:r>
              <a:rPr lang="tr-TR" sz="1800" dirty="0">
                <a:latin typeface="Tahoma"/>
                <a:ea typeface="Tahoma"/>
                <a:cs typeface="Tahoma"/>
              </a:rPr>
              <a:t>); // a’nın değerini basar</a:t>
            </a:r>
          </a:p>
          <a:p>
            <a:endParaRPr lang="tr-TR" sz="1800" dirty="0">
              <a:latin typeface="Tahoma"/>
              <a:ea typeface="Tahoma"/>
              <a:cs typeface="Tahoma"/>
            </a:endParaRPr>
          </a:p>
          <a:p>
            <a:r>
              <a:rPr lang="tr-TR" sz="1800" dirty="0" err="1">
                <a:latin typeface="Tahoma"/>
                <a:ea typeface="Tahoma"/>
                <a:cs typeface="Tahoma"/>
              </a:rPr>
              <a:t>printf</a:t>
            </a:r>
            <a:r>
              <a:rPr lang="tr-TR" sz="1800" dirty="0">
                <a:latin typeface="Tahoma"/>
                <a:ea typeface="Tahoma"/>
                <a:cs typeface="Tahoma"/>
              </a:rPr>
              <a:t>("%d \</a:t>
            </a:r>
            <a:r>
              <a:rPr lang="tr-TR" sz="1800" dirty="0" err="1">
                <a:latin typeface="Tahoma"/>
                <a:ea typeface="Tahoma"/>
                <a:cs typeface="Tahoma"/>
              </a:rPr>
              <a:t>n",&amp;a</a:t>
            </a:r>
            <a:r>
              <a:rPr lang="tr-TR" sz="1800" dirty="0">
                <a:latin typeface="Tahoma"/>
                <a:ea typeface="Tahoma"/>
                <a:cs typeface="Tahoma"/>
              </a:rPr>
              <a:t>); //a’nın adresini basar</a:t>
            </a:r>
          </a:p>
          <a:p>
            <a:endParaRPr lang="tr-TR" sz="1800" dirty="0">
              <a:latin typeface="Tahoma"/>
              <a:ea typeface="Tahoma"/>
              <a:cs typeface="Tahoma"/>
            </a:endParaRPr>
          </a:p>
          <a:p>
            <a:r>
              <a:rPr lang="tr-TR" sz="1800" dirty="0" err="1">
                <a:latin typeface="Tahoma"/>
                <a:ea typeface="Tahoma"/>
                <a:cs typeface="Tahoma"/>
              </a:rPr>
              <a:t>printf</a:t>
            </a:r>
            <a:r>
              <a:rPr lang="tr-TR" sz="1800" dirty="0">
                <a:latin typeface="Tahoma"/>
                <a:ea typeface="Tahoma"/>
                <a:cs typeface="Tahoma"/>
              </a:rPr>
              <a:t>("%d \</a:t>
            </a:r>
            <a:r>
              <a:rPr lang="tr-TR" sz="1800" dirty="0" err="1">
                <a:latin typeface="Tahoma"/>
                <a:ea typeface="Tahoma"/>
                <a:cs typeface="Tahoma"/>
              </a:rPr>
              <a:t>n",&amp;p</a:t>
            </a:r>
            <a:r>
              <a:rPr lang="tr-TR" sz="1800" dirty="0">
                <a:latin typeface="Tahoma"/>
                <a:ea typeface="Tahoma"/>
                <a:cs typeface="Tahoma"/>
              </a:rPr>
              <a:t>); //p’nin adresini basar</a:t>
            </a:r>
          </a:p>
          <a:p>
            <a:endParaRPr lang="tr-TR" sz="1800" dirty="0">
              <a:latin typeface="Tahoma"/>
              <a:ea typeface="Tahoma"/>
              <a:cs typeface="Tahoma"/>
            </a:endParaRPr>
          </a:p>
          <a:p>
            <a:r>
              <a:rPr lang="tr-TR" sz="1800" dirty="0" err="1">
                <a:latin typeface="Tahoma"/>
                <a:ea typeface="Tahoma"/>
                <a:cs typeface="Tahoma"/>
              </a:rPr>
              <a:t>printf</a:t>
            </a:r>
            <a:r>
              <a:rPr lang="tr-TR" sz="1800" dirty="0">
                <a:latin typeface="Tahoma"/>
                <a:ea typeface="Tahoma"/>
                <a:cs typeface="Tahoma"/>
              </a:rPr>
              <a:t>("%d \</a:t>
            </a:r>
            <a:r>
              <a:rPr lang="tr-TR" sz="1800" dirty="0" err="1">
                <a:latin typeface="Tahoma"/>
                <a:ea typeface="Tahoma"/>
                <a:cs typeface="Tahoma"/>
              </a:rPr>
              <a:t>n",p</a:t>
            </a:r>
            <a:r>
              <a:rPr lang="tr-TR" sz="1800" dirty="0">
                <a:latin typeface="Tahoma"/>
                <a:ea typeface="Tahoma"/>
                <a:cs typeface="Tahoma"/>
              </a:rPr>
              <a:t>); //p’nin içeriğini basar</a:t>
            </a:r>
          </a:p>
          <a:p>
            <a:r>
              <a:rPr lang="tr-TR" sz="1800" dirty="0">
                <a:latin typeface="Tahoma"/>
                <a:ea typeface="Tahoma"/>
                <a:cs typeface="Tahoma"/>
              </a:rPr>
              <a:t>p++;</a:t>
            </a:r>
          </a:p>
          <a:p>
            <a:r>
              <a:rPr lang="tr-TR" sz="1800" dirty="0" err="1">
                <a:latin typeface="Tahoma"/>
                <a:ea typeface="Tahoma"/>
                <a:cs typeface="Tahoma"/>
              </a:rPr>
              <a:t>printf</a:t>
            </a:r>
            <a:r>
              <a:rPr lang="tr-TR" sz="1800" dirty="0">
                <a:latin typeface="Tahoma"/>
                <a:ea typeface="Tahoma"/>
                <a:cs typeface="Tahoma"/>
              </a:rPr>
              <a:t>("%d \</a:t>
            </a:r>
            <a:r>
              <a:rPr lang="tr-TR" sz="1800" dirty="0" err="1">
                <a:latin typeface="Tahoma"/>
                <a:ea typeface="Tahoma"/>
                <a:cs typeface="Tahoma"/>
              </a:rPr>
              <a:t>n",p</a:t>
            </a:r>
            <a:r>
              <a:rPr lang="tr-TR" sz="1800" dirty="0">
                <a:latin typeface="Tahoma"/>
                <a:ea typeface="Tahoma"/>
                <a:cs typeface="Tahoma"/>
              </a:rPr>
              <a:t>); //p’nin içeriğini basar </a:t>
            </a:r>
            <a:r>
              <a:rPr lang="tr-TR" sz="1600" dirty="0">
                <a:latin typeface="Tahoma"/>
                <a:ea typeface="Tahoma"/>
                <a:cs typeface="Tahoma"/>
              </a:rPr>
              <a:t>(p'nin içeriği 1 </a:t>
            </a:r>
            <a:r>
              <a:rPr lang="tr-TR" sz="1600" dirty="0" err="1">
                <a:latin typeface="Tahoma"/>
                <a:ea typeface="Tahoma"/>
                <a:cs typeface="Tahoma"/>
              </a:rPr>
              <a:t>int</a:t>
            </a:r>
            <a:r>
              <a:rPr lang="tr-TR" sz="1600" dirty="0">
                <a:latin typeface="Tahoma"/>
                <a:ea typeface="Tahoma"/>
                <a:cs typeface="Tahoma"/>
              </a:rPr>
              <a:t> boyutu kadar artmıştır)</a:t>
            </a:r>
            <a:endParaRPr lang="tr-TR" sz="1800" dirty="0">
              <a:latin typeface="Tahoma"/>
              <a:ea typeface="Tahoma"/>
              <a:cs typeface="Tahoma"/>
            </a:endParaRPr>
          </a:p>
          <a:p>
            <a:endParaRPr lang="tr-TR" sz="1600" dirty="0">
              <a:latin typeface="Tahoma"/>
              <a:ea typeface="Tahoma"/>
              <a:cs typeface="Tahoma"/>
            </a:endParaRPr>
          </a:p>
          <a:p>
            <a:r>
              <a:rPr lang="tr-TR" sz="1600" dirty="0">
                <a:latin typeface="Tahoma"/>
                <a:ea typeface="Tahoma"/>
                <a:cs typeface="Tahoma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59259255"/>
      </p:ext>
    </p:extLst>
  </p:cSld>
  <p:clrMapOvr>
    <a:masterClrMapping/>
  </p:clrMapOvr>
  <p:transition>
    <p:comb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87307"/>
            <a:ext cx="7993063" cy="621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2000" b="1" dirty="0">
                <a:latin typeface="Tahoma"/>
                <a:ea typeface="Tahoma"/>
                <a:cs typeface="Arial"/>
              </a:rPr>
              <a:t>İşaretçi ve Diziler Arasındaki İlişki</a:t>
            </a:r>
          </a:p>
          <a:p>
            <a:endParaRPr lang="tr-TR" altLang="tr-TR" sz="2000" b="1" dirty="0">
              <a:ea typeface="Tahoma"/>
            </a:endParaRPr>
          </a:p>
          <a:p>
            <a:r>
              <a:rPr lang="tr-TR" altLang="tr-TR" sz="1800" dirty="0">
                <a:latin typeface="Tahoma"/>
                <a:ea typeface="Tahoma"/>
                <a:cs typeface="Arial"/>
              </a:rPr>
              <a:t>C dilinde işaretçi ve diziler arasında yakın bir ilişki vardır. Dizi adı, </a:t>
            </a:r>
            <a:r>
              <a:rPr lang="tr-TR" altLang="tr-TR" sz="1800">
                <a:latin typeface="Tahoma"/>
                <a:ea typeface="Tahoma"/>
                <a:cs typeface="Arial"/>
              </a:rPr>
              <a:t>aslında dizinin ilk elemanının adresini tutan bir işaretçidir (pointer).</a:t>
            </a:r>
            <a:endParaRPr lang="tr-TR" altLang="tr-TR" sz="1800" dirty="0">
              <a:latin typeface="Tahoma"/>
              <a:ea typeface="Tahoma"/>
              <a:cs typeface="Arial"/>
            </a:endParaRPr>
          </a:p>
          <a:p>
            <a:r>
              <a:rPr lang="tr-TR" altLang="tr-TR" sz="1800" dirty="0">
                <a:latin typeface="Tahoma"/>
                <a:ea typeface="Tahoma"/>
                <a:cs typeface="Arial"/>
              </a:rPr>
              <a:t>Bir dizinin herhangi elemanına işaretçiyle de erişilebilir. Örneğin;</a:t>
            </a:r>
          </a:p>
          <a:p>
            <a:r>
              <a:rPr lang="tr-TR" sz="1600">
                <a:latin typeface="Tahoma"/>
                <a:ea typeface="Tahoma"/>
                <a:cs typeface="Tahoma"/>
              </a:rPr>
              <a:t>#include &lt;stdio.h&gt;</a:t>
            </a:r>
            <a:endParaRPr lang="tr-TR" sz="1600" dirty="0">
              <a:ea typeface="Tahoma"/>
            </a:endParaRPr>
          </a:p>
          <a:p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main()</a:t>
            </a:r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{</a:t>
            </a:r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char tablo[40], *p,*p2,*q;</a:t>
            </a:r>
            <a:endParaRPr lang="tr-TR" sz="1600" dirty="0">
              <a:ea typeface="Tahoma"/>
            </a:endParaRPr>
          </a:p>
          <a:p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p = &amp;tablo[0]; // dizinin 1. elemanının adresi</a:t>
            </a:r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p2 = tablo;    // dizinin başlangıç adresi yani 1. elemanın adresi</a:t>
            </a:r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q = &amp;tablo[1]; // dizinin 2. elemanının adresi</a:t>
            </a:r>
            <a:endParaRPr lang="tr-TR" sz="1600" dirty="0">
              <a:ea typeface="Tahoma"/>
            </a:endParaRPr>
          </a:p>
          <a:p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printf("adres p: %d\n",p);  </a:t>
            </a:r>
            <a:endParaRPr lang="tr-TR" sz="1600" dirty="0">
              <a:latin typeface="Tahoma"/>
              <a:ea typeface="Tahoma"/>
              <a:cs typeface="Arial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printf("adres p2: %d\n",p2);  </a:t>
            </a:r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printf("adres q: %d\n",q);  </a:t>
            </a:r>
            <a:endParaRPr lang="tr-TR" sz="1600" dirty="0">
              <a:ea typeface="Tahoma"/>
            </a:endParaRPr>
          </a:p>
          <a:p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p++; // ilgili değişken tipi boyutunca arttırılır yani dizinin 2. elemanının adresi olur</a:t>
            </a:r>
            <a:endParaRPr lang="tr-TR" sz="1600" dirty="0">
              <a:ea typeface="Tahoma"/>
            </a:endParaRPr>
          </a:p>
          <a:p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printf("adres yeni p: %d\n",p);  </a:t>
            </a:r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printf("adres dizinin 3. elemani: %d\n",p2+2); </a:t>
            </a:r>
            <a:endParaRPr lang="tr-TR" sz="1600" dirty="0">
              <a:ea typeface="Tahoma"/>
            </a:endParaRPr>
          </a:p>
          <a:p>
            <a:r>
              <a:rPr lang="tr-TR" sz="1600">
                <a:latin typeface="Tahoma"/>
                <a:ea typeface="Tahoma"/>
                <a:cs typeface="Tahoma"/>
              </a:rPr>
              <a:t>}</a:t>
            </a:r>
            <a:endParaRPr lang="tr-TR" sz="1600" dirty="0">
              <a:ea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06581505"/>
      </p:ext>
    </p:extLst>
  </p:cSld>
  <p:clrMapOvr>
    <a:masterClrMapping/>
  </p:clrMapOvr>
  <p:transition>
    <p:comb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87307"/>
            <a:ext cx="79930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2000" b="1" dirty="0">
              <a:ea typeface="Tahoma"/>
            </a:endParaRPr>
          </a:p>
        </p:txBody>
      </p:sp>
      <p:pic>
        <p:nvPicPr>
          <p:cNvPr id="2" name="Resim 2" descr="metin, gazete içeren bir resim&#10;&#10;Çok yüksek güvenilirlikle oluşturulmuş açıklama">
            <a:extLst>
              <a:ext uri="{FF2B5EF4-FFF2-40B4-BE49-F238E27FC236}">
                <a16:creationId xmlns:a16="http://schemas.microsoft.com/office/drawing/2014/main" id="{696CFE4A-A504-4A07-A3EC-4A0BC31E3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957" y="838875"/>
            <a:ext cx="8306175" cy="5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094273"/>
      </p:ext>
    </p:extLst>
  </p:cSld>
  <p:clrMapOvr>
    <a:masterClrMapping/>
  </p:clrMapOvr>
  <p:transition>
    <p:comb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87307"/>
            <a:ext cx="79930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sz="2000" b="1" dirty="0">
              <a:ea typeface="Tahoma"/>
            </a:endParaRPr>
          </a:p>
        </p:txBody>
      </p:sp>
      <p:pic>
        <p:nvPicPr>
          <p:cNvPr id="3" name="Resim 3" descr="metin, gazete içeren bir resim&#10;&#10;Çok yüksek güvenilirlikle oluşturulmuş açıklama">
            <a:extLst>
              <a:ext uri="{FF2B5EF4-FFF2-40B4-BE49-F238E27FC236}">
                <a16:creationId xmlns:a16="http://schemas.microsoft.com/office/drawing/2014/main" id="{C9E8B5D2-412D-4AAD-91D6-5E2B317D7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538" y="668263"/>
            <a:ext cx="6594490" cy="605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386509"/>
      </p:ext>
    </p:extLst>
  </p:cSld>
  <p:clrMapOvr>
    <a:masterClrMapping/>
  </p:clrMapOvr>
  <p:transition>
    <p:comb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18391"/>
            <a:ext cx="7993063" cy="652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r>
              <a:rPr lang="tr-TR" sz="1100">
                <a:latin typeface="Tahoma"/>
                <a:ea typeface="Tahoma"/>
                <a:cs typeface="Tahoma"/>
              </a:rPr>
              <a:t>#include &lt;stdio.h&gt;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#include &lt;stdlib.h&gt; </a:t>
            </a:r>
            <a:endParaRPr lang="tr-TR" sz="1100" dirty="0">
              <a:ea typeface="Tahoma"/>
              <a:cs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main()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{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 int* ptr;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 int n, i, sum = 0; </a:t>
            </a:r>
            <a:endParaRPr lang="tr-TR" sz="1100" dirty="0">
              <a:ea typeface="Tahoma"/>
              <a:cs typeface="Tahoma"/>
            </a:endParaRPr>
          </a:p>
          <a:p>
            <a:endParaRPr lang="tr-TR" sz="1100" dirty="0">
              <a:latin typeface="Tahoma"/>
              <a:ea typeface="Tahoma"/>
              <a:cs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 n = 5;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 // Dynamically allocate memory using malloc()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 ptr = (int*) malloc(n* sizeof(int)); </a:t>
            </a:r>
            <a:endParaRPr lang="tr-TR" sz="1100" dirty="0">
              <a:ea typeface="Tahoma"/>
              <a:cs typeface="Tahoma"/>
            </a:endParaRPr>
          </a:p>
          <a:p>
            <a:endParaRPr lang="tr-TR" sz="1100" dirty="0">
              <a:latin typeface="Tahoma"/>
              <a:ea typeface="Tahoma"/>
              <a:cs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for (i = 0; i &lt; n; ++i) {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     ptr[i] = i + 1;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} </a:t>
            </a:r>
            <a:endParaRPr lang="tr-TR" sz="1100" dirty="0">
              <a:ea typeface="Tahoma"/>
              <a:cs typeface="Tahoma"/>
            </a:endParaRPr>
          </a:p>
          <a:p>
            <a:endParaRPr lang="tr-TR" sz="1100" dirty="0">
              <a:ea typeface="Tahoma"/>
              <a:cs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printf("The elements of the array are: \n");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for (i = 0; i &lt; n; ++i) {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     printf("%d, ", ptr[i]);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} </a:t>
            </a:r>
            <a:endParaRPr lang="tr-TR" sz="1100" dirty="0">
              <a:ea typeface="Tahoma"/>
              <a:cs typeface="Tahoma"/>
            </a:endParaRPr>
          </a:p>
          <a:p>
            <a:endParaRPr lang="tr-TR" sz="1100" dirty="0">
              <a:ea typeface="Tahoma"/>
              <a:cs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// Get the new size for the array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n = 10; </a:t>
            </a:r>
            <a:endParaRPr lang="tr-TR" sz="1100" dirty="0">
              <a:ea typeface="Tahoma"/>
              <a:cs typeface="Tahoma"/>
            </a:endParaRPr>
          </a:p>
          <a:p>
            <a:endParaRPr lang="tr-TR" sz="1100" dirty="0">
              <a:latin typeface="Tahoma"/>
              <a:ea typeface="Tahoma"/>
              <a:cs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// Dynamically re-allocate memory using realloc()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ptr =(int*) realloc(ptr, n * sizeof(int)); </a:t>
            </a:r>
            <a:endParaRPr lang="tr-TR" sz="1100" dirty="0">
              <a:ea typeface="Tahoma"/>
              <a:cs typeface="Tahoma"/>
            </a:endParaRPr>
          </a:p>
          <a:p>
            <a:endParaRPr lang="tr-TR" sz="1100" dirty="0">
              <a:ea typeface="Tahoma"/>
              <a:cs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for (i = 5; i &lt; n; ++i) {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     ptr[i] = i + 1;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} </a:t>
            </a:r>
            <a:endParaRPr lang="tr-TR" sz="1100" dirty="0">
              <a:ea typeface="Tahoma"/>
              <a:cs typeface="Tahoma"/>
            </a:endParaRPr>
          </a:p>
          <a:p>
            <a:endParaRPr lang="tr-TR" sz="1100" dirty="0">
              <a:latin typeface="Tahoma"/>
              <a:ea typeface="Tahoma"/>
              <a:cs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printf("\nThe elements of the array are: \n");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for (i = 0; i &lt; n; ++i) {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     printf("%d, ", ptr[i]);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} </a:t>
            </a:r>
            <a:endParaRPr lang="tr-TR" sz="1100" dirty="0">
              <a:ea typeface="Tahoma"/>
              <a:cs typeface="Tahoma"/>
            </a:endParaRPr>
          </a:p>
          <a:p>
            <a:endParaRPr lang="tr-TR" sz="1100" dirty="0">
              <a:ea typeface="Tahoma"/>
              <a:cs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     free(ptr); </a:t>
            </a:r>
            <a:endParaRPr lang="tr-TR" sz="1100">
              <a:ea typeface="Tahoma"/>
            </a:endParaRPr>
          </a:p>
          <a:p>
            <a:r>
              <a:rPr lang="tr-TR" sz="1100">
                <a:latin typeface="Tahoma"/>
                <a:ea typeface="Tahoma"/>
                <a:cs typeface="Tahoma"/>
              </a:rPr>
              <a:t>    }  </a:t>
            </a:r>
            <a:endParaRPr lang="tr-TR" sz="1100">
              <a:ea typeface="Tahoma"/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C9B9CE60-C34D-48B7-AE67-DD45794927EC}"/>
              </a:ext>
            </a:extLst>
          </p:cNvPr>
          <p:cNvSpPr txBox="1"/>
          <p:nvPr/>
        </p:nvSpPr>
        <p:spPr>
          <a:xfrm>
            <a:off x="2986440" y="351345"/>
            <a:ext cx="546838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tr-TR" sz="2400" b="1" dirty="0">
                <a:latin typeface="Arial"/>
                <a:cs typeface="Arial"/>
              </a:rPr>
              <a:t>Malloc (Memory Allocation) </a:t>
            </a:r>
            <a:r>
              <a:rPr lang="tr-TR" sz="2400" b="1">
                <a:latin typeface="Arial"/>
                <a:cs typeface="Arial"/>
              </a:rPr>
              <a:t>ve Realloc (Re-Allocation) </a:t>
            </a:r>
            <a:r>
              <a:rPr lang="tr-TR" sz="2400" b="1" dirty="0">
                <a:latin typeface="Arial"/>
                <a:cs typeface="Arial"/>
              </a:rPr>
              <a:t>Örnek</a:t>
            </a:r>
            <a:endParaRPr lang="tr-TR" sz="2400" b="1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4964310"/>
      </p:ext>
    </p:extLst>
  </p:cSld>
  <p:clrMapOvr>
    <a:masterClrMapping/>
  </p:clrMapOvr>
  <p:transition>
    <p:comb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619</TotalTime>
  <Words>1800</Words>
  <Application>Microsoft Macintosh PowerPoint</Application>
  <PresentationFormat>On-screen Show (4:3)</PresentationFormat>
  <Paragraphs>219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Consolas</vt:lpstr>
      <vt:lpstr>Constantia</vt:lpstr>
      <vt:lpstr>Tahoma</vt:lpstr>
      <vt:lpstr>Wingdings</vt:lpstr>
      <vt:lpstr>Wingdings 2</vt:lpstr>
      <vt:lpstr>Akış</vt:lpstr>
      <vt:lpstr>Veri Yapıları</vt:lpstr>
      <vt:lpstr>Bilgisayarda Veri Kavramı</vt:lpstr>
      <vt:lpstr>İşlemci ve diskteki veri boyutları</vt:lpstr>
      <vt:lpstr>PowerPoint Presentation</vt:lpstr>
      <vt:lpstr>Veri Türleri</vt:lpstr>
      <vt:lpstr>Programlama Dillerinde Veri Yapılarının  Sınıflandırılması</vt:lpstr>
      <vt:lpstr>Verinin bellekte tutulması</vt:lpstr>
      <vt:lpstr>Değişkenler ve Kapladıkları Alan (Byte)</vt:lpstr>
      <vt:lpstr>PowerPoint Presentation</vt:lpstr>
      <vt:lpstr>PowerPoint Presentation</vt:lpstr>
      <vt:lpstr>Big-endian ve Little-endian</vt:lpstr>
      <vt:lpstr>PowerPoint Presentation</vt:lpstr>
      <vt:lpstr>Verinin Bellekte Tutulması</vt:lpstr>
      <vt:lpstr>Karakter Veri Yapısı ve Kodlama (Encoding)</vt:lpstr>
      <vt:lpstr>ASCII (American Standard Code for  Information Interchange)</vt:lpstr>
      <vt:lpstr>Genişletilmiş ASCII</vt:lpstr>
      <vt:lpstr>PowerPoint Presentation</vt:lpstr>
      <vt:lpstr>İşaretçi (Pointer)</vt:lpstr>
      <vt:lpstr>İşaretçi (Pointer)</vt:lpstr>
      <vt:lpstr>İşaretçi (Pointer)</vt:lpstr>
      <vt:lpstr>Adres operatörü : &amp;</vt:lpstr>
      <vt:lpstr>İçerik (indirection) Operatöru : *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sb</dc:creator>
  <cp:lastModifiedBy>İhsan Pençe</cp:lastModifiedBy>
  <cp:revision>1817</cp:revision>
  <dcterms:created xsi:type="dcterms:W3CDTF">2009-02-25T07:09:12Z</dcterms:created>
  <dcterms:modified xsi:type="dcterms:W3CDTF">2025-09-24T04:57:46Z</dcterms:modified>
</cp:coreProperties>
</file>