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9" r:id="rId3"/>
    <p:sldId id="348" r:id="rId4"/>
    <p:sldId id="284" r:id="rId5"/>
    <p:sldId id="360" r:id="rId6"/>
    <p:sldId id="288" r:id="rId7"/>
    <p:sldId id="289" r:id="rId8"/>
    <p:sldId id="349" r:id="rId9"/>
    <p:sldId id="291" r:id="rId10"/>
    <p:sldId id="361" r:id="rId11"/>
    <p:sldId id="293" r:id="rId12"/>
    <p:sldId id="294" r:id="rId13"/>
    <p:sldId id="295" r:id="rId14"/>
    <p:sldId id="296" r:id="rId15"/>
    <p:sldId id="351" r:id="rId16"/>
    <p:sldId id="302" r:id="rId17"/>
    <p:sldId id="362" r:id="rId18"/>
    <p:sldId id="346" r:id="rId19"/>
    <p:sldId id="363" r:id="rId20"/>
  </p:sldIdLst>
  <p:sldSz cx="9144000" cy="6858000" type="screen4x3"/>
  <p:notesSz cx="9144000" cy="6858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7"/>
    <p:restoredTop sz="94669"/>
  </p:normalViewPr>
  <p:slideViewPr>
    <p:cSldViewPr>
      <p:cViewPr varScale="1">
        <p:scale>
          <a:sx n="114" d="100"/>
          <a:sy n="114" d="100"/>
        </p:scale>
        <p:origin x="1800" y="16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İhsan Pençe" userId="2188b72f-395e-4735-86c6-9b1407aec0e3" providerId="ADAL" clId="{D0FF0323-9F3A-F24F-B433-F6151D3DC02E}"/>
    <pc:docChg chg="custSel modSld">
      <pc:chgData name="İhsan Pençe" userId="2188b72f-395e-4735-86c6-9b1407aec0e3" providerId="ADAL" clId="{D0FF0323-9F3A-F24F-B433-F6151D3DC02E}" dt="2023-12-27T05:35:10.905" v="3" actId="962"/>
      <pc:docMkLst>
        <pc:docMk/>
      </pc:docMkLst>
      <pc:sldChg chg="addSp delSp modSp mod">
        <pc:chgData name="İhsan Pençe" userId="2188b72f-395e-4735-86c6-9b1407aec0e3" providerId="ADAL" clId="{D0FF0323-9F3A-F24F-B433-F6151D3DC02E}" dt="2023-12-27T05:35:10.905" v="3" actId="962"/>
        <pc:sldMkLst>
          <pc:docMk/>
          <pc:sldMk cId="958636639" sldId="360"/>
        </pc:sldMkLst>
        <pc:picChg chg="add mod">
          <ac:chgData name="İhsan Pençe" userId="2188b72f-395e-4735-86c6-9b1407aec0e3" providerId="ADAL" clId="{D0FF0323-9F3A-F24F-B433-F6151D3DC02E}" dt="2023-12-27T05:35:10.905" v="3" actId="962"/>
          <ac:picMkLst>
            <pc:docMk/>
            <pc:sldMk cId="958636639" sldId="360"/>
            <ac:picMk id="5" creationId="{EF8BC715-7DC7-9520-7482-E205D8969B10}"/>
          </ac:picMkLst>
        </pc:picChg>
        <pc:picChg chg="del">
          <ac:chgData name="İhsan Pençe" userId="2188b72f-395e-4735-86c6-9b1407aec0e3" providerId="ADAL" clId="{D0FF0323-9F3A-F24F-B433-F6151D3DC02E}" dt="2023-12-27T05:35:01.711" v="0" actId="478"/>
          <ac:picMkLst>
            <pc:docMk/>
            <pc:sldMk cId="958636639" sldId="360"/>
            <ac:picMk id="6" creationId="{6F3B6414-2EC5-EAB7-2DBE-48751279DE18}"/>
          </ac:picMkLst>
        </pc:picChg>
      </pc:sldChg>
    </pc:docChg>
  </pc:docChgLst>
  <pc:docChgLst>
    <pc:chgData name="İhsan Pençe" userId="2188b72f-395e-4735-86c6-9b1407aec0e3" providerId="ADAL" clId="{E1E0757C-8C5F-4304-AC63-4DFAC4E6309C}"/>
    <pc:docChg chg="custSel addSld modSld">
      <pc:chgData name="İhsan Pençe" userId="2188b72f-395e-4735-86c6-9b1407aec0e3" providerId="ADAL" clId="{E1E0757C-8C5F-4304-AC63-4DFAC4E6309C}" dt="2022-12-26T13:39:17.078" v="504" actId="27614"/>
      <pc:docMkLst>
        <pc:docMk/>
      </pc:docMkLst>
      <pc:sldChg chg="addSp delSp mod">
        <pc:chgData name="İhsan Pençe" userId="2188b72f-395e-4735-86c6-9b1407aec0e3" providerId="ADAL" clId="{E1E0757C-8C5F-4304-AC63-4DFAC4E6309C}" dt="2022-12-26T11:10:14.642" v="1" actId="22"/>
        <pc:sldMkLst>
          <pc:docMk/>
          <pc:sldMk cId="958636639" sldId="360"/>
        </pc:sldMkLst>
        <pc:picChg chg="del">
          <ac:chgData name="İhsan Pençe" userId="2188b72f-395e-4735-86c6-9b1407aec0e3" providerId="ADAL" clId="{E1E0757C-8C5F-4304-AC63-4DFAC4E6309C}" dt="2022-12-26T11:10:12.925" v="0" actId="478"/>
          <ac:picMkLst>
            <pc:docMk/>
            <pc:sldMk cId="958636639" sldId="360"/>
            <ac:picMk id="4" creationId="{4018233C-CB31-499A-90E5-E8CEFEE023A0}"/>
          </ac:picMkLst>
        </pc:picChg>
        <pc:picChg chg="add">
          <ac:chgData name="İhsan Pençe" userId="2188b72f-395e-4735-86c6-9b1407aec0e3" providerId="ADAL" clId="{E1E0757C-8C5F-4304-AC63-4DFAC4E6309C}" dt="2022-12-26T11:10:14.642" v="1" actId="22"/>
          <ac:picMkLst>
            <pc:docMk/>
            <pc:sldMk cId="958636639" sldId="360"/>
            <ac:picMk id="6" creationId="{6F3B6414-2EC5-EAB7-2DBE-48751279DE18}"/>
          </ac:picMkLst>
        </pc:picChg>
      </pc:sldChg>
      <pc:sldChg chg="addSp delSp mod">
        <pc:chgData name="İhsan Pençe" userId="2188b72f-395e-4735-86c6-9b1407aec0e3" providerId="ADAL" clId="{E1E0757C-8C5F-4304-AC63-4DFAC4E6309C}" dt="2022-12-26T11:11:27.628" v="3" actId="22"/>
        <pc:sldMkLst>
          <pc:docMk/>
          <pc:sldMk cId="3054358278" sldId="361"/>
        </pc:sldMkLst>
        <pc:picChg chg="del">
          <ac:chgData name="İhsan Pençe" userId="2188b72f-395e-4735-86c6-9b1407aec0e3" providerId="ADAL" clId="{E1E0757C-8C5F-4304-AC63-4DFAC4E6309C}" dt="2022-12-26T11:10:56.516" v="2" actId="478"/>
          <ac:picMkLst>
            <pc:docMk/>
            <pc:sldMk cId="3054358278" sldId="361"/>
            <ac:picMk id="4" creationId="{4FC24BBA-5B0D-4C4F-B818-FABBB368C528}"/>
          </ac:picMkLst>
        </pc:picChg>
        <pc:picChg chg="add">
          <ac:chgData name="İhsan Pençe" userId="2188b72f-395e-4735-86c6-9b1407aec0e3" providerId="ADAL" clId="{E1E0757C-8C5F-4304-AC63-4DFAC4E6309C}" dt="2022-12-26T11:11:27.628" v="3" actId="22"/>
          <ac:picMkLst>
            <pc:docMk/>
            <pc:sldMk cId="3054358278" sldId="361"/>
            <ac:picMk id="6" creationId="{D1B09252-2BE7-BC9A-E4A6-508D75E59614}"/>
          </ac:picMkLst>
        </pc:picChg>
      </pc:sldChg>
      <pc:sldChg chg="addSp delSp modSp mod">
        <pc:chgData name="İhsan Pençe" userId="2188b72f-395e-4735-86c6-9b1407aec0e3" providerId="ADAL" clId="{E1E0757C-8C5F-4304-AC63-4DFAC4E6309C}" dt="2022-12-26T11:15:18.858" v="7" actId="1076"/>
        <pc:sldMkLst>
          <pc:docMk/>
          <pc:sldMk cId="3454086871" sldId="362"/>
        </pc:sldMkLst>
        <pc:picChg chg="del">
          <ac:chgData name="İhsan Pençe" userId="2188b72f-395e-4735-86c6-9b1407aec0e3" providerId="ADAL" clId="{E1E0757C-8C5F-4304-AC63-4DFAC4E6309C}" dt="2022-12-26T11:11:55.490" v="4" actId="478"/>
          <ac:picMkLst>
            <pc:docMk/>
            <pc:sldMk cId="3454086871" sldId="362"/>
            <ac:picMk id="4" creationId="{BF9BBC6E-1FC6-4CF5-B5B9-874D3934145A}"/>
          </ac:picMkLst>
        </pc:picChg>
        <pc:picChg chg="add mod">
          <ac:chgData name="İhsan Pençe" userId="2188b72f-395e-4735-86c6-9b1407aec0e3" providerId="ADAL" clId="{E1E0757C-8C5F-4304-AC63-4DFAC4E6309C}" dt="2022-12-26T11:15:18.858" v="7" actId="1076"/>
          <ac:picMkLst>
            <pc:docMk/>
            <pc:sldMk cId="3454086871" sldId="362"/>
            <ac:picMk id="6" creationId="{7051EBA5-00DF-C7B6-4BAD-C7C3336F3690}"/>
          </ac:picMkLst>
        </pc:picChg>
      </pc:sldChg>
      <pc:sldChg chg="addSp modSp new mod">
        <pc:chgData name="İhsan Pençe" userId="2188b72f-395e-4735-86c6-9b1407aec0e3" providerId="ADAL" clId="{E1E0757C-8C5F-4304-AC63-4DFAC4E6309C}" dt="2022-12-26T13:39:17.078" v="504" actId="27614"/>
        <pc:sldMkLst>
          <pc:docMk/>
          <pc:sldMk cId="1819990845" sldId="363"/>
        </pc:sldMkLst>
        <pc:spChg chg="mod">
          <ac:chgData name="İhsan Pençe" userId="2188b72f-395e-4735-86c6-9b1407aec0e3" providerId="ADAL" clId="{E1E0757C-8C5F-4304-AC63-4DFAC4E6309C}" dt="2022-12-26T13:33:42.915" v="42" actId="1036"/>
          <ac:spMkLst>
            <pc:docMk/>
            <pc:sldMk cId="1819990845" sldId="363"/>
            <ac:spMk id="2" creationId="{C311C576-5508-86B5-0EE5-EC8565BC7988}"/>
          </ac:spMkLst>
        </pc:spChg>
        <pc:spChg chg="mod">
          <ac:chgData name="İhsan Pençe" userId="2188b72f-395e-4735-86c6-9b1407aec0e3" providerId="ADAL" clId="{E1E0757C-8C5F-4304-AC63-4DFAC4E6309C}" dt="2022-12-26T13:38:58.815" v="501" actId="20577"/>
          <ac:spMkLst>
            <pc:docMk/>
            <pc:sldMk cId="1819990845" sldId="363"/>
            <ac:spMk id="3" creationId="{55806122-0C59-6273-960B-3792ED41EC54}"/>
          </ac:spMkLst>
        </pc:spChg>
        <pc:picChg chg="add mod">
          <ac:chgData name="İhsan Pençe" userId="2188b72f-395e-4735-86c6-9b1407aec0e3" providerId="ADAL" clId="{E1E0757C-8C5F-4304-AC63-4DFAC4E6309C}" dt="2022-12-26T13:39:17.078" v="504" actId="27614"/>
          <ac:picMkLst>
            <pc:docMk/>
            <pc:sldMk cId="1819990845" sldId="363"/>
            <ac:picMk id="5" creationId="{469257AD-049F-D0D1-955B-B277D55108E5}"/>
          </ac:picMkLst>
        </pc:picChg>
      </pc:sldChg>
    </pc:docChg>
  </pc:docChgLst>
  <pc:docChgLst>
    <pc:chgData name="İhsan Pençe" userId="S::ihsanpence@mehmetakif.edu.tr::2188b72f-395e-4735-86c6-9b1407aec0e3" providerId="AD" clId="Web-{33DD7F85-156B-F0B8-1749-692A21F81A43}"/>
    <pc:docChg chg="addSld delSld modSld sldOrd">
      <pc:chgData name="İhsan Pençe" userId="S::ihsanpence@mehmetakif.edu.tr::2188b72f-395e-4735-86c6-9b1407aec0e3" providerId="AD" clId="Web-{33DD7F85-156B-F0B8-1749-692A21F81A43}" dt="2019-12-13T00:18:29.366" v="537"/>
      <pc:docMkLst>
        <pc:docMk/>
      </pc:docMkLst>
      <pc:sldChg chg="delSp modSp">
        <pc:chgData name="İhsan Pençe" userId="S::ihsanpence@mehmetakif.edu.tr::2188b72f-395e-4735-86c6-9b1407aec0e3" providerId="AD" clId="Web-{33DD7F85-156B-F0B8-1749-692A21F81A43}" dt="2019-12-12T22:23:49.568" v="456" actId="20577"/>
        <pc:sldMkLst>
          <pc:docMk/>
          <pc:sldMk cId="0" sldId="257"/>
        </pc:sldMkLst>
        <pc:spChg chg="mod">
          <ac:chgData name="İhsan Pençe" userId="S::ihsanpence@mehmetakif.edu.tr::2188b72f-395e-4735-86c6-9b1407aec0e3" providerId="AD" clId="Web-{33DD7F85-156B-F0B8-1749-692A21F81A43}" dt="2019-12-12T22:20:34.817" v="330" actId="1076"/>
          <ac:spMkLst>
            <pc:docMk/>
            <pc:sldMk cId="0" sldId="257"/>
            <ac:spMk id="6" creationId="{00000000-0000-0000-0000-000000000000}"/>
          </ac:spMkLst>
        </pc:spChg>
        <pc:spChg chg="mod">
          <ac:chgData name="İhsan Pençe" userId="S::ihsanpence@mehmetakif.edu.tr::2188b72f-395e-4735-86c6-9b1407aec0e3" providerId="AD" clId="Web-{33DD7F85-156B-F0B8-1749-692A21F81A43}" dt="2019-12-12T22:23:49.568" v="456" actId="20577"/>
          <ac:spMkLst>
            <pc:docMk/>
            <pc:sldMk cId="0" sldId="257"/>
            <ac:spMk id="13" creationId="{00000000-0000-0000-0000-000000000000}"/>
          </ac:spMkLst>
        </pc:spChg>
        <pc:spChg chg="del">
          <ac:chgData name="İhsan Pençe" userId="S::ihsanpence@mehmetakif.edu.tr::2188b72f-395e-4735-86c6-9b1407aec0e3" providerId="AD" clId="Web-{33DD7F85-156B-F0B8-1749-692A21F81A43}" dt="2019-12-12T22:20:52.864" v="335"/>
          <ac:spMkLst>
            <pc:docMk/>
            <pc:sldMk cId="0" sldId="257"/>
            <ac:spMk id="14" creationId="{00000000-0000-0000-0000-000000000000}"/>
          </ac:spMkLst>
        </pc:spChg>
        <pc:spChg chg="del">
          <ac:chgData name="İhsan Pençe" userId="S::ihsanpence@mehmetakif.edu.tr::2188b72f-395e-4735-86c6-9b1407aec0e3" providerId="AD" clId="Web-{33DD7F85-156B-F0B8-1749-692A21F81A43}" dt="2019-12-12T22:20:50.411" v="334"/>
          <ac:spMkLst>
            <pc:docMk/>
            <pc:sldMk cId="0" sldId="257"/>
            <ac:spMk id="15" creationId="{00000000-0000-0000-0000-000000000000}"/>
          </ac:spMkLst>
        </pc:spChg>
        <pc:spChg chg="del">
          <ac:chgData name="İhsan Pençe" userId="S::ihsanpence@mehmetakif.edu.tr::2188b72f-395e-4735-86c6-9b1407aec0e3" providerId="AD" clId="Web-{33DD7F85-156B-F0B8-1749-692A21F81A43}" dt="2019-12-12T22:20:23.754" v="328"/>
          <ac:spMkLst>
            <pc:docMk/>
            <pc:sldMk cId="0" sldId="257"/>
            <ac:spMk id="16" creationId="{00000000-0000-0000-0000-000000000000}"/>
          </ac:spMkLst>
        </pc:spChg>
        <pc:spChg chg="del">
          <ac:chgData name="İhsan Pençe" userId="S::ihsanpence@mehmetakif.edu.tr::2188b72f-395e-4735-86c6-9b1407aec0e3" providerId="AD" clId="Web-{33DD7F85-156B-F0B8-1749-692A21F81A43}" dt="2019-12-12T22:20:42.536" v="331"/>
          <ac:spMkLst>
            <pc:docMk/>
            <pc:sldMk cId="0" sldId="257"/>
            <ac:spMk id="17" creationId="{00000000-0000-0000-0000-000000000000}"/>
          </ac:spMkLst>
        </pc:spChg>
        <pc:spChg chg="del">
          <ac:chgData name="İhsan Pençe" userId="S::ihsanpence@mehmetakif.edu.tr::2188b72f-395e-4735-86c6-9b1407aec0e3" providerId="AD" clId="Web-{33DD7F85-156B-F0B8-1749-692A21F81A43}" dt="2019-12-12T22:20:45.130" v="332"/>
          <ac:spMkLst>
            <pc:docMk/>
            <pc:sldMk cId="0" sldId="257"/>
            <ac:spMk id="18" creationId="{00000000-0000-0000-0000-000000000000}"/>
          </ac:spMkLst>
        </pc:spChg>
        <pc:spChg chg="del">
          <ac:chgData name="İhsan Pençe" userId="S::ihsanpence@mehmetakif.edu.tr::2188b72f-395e-4735-86c6-9b1407aec0e3" providerId="AD" clId="Web-{33DD7F85-156B-F0B8-1749-692A21F81A43}" dt="2019-12-12T22:20:47.176" v="333"/>
          <ac:spMkLst>
            <pc:docMk/>
            <pc:sldMk cId="0" sldId="257"/>
            <ac:spMk id="19" creationId="{00000000-0000-0000-0000-000000000000}"/>
          </ac:spMkLst>
        </pc:spChg>
      </pc:sldChg>
      <pc:sldChg chg="del">
        <pc:chgData name="İhsan Pençe" userId="S::ihsanpence@mehmetakif.edu.tr::2188b72f-395e-4735-86c6-9b1407aec0e3" providerId="AD" clId="Web-{33DD7F85-156B-F0B8-1749-692A21F81A43}" dt="2019-12-12T22:58:12.761" v="481"/>
        <pc:sldMkLst>
          <pc:docMk/>
          <pc:sldMk cId="0" sldId="264"/>
        </pc:sldMkLst>
      </pc:sldChg>
      <pc:sldChg chg="del">
        <pc:chgData name="İhsan Pençe" userId="S::ihsanpence@mehmetakif.edu.tr::2188b72f-395e-4735-86c6-9b1407aec0e3" providerId="AD" clId="Web-{33DD7F85-156B-F0B8-1749-692A21F81A43}" dt="2019-12-12T19:53:13.545" v="3"/>
        <pc:sldMkLst>
          <pc:docMk/>
          <pc:sldMk cId="0" sldId="265"/>
        </pc:sldMkLst>
      </pc:sldChg>
      <pc:sldChg chg="delSp modSp">
        <pc:chgData name="İhsan Pençe" userId="S::ihsanpence@mehmetakif.edu.tr::2188b72f-395e-4735-86c6-9b1407aec0e3" providerId="AD" clId="Web-{33DD7F85-156B-F0B8-1749-692A21F81A43}" dt="2019-12-12T21:16:31.473" v="261" actId="20577"/>
        <pc:sldMkLst>
          <pc:docMk/>
          <pc:sldMk cId="0" sldId="269"/>
        </pc:sldMkLst>
        <pc:spChg chg="mod">
          <ac:chgData name="İhsan Pençe" userId="S::ihsanpence@mehmetakif.edu.tr::2188b72f-395e-4735-86c6-9b1407aec0e3" providerId="AD" clId="Web-{33DD7F85-156B-F0B8-1749-692A21F81A43}" dt="2019-12-12T21:16:31.473" v="261" actId="20577"/>
          <ac:spMkLst>
            <pc:docMk/>
            <pc:sldMk cId="0" sldId="269"/>
            <ac:spMk id="13" creationId="{00000000-0000-0000-0000-000000000000}"/>
          </ac:spMkLst>
        </pc:spChg>
        <pc:spChg chg="del">
          <ac:chgData name="İhsan Pençe" userId="S::ihsanpence@mehmetakif.edu.tr::2188b72f-395e-4735-86c6-9b1407aec0e3" providerId="AD" clId="Web-{33DD7F85-156B-F0B8-1749-692A21F81A43}" dt="2019-12-12T21:14:36.036" v="190"/>
          <ac:spMkLst>
            <pc:docMk/>
            <pc:sldMk cId="0" sldId="269"/>
            <ac:spMk id="14" creationId="{00000000-0000-0000-0000-000000000000}"/>
          </ac:spMkLst>
        </pc:spChg>
        <pc:spChg chg="del mod">
          <ac:chgData name="İhsan Pençe" userId="S::ihsanpence@mehmetakif.edu.tr::2188b72f-395e-4735-86c6-9b1407aec0e3" providerId="AD" clId="Web-{33DD7F85-156B-F0B8-1749-692A21F81A43}" dt="2019-12-12T21:14:32.270" v="189"/>
          <ac:spMkLst>
            <pc:docMk/>
            <pc:sldMk cId="0" sldId="269"/>
            <ac:spMk id="15" creationId="{00000000-0000-0000-0000-000000000000}"/>
          </ac:spMkLst>
        </pc:spChg>
        <pc:spChg chg="del">
          <ac:chgData name="İhsan Pençe" userId="S::ihsanpence@mehmetakif.edu.tr::2188b72f-395e-4735-86c6-9b1407aec0e3" providerId="AD" clId="Web-{33DD7F85-156B-F0B8-1749-692A21F81A43}" dt="2019-12-12T21:14:39.723" v="191"/>
          <ac:spMkLst>
            <pc:docMk/>
            <pc:sldMk cId="0" sldId="269"/>
            <ac:spMk id="16" creationId="{00000000-0000-0000-0000-000000000000}"/>
          </ac:spMkLst>
        </pc:spChg>
      </pc:sldChg>
      <pc:sldChg chg="del">
        <pc:chgData name="İhsan Pençe" userId="S::ihsanpence@mehmetakif.edu.tr::2188b72f-395e-4735-86c6-9b1407aec0e3" providerId="AD" clId="Web-{33DD7F85-156B-F0B8-1749-692A21F81A43}" dt="2019-12-12T21:58:43.090" v="326"/>
        <pc:sldMkLst>
          <pc:docMk/>
          <pc:sldMk cId="0" sldId="270"/>
        </pc:sldMkLst>
      </pc:sldChg>
      <pc:sldChg chg="modSp">
        <pc:chgData name="İhsan Pençe" userId="S::ihsanpence@mehmetakif.edu.tr::2188b72f-395e-4735-86c6-9b1407aec0e3" providerId="AD" clId="Web-{33DD7F85-156B-F0B8-1749-692A21F81A43}" dt="2019-12-12T21:49:07.309" v="303"/>
        <pc:sldMkLst>
          <pc:docMk/>
          <pc:sldMk cId="0" sldId="271"/>
        </pc:sldMkLst>
        <pc:graphicFrameChg chg="mod modGraphic">
          <ac:chgData name="İhsan Pençe" userId="S::ihsanpence@mehmetakif.edu.tr::2188b72f-395e-4735-86c6-9b1407aec0e3" providerId="AD" clId="Web-{33DD7F85-156B-F0B8-1749-692A21F81A43}" dt="2019-12-12T21:49:07.309" v="303"/>
          <ac:graphicFrameMkLst>
            <pc:docMk/>
            <pc:sldMk cId="0" sldId="271"/>
            <ac:graphicFrameMk id="15" creationId="{00000000-0000-0000-0000-000000000000}"/>
          </ac:graphicFrameMkLst>
        </pc:graphicFrameChg>
      </pc:sldChg>
      <pc:sldChg chg="delSp modSp">
        <pc:chgData name="İhsan Pençe" userId="S::ihsanpence@mehmetakif.edu.tr::2188b72f-395e-4735-86c6-9b1407aec0e3" providerId="AD" clId="Web-{33DD7F85-156B-F0B8-1749-692A21F81A43}" dt="2019-12-12T21:55:40.027" v="323" actId="20577"/>
        <pc:sldMkLst>
          <pc:docMk/>
          <pc:sldMk cId="0" sldId="272"/>
        </pc:sldMkLst>
        <pc:spChg chg="del">
          <ac:chgData name="İhsan Pençe" userId="S::ihsanpence@mehmetakif.edu.tr::2188b72f-395e-4735-86c6-9b1407aec0e3" providerId="AD" clId="Web-{33DD7F85-156B-F0B8-1749-692A21F81A43}" dt="2019-12-12T21:54:58.731" v="304"/>
          <ac:spMkLst>
            <pc:docMk/>
            <pc:sldMk cId="0" sldId="272"/>
            <ac:spMk id="13" creationId="{00000000-0000-0000-0000-000000000000}"/>
          </ac:spMkLst>
        </pc:spChg>
        <pc:spChg chg="del">
          <ac:chgData name="İhsan Pençe" userId="S::ihsanpence@mehmetakif.edu.tr::2188b72f-395e-4735-86c6-9b1407aec0e3" providerId="AD" clId="Web-{33DD7F85-156B-F0B8-1749-692A21F81A43}" dt="2019-12-12T21:55:19.324" v="308"/>
          <ac:spMkLst>
            <pc:docMk/>
            <pc:sldMk cId="0" sldId="272"/>
            <ac:spMk id="14" creationId="{00000000-0000-0000-0000-000000000000}"/>
          </ac:spMkLst>
        </pc:spChg>
        <pc:spChg chg="mod">
          <ac:chgData name="İhsan Pençe" userId="S::ihsanpence@mehmetakif.edu.tr::2188b72f-395e-4735-86c6-9b1407aec0e3" providerId="AD" clId="Web-{33DD7F85-156B-F0B8-1749-692A21F81A43}" dt="2019-12-12T21:55:40.027" v="323" actId="20577"/>
          <ac:spMkLst>
            <pc:docMk/>
            <pc:sldMk cId="0" sldId="272"/>
            <ac:spMk id="18" creationId="{00000000-0000-0000-0000-000000000000}"/>
          </ac:spMkLst>
        </pc:spChg>
        <pc:spChg chg="mod">
          <ac:chgData name="İhsan Pençe" userId="S::ihsanpence@mehmetakif.edu.tr::2188b72f-395e-4735-86c6-9b1407aec0e3" providerId="AD" clId="Web-{33DD7F85-156B-F0B8-1749-692A21F81A43}" dt="2019-12-12T21:55:09.168" v="305" actId="20577"/>
          <ac:spMkLst>
            <pc:docMk/>
            <pc:sldMk cId="0" sldId="272"/>
            <ac:spMk id="19" creationId="{00000000-0000-0000-0000-000000000000}"/>
          </ac:spMkLst>
        </pc:spChg>
      </pc:sldChg>
      <pc:sldChg chg="del">
        <pc:chgData name="İhsan Pençe" userId="S::ihsanpence@mehmetakif.edu.tr::2188b72f-395e-4735-86c6-9b1407aec0e3" providerId="AD" clId="Web-{33DD7F85-156B-F0B8-1749-692A21F81A43}" dt="2019-12-12T23:27:02.654" v="505"/>
        <pc:sldMkLst>
          <pc:docMk/>
          <pc:sldMk cId="0" sldId="274"/>
        </pc:sldMkLst>
      </pc:sldChg>
      <pc:sldChg chg="del">
        <pc:chgData name="İhsan Pençe" userId="S::ihsanpence@mehmetakif.edu.tr::2188b72f-395e-4735-86c6-9b1407aec0e3" providerId="AD" clId="Web-{33DD7F85-156B-F0B8-1749-692A21F81A43}" dt="2019-12-12T19:55:17.529" v="4"/>
        <pc:sldMkLst>
          <pc:docMk/>
          <pc:sldMk cId="0" sldId="275"/>
        </pc:sldMkLst>
      </pc:sldChg>
      <pc:sldChg chg="del">
        <pc:chgData name="İhsan Pençe" userId="S::ihsanpence@mehmetakif.edu.tr::2188b72f-395e-4735-86c6-9b1407aec0e3" providerId="AD" clId="Web-{33DD7F85-156B-F0B8-1749-692A21F81A43}" dt="2019-12-12T19:55:19.060" v="5"/>
        <pc:sldMkLst>
          <pc:docMk/>
          <pc:sldMk cId="0" sldId="276"/>
        </pc:sldMkLst>
      </pc:sldChg>
      <pc:sldChg chg="del">
        <pc:chgData name="İhsan Pençe" userId="S::ihsanpence@mehmetakif.edu.tr::2188b72f-395e-4735-86c6-9b1407aec0e3" providerId="AD" clId="Web-{33DD7F85-156B-F0B8-1749-692A21F81A43}" dt="2019-12-12T19:55:19.544" v="6"/>
        <pc:sldMkLst>
          <pc:docMk/>
          <pc:sldMk cId="0" sldId="277"/>
        </pc:sldMkLst>
      </pc:sldChg>
      <pc:sldChg chg="del">
        <pc:chgData name="İhsan Pençe" userId="S::ihsanpence@mehmetakif.edu.tr::2188b72f-395e-4735-86c6-9b1407aec0e3" providerId="AD" clId="Web-{33DD7F85-156B-F0B8-1749-692A21F81A43}" dt="2019-12-12T19:55:20.623" v="7"/>
        <pc:sldMkLst>
          <pc:docMk/>
          <pc:sldMk cId="0" sldId="278"/>
        </pc:sldMkLst>
      </pc:sldChg>
      <pc:sldChg chg="del">
        <pc:chgData name="İhsan Pençe" userId="S::ihsanpence@mehmetakif.edu.tr::2188b72f-395e-4735-86c6-9b1407aec0e3" providerId="AD" clId="Web-{33DD7F85-156B-F0B8-1749-692A21F81A43}" dt="2019-12-12T20:19:12.527" v="63"/>
        <pc:sldMkLst>
          <pc:docMk/>
          <pc:sldMk cId="0" sldId="280"/>
        </pc:sldMkLst>
      </pc:sldChg>
      <pc:sldChg chg="del">
        <pc:chgData name="İhsan Pençe" userId="S::ihsanpence@mehmetakif.edu.tr::2188b72f-395e-4735-86c6-9b1407aec0e3" providerId="AD" clId="Web-{33DD7F85-156B-F0B8-1749-692A21F81A43}" dt="2019-12-12T20:19:13.761" v="64"/>
        <pc:sldMkLst>
          <pc:docMk/>
          <pc:sldMk cId="0" sldId="281"/>
        </pc:sldMkLst>
      </pc:sldChg>
      <pc:sldChg chg="del">
        <pc:chgData name="İhsan Pençe" userId="S::ihsanpence@mehmetakif.edu.tr::2188b72f-395e-4735-86c6-9b1407aec0e3" providerId="AD" clId="Web-{33DD7F85-156B-F0B8-1749-692A21F81A43}" dt="2019-12-12T19:55:53.388" v="8"/>
        <pc:sldMkLst>
          <pc:docMk/>
          <pc:sldMk cId="0" sldId="282"/>
        </pc:sldMkLst>
      </pc:sldChg>
      <pc:sldChg chg="del ord">
        <pc:chgData name="İhsan Pençe" userId="S::ihsanpence@mehmetakif.edu.tr::2188b72f-395e-4735-86c6-9b1407aec0e3" providerId="AD" clId="Web-{33DD7F85-156B-F0B8-1749-692A21F81A43}" dt="2019-12-12T23:39:29.473" v="516"/>
        <pc:sldMkLst>
          <pc:docMk/>
          <pc:sldMk cId="0" sldId="283"/>
        </pc:sldMkLst>
      </pc:sldChg>
      <pc:sldChg chg="del">
        <pc:chgData name="İhsan Pençe" userId="S::ihsanpence@mehmetakif.edu.tr::2188b72f-395e-4735-86c6-9b1407aec0e3" providerId="AD" clId="Web-{33DD7F85-156B-F0B8-1749-692A21F81A43}" dt="2019-12-12T19:58:44.278" v="9"/>
        <pc:sldMkLst>
          <pc:docMk/>
          <pc:sldMk cId="0" sldId="285"/>
        </pc:sldMkLst>
      </pc:sldChg>
      <pc:sldChg chg="del">
        <pc:chgData name="İhsan Pençe" userId="S::ihsanpence@mehmetakif.edu.tr::2188b72f-395e-4735-86c6-9b1407aec0e3" providerId="AD" clId="Web-{33DD7F85-156B-F0B8-1749-692A21F81A43}" dt="2019-12-12T19:58:46.059" v="10"/>
        <pc:sldMkLst>
          <pc:docMk/>
          <pc:sldMk cId="0" sldId="286"/>
        </pc:sldMkLst>
      </pc:sldChg>
      <pc:sldChg chg="del">
        <pc:chgData name="İhsan Pençe" userId="S::ihsanpence@mehmetakif.edu.tr::2188b72f-395e-4735-86c6-9b1407aec0e3" providerId="AD" clId="Web-{33DD7F85-156B-F0B8-1749-692A21F81A43}" dt="2019-12-12T23:29:14.718" v="510"/>
        <pc:sldMkLst>
          <pc:docMk/>
          <pc:sldMk cId="0" sldId="287"/>
        </pc:sldMkLst>
      </pc:sldChg>
      <pc:sldChg chg="ord">
        <pc:chgData name="İhsan Pençe" userId="S::ihsanpence@mehmetakif.edu.tr::2188b72f-395e-4735-86c6-9b1407aec0e3" providerId="AD" clId="Web-{33DD7F85-156B-F0B8-1749-692A21F81A43}" dt="2019-12-12T23:40:16.771" v="518"/>
        <pc:sldMkLst>
          <pc:docMk/>
          <pc:sldMk cId="0" sldId="289"/>
        </pc:sldMkLst>
      </pc:sldChg>
      <pc:sldChg chg="del">
        <pc:chgData name="İhsan Pençe" userId="S::ihsanpence@mehmetakif.edu.tr::2188b72f-395e-4735-86c6-9b1407aec0e3" providerId="AD" clId="Web-{33DD7F85-156B-F0B8-1749-692A21F81A43}" dt="2019-12-12T23:53:24.805" v="525"/>
        <pc:sldMkLst>
          <pc:docMk/>
          <pc:sldMk cId="0" sldId="290"/>
        </pc:sldMkLst>
      </pc:sldChg>
      <pc:sldChg chg="del">
        <pc:chgData name="İhsan Pençe" userId="S::ihsanpence@mehmetakif.edu.tr::2188b72f-395e-4735-86c6-9b1407aec0e3" providerId="AD" clId="Web-{33DD7F85-156B-F0B8-1749-692A21F81A43}" dt="2019-12-12T23:53:50.586" v="526"/>
        <pc:sldMkLst>
          <pc:docMk/>
          <pc:sldMk cId="0" sldId="292"/>
        </pc:sldMkLst>
      </pc:sldChg>
      <pc:sldChg chg="modSp">
        <pc:chgData name="İhsan Pençe" userId="S::ihsanpence@mehmetakif.edu.tr::2188b72f-395e-4735-86c6-9b1407aec0e3" providerId="AD" clId="Web-{33DD7F85-156B-F0B8-1749-692A21F81A43}" dt="2019-12-12T20:39:27.260" v="157" actId="20577"/>
        <pc:sldMkLst>
          <pc:docMk/>
          <pc:sldMk cId="0" sldId="293"/>
        </pc:sldMkLst>
        <pc:spChg chg="mod">
          <ac:chgData name="İhsan Pençe" userId="S::ihsanpence@mehmetakif.edu.tr::2188b72f-395e-4735-86c6-9b1407aec0e3" providerId="AD" clId="Web-{33DD7F85-156B-F0B8-1749-692A21F81A43}" dt="2019-12-12T20:39:27.260" v="157" actId="20577"/>
          <ac:spMkLst>
            <pc:docMk/>
            <pc:sldMk cId="0" sldId="293"/>
            <ac:spMk id="13" creationId="{00000000-0000-0000-0000-000000000000}"/>
          </ac:spMkLst>
        </pc:spChg>
      </pc:sldChg>
      <pc:sldChg chg="del">
        <pc:chgData name="İhsan Pençe" userId="S::ihsanpence@mehmetakif.edu.tr::2188b72f-395e-4735-86c6-9b1407aec0e3" providerId="AD" clId="Web-{33DD7F85-156B-F0B8-1749-692A21F81A43}" dt="2019-12-12T19:59:18.231" v="11"/>
        <pc:sldMkLst>
          <pc:docMk/>
          <pc:sldMk cId="0" sldId="297"/>
        </pc:sldMkLst>
      </pc:sldChg>
      <pc:sldChg chg="del">
        <pc:chgData name="İhsan Pençe" userId="S::ihsanpence@mehmetakif.edu.tr::2188b72f-395e-4735-86c6-9b1407aec0e3" providerId="AD" clId="Web-{33DD7F85-156B-F0B8-1749-692A21F81A43}" dt="2019-12-12T19:59:19.075" v="12"/>
        <pc:sldMkLst>
          <pc:docMk/>
          <pc:sldMk cId="0" sldId="298"/>
        </pc:sldMkLst>
      </pc:sldChg>
      <pc:sldChg chg="del">
        <pc:chgData name="İhsan Pençe" userId="S::ihsanpence@mehmetakif.edu.tr::2188b72f-395e-4735-86c6-9b1407aec0e3" providerId="AD" clId="Web-{33DD7F85-156B-F0B8-1749-692A21F81A43}" dt="2019-12-12T19:59:20.950" v="13"/>
        <pc:sldMkLst>
          <pc:docMk/>
          <pc:sldMk cId="0" sldId="299"/>
        </pc:sldMkLst>
      </pc:sldChg>
      <pc:sldChg chg="del">
        <pc:chgData name="İhsan Pençe" userId="S::ihsanpence@mehmetakif.edu.tr::2188b72f-395e-4735-86c6-9b1407aec0e3" providerId="AD" clId="Web-{33DD7F85-156B-F0B8-1749-692A21F81A43}" dt="2019-12-12T19:59:23.075" v="14"/>
        <pc:sldMkLst>
          <pc:docMk/>
          <pc:sldMk cId="0" sldId="300"/>
        </pc:sldMkLst>
      </pc:sldChg>
      <pc:sldChg chg="modSp del">
        <pc:chgData name="İhsan Pençe" userId="S::ihsanpence@mehmetakif.edu.tr::2188b72f-395e-4735-86c6-9b1407aec0e3" providerId="AD" clId="Web-{33DD7F85-156B-F0B8-1749-692A21F81A43}" dt="2019-12-13T00:12:38.098" v="529"/>
        <pc:sldMkLst>
          <pc:docMk/>
          <pc:sldMk cId="0" sldId="301"/>
        </pc:sldMkLst>
        <pc:spChg chg="mod">
          <ac:chgData name="İhsan Pençe" userId="S::ihsanpence@mehmetakif.edu.tr::2188b72f-395e-4735-86c6-9b1407aec0e3" providerId="AD" clId="Web-{33DD7F85-156B-F0B8-1749-692A21F81A43}" dt="2019-12-12T19:59:34.606" v="15" actId="1076"/>
          <ac:spMkLst>
            <pc:docMk/>
            <pc:sldMk cId="0" sldId="301"/>
            <ac:spMk id="12" creationId="{00000000-0000-0000-0000-000000000000}"/>
          </ac:spMkLst>
        </pc:spChg>
      </pc:sldChg>
      <pc:sldChg chg="del">
        <pc:chgData name="İhsan Pençe" userId="S::ihsanpence@mehmetakif.edu.tr::2188b72f-395e-4735-86c6-9b1407aec0e3" providerId="AD" clId="Web-{33DD7F85-156B-F0B8-1749-692A21F81A43}" dt="2019-12-12T20:02:03.371" v="16"/>
        <pc:sldMkLst>
          <pc:docMk/>
          <pc:sldMk cId="0" sldId="303"/>
        </pc:sldMkLst>
      </pc:sldChg>
      <pc:sldChg chg="del">
        <pc:chgData name="İhsan Pençe" userId="S::ihsanpence@mehmetakif.edu.tr::2188b72f-395e-4735-86c6-9b1407aec0e3" providerId="AD" clId="Web-{33DD7F85-156B-F0B8-1749-692A21F81A43}" dt="2019-12-12T20:02:05.261" v="17"/>
        <pc:sldMkLst>
          <pc:docMk/>
          <pc:sldMk cId="0" sldId="304"/>
        </pc:sldMkLst>
      </pc:sldChg>
      <pc:sldChg chg="del">
        <pc:chgData name="İhsan Pençe" userId="S::ihsanpence@mehmetakif.edu.tr::2188b72f-395e-4735-86c6-9b1407aec0e3" providerId="AD" clId="Web-{33DD7F85-156B-F0B8-1749-692A21F81A43}" dt="2019-12-12T20:02:06.746" v="18"/>
        <pc:sldMkLst>
          <pc:docMk/>
          <pc:sldMk cId="0" sldId="305"/>
        </pc:sldMkLst>
      </pc:sldChg>
      <pc:sldChg chg="del">
        <pc:chgData name="İhsan Pençe" userId="S::ihsanpence@mehmetakif.edu.tr::2188b72f-395e-4735-86c6-9b1407aec0e3" providerId="AD" clId="Web-{33DD7F85-156B-F0B8-1749-692A21F81A43}" dt="2019-12-12T20:02:08.449" v="19"/>
        <pc:sldMkLst>
          <pc:docMk/>
          <pc:sldMk cId="0" sldId="306"/>
        </pc:sldMkLst>
      </pc:sldChg>
      <pc:sldChg chg="del">
        <pc:chgData name="İhsan Pençe" userId="S::ihsanpence@mehmetakif.edu.tr::2188b72f-395e-4735-86c6-9b1407aec0e3" providerId="AD" clId="Web-{33DD7F85-156B-F0B8-1749-692A21F81A43}" dt="2019-12-12T20:02:09.324" v="20"/>
        <pc:sldMkLst>
          <pc:docMk/>
          <pc:sldMk cId="0" sldId="307"/>
        </pc:sldMkLst>
      </pc:sldChg>
      <pc:sldChg chg="del">
        <pc:chgData name="İhsan Pençe" userId="S::ihsanpence@mehmetakif.edu.tr::2188b72f-395e-4735-86c6-9b1407aec0e3" providerId="AD" clId="Web-{33DD7F85-156B-F0B8-1749-692A21F81A43}" dt="2019-12-12T20:02:10.683" v="21"/>
        <pc:sldMkLst>
          <pc:docMk/>
          <pc:sldMk cId="0" sldId="308"/>
        </pc:sldMkLst>
      </pc:sldChg>
      <pc:sldChg chg="del">
        <pc:chgData name="İhsan Pençe" userId="S::ihsanpence@mehmetakif.edu.tr::2188b72f-395e-4735-86c6-9b1407aec0e3" providerId="AD" clId="Web-{33DD7F85-156B-F0B8-1749-692A21F81A43}" dt="2019-12-13T00:18:24.772" v="535"/>
        <pc:sldMkLst>
          <pc:docMk/>
          <pc:sldMk cId="0" sldId="309"/>
        </pc:sldMkLst>
      </pc:sldChg>
      <pc:sldChg chg="del">
        <pc:chgData name="İhsan Pençe" userId="S::ihsanpence@mehmetakif.edu.tr::2188b72f-395e-4735-86c6-9b1407aec0e3" providerId="AD" clId="Web-{33DD7F85-156B-F0B8-1749-692A21F81A43}" dt="2019-12-13T00:18:27.085" v="536"/>
        <pc:sldMkLst>
          <pc:docMk/>
          <pc:sldMk cId="0" sldId="310"/>
        </pc:sldMkLst>
      </pc:sldChg>
      <pc:sldChg chg="del">
        <pc:chgData name="İhsan Pençe" userId="S::ihsanpence@mehmetakif.edu.tr::2188b72f-395e-4735-86c6-9b1407aec0e3" providerId="AD" clId="Web-{33DD7F85-156B-F0B8-1749-692A21F81A43}" dt="2019-12-13T00:18:29.366" v="537"/>
        <pc:sldMkLst>
          <pc:docMk/>
          <pc:sldMk cId="0" sldId="311"/>
        </pc:sldMkLst>
      </pc:sldChg>
      <pc:sldChg chg="del">
        <pc:chgData name="İhsan Pençe" userId="S::ihsanpence@mehmetakif.edu.tr::2188b72f-395e-4735-86c6-9b1407aec0e3" providerId="AD" clId="Web-{33DD7F85-156B-F0B8-1749-692A21F81A43}" dt="2019-12-12T20:02:36.074" v="22"/>
        <pc:sldMkLst>
          <pc:docMk/>
          <pc:sldMk cId="0" sldId="312"/>
        </pc:sldMkLst>
      </pc:sldChg>
      <pc:sldChg chg="del">
        <pc:chgData name="İhsan Pençe" userId="S::ihsanpence@mehmetakif.edu.tr::2188b72f-395e-4735-86c6-9b1407aec0e3" providerId="AD" clId="Web-{33DD7F85-156B-F0B8-1749-692A21F81A43}" dt="2019-12-12T20:02:37.761" v="23"/>
        <pc:sldMkLst>
          <pc:docMk/>
          <pc:sldMk cId="0" sldId="313"/>
        </pc:sldMkLst>
      </pc:sldChg>
      <pc:sldChg chg="del">
        <pc:chgData name="İhsan Pençe" userId="S::ihsanpence@mehmetakif.edu.tr::2188b72f-395e-4735-86c6-9b1407aec0e3" providerId="AD" clId="Web-{33DD7F85-156B-F0B8-1749-692A21F81A43}" dt="2019-12-12T20:02:39.199" v="24"/>
        <pc:sldMkLst>
          <pc:docMk/>
          <pc:sldMk cId="0" sldId="314"/>
        </pc:sldMkLst>
      </pc:sldChg>
      <pc:sldChg chg="del">
        <pc:chgData name="İhsan Pençe" userId="S::ihsanpence@mehmetakif.edu.tr::2188b72f-395e-4735-86c6-9b1407aec0e3" providerId="AD" clId="Web-{33DD7F85-156B-F0B8-1749-692A21F81A43}" dt="2019-12-12T20:02:39.542" v="25"/>
        <pc:sldMkLst>
          <pc:docMk/>
          <pc:sldMk cId="0" sldId="315"/>
        </pc:sldMkLst>
      </pc:sldChg>
      <pc:sldChg chg="del">
        <pc:chgData name="İhsan Pençe" userId="S::ihsanpence@mehmetakif.edu.tr::2188b72f-395e-4735-86c6-9b1407aec0e3" providerId="AD" clId="Web-{33DD7F85-156B-F0B8-1749-692A21F81A43}" dt="2019-12-12T20:02:40.324" v="26"/>
        <pc:sldMkLst>
          <pc:docMk/>
          <pc:sldMk cId="0" sldId="316"/>
        </pc:sldMkLst>
      </pc:sldChg>
      <pc:sldChg chg="del">
        <pc:chgData name="İhsan Pençe" userId="S::ihsanpence@mehmetakif.edu.tr::2188b72f-395e-4735-86c6-9b1407aec0e3" providerId="AD" clId="Web-{33DD7F85-156B-F0B8-1749-692A21F81A43}" dt="2019-12-12T20:02:40.964" v="27"/>
        <pc:sldMkLst>
          <pc:docMk/>
          <pc:sldMk cId="0" sldId="317"/>
        </pc:sldMkLst>
      </pc:sldChg>
      <pc:sldChg chg="del">
        <pc:chgData name="İhsan Pençe" userId="S::ihsanpence@mehmetakif.edu.tr::2188b72f-395e-4735-86c6-9b1407aec0e3" providerId="AD" clId="Web-{33DD7F85-156B-F0B8-1749-692A21F81A43}" dt="2019-12-12T20:02:42.058" v="28"/>
        <pc:sldMkLst>
          <pc:docMk/>
          <pc:sldMk cId="0" sldId="318"/>
        </pc:sldMkLst>
      </pc:sldChg>
      <pc:sldChg chg="del">
        <pc:chgData name="İhsan Pençe" userId="S::ihsanpence@mehmetakif.edu.tr::2188b72f-395e-4735-86c6-9b1407aec0e3" providerId="AD" clId="Web-{33DD7F85-156B-F0B8-1749-692A21F81A43}" dt="2019-12-12T20:02:42.386" v="29"/>
        <pc:sldMkLst>
          <pc:docMk/>
          <pc:sldMk cId="0" sldId="319"/>
        </pc:sldMkLst>
      </pc:sldChg>
      <pc:sldChg chg="del">
        <pc:chgData name="İhsan Pençe" userId="S::ihsanpence@mehmetakif.edu.tr::2188b72f-395e-4735-86c6-9b1407aec0e3" providerId="AD" clId="Web-{33DD7F85-156B-F0B8-1749-692A21F81A43}" dt="2019-12-12T20:02:42.995" v="30"/>
        <pc:sldMkLst>
          <pc:docMk/>
          <pc:sldMk cId="0" sldId="320"/>
        </pc:sldMkLst>
      </pc:sldChg>
      <pc:sldChg chg="del">
        <pc:chgData name="İhsan Pençe" userId="S::ihsanpence@mehmetakif.edu.tr::2188b72f-395e-4735-86c6-9b1407aec0e3" providerId="AD" clId="Web-{33DD7F85-156B-F0B8-1749-692A21F81A43}" dt="2019-12-12T20:02:43.589" v="31"/>
        <pc:sldMkLst>
          <pc:docMk/>
          <pc:sldMk cId="0" sldId="321"/>
        </pc:sldMkLst>
      </pc:sldChg>
      <pc:sldChg chg="del">
        <pc:chgData name="İhsan Pençe" userId="S::ihsanpence@mehmetakif.edu.tr::2188b72f-395e-4735-86c6-9b1407aec0e3" providerId="AD" clId="Web-{33DD7F85-156B-F0B8-1749-692A21F81A43}" dt="2019-12-12T20:02:44.042" v="32"/>
        <pc:sldMkLst>
          <pc:docMk/>
          <pc:sldMk cId="0" sldId="322"/>
        </pc:sldMkLst>
      </pc:sldChg>
      <pc:sldChg chg="del">
        <pc:chgData name="İhsan Pençe" userId="S::ihsanpence@mehmetakif.edu.tr::2188b72f-395e-4735-86c6-9b1407aec0e3" providerId="AD" clId="Web-{33DD7F85-156B-F0B8-1749-692A21F81A43}" dt="2019-12-12T20:02:45.308" v="33"/>
        <pc:sldMkLst>
          <pc:docMk/>
          <pc:sldMk cId="0" sldId="323"/>
        </pc:sldMkLst>
      </pc:sldChg>
      <pc:sldChg chg="del">
        <pc:chgData name="İhsan Pençe" userId="S::ihsanpence@mehmetakif.edu.tr::2188b72f-395e-4735-86c6-9b1407aec0e3" providerId="AD" clId="Web-{33DD7F85-156B-F0B8-1749-692A21F81A43}" dt="2019-12-12T20:02:45.855" v="34"/>
        <pc:sldMkLst>
          <pc:docMk/>
          <pc:sldMk cId="0" sldId="324"/>
        </pc:sldMkLst>
      </pc:sldChg>
      <pc:sldChg chg="del">
        <pc:chgData name="İhsan Pençe" userId="S::ihsanpence@mehmetakif.edu.tr::2188b72f-395e-4735-86c6-9b1407aec0e3" providerId="AD" clId="Web-{33DD7F85-156B-F0B8-1749-692A21F81A43}" dt="2019-12-12T20:02:46.245" v="35"/>
        <pc:sldMkLst>
          <pc:docMk/>
          <pc:sldMk cId="0" sldId="325"/>
        </pc:sldMkLst>
      </pc:sldChg>
      <pc:sldChg chg="del">
        <pc:chgData name="İhsan Pençe" userId="S::ihsanpence@mehmetakif.edu.tr::2188b72f-395e-4735-86c6-9b1407aec0e3" providerId="AD" clId="Web-{33DD7F85-156B-F0B8-1749-692A21F81A43}" dt="2019-12-12T20:02:47.574" v="36"/>
        <pc:sldMkLst>
          <pc:docMk/>
          <pc:sldMk cId="0" sldId="326"/>
        </pc:sldMkLst>
      </pc:sldChg>
      <pc:sldChg chg="del">
        <pc:chgData name="İhsan Pençe" userId="S::ihsanpence@mehmetakif.edu.tr::2188b72f-395e-4735-86c6-9b1407aec0e3" providerId="AD" clId="Web-{33DD7F85-156B-F0B8-1749-692A21F81A43}" dt="2019-12-12T20:02:48.495" v="37"/>
        <pc:sldMkLst>
          <pc:docMk/>
          <pc:sldMk cId="0" sldId="327"/>
        </pc:sldMkLst>
      </pc:sldChg>
      <pc:sldChg chg="del">
        <pc:chgData name="İhsan Pençe" userId="S::ihsanpence@mehmetakif.edu.tr::2188b72f-395e-4735-86c6-9b1407aec0e3" providerId="AD" clId="Web-{33DD7F85-156B-F0B8-1749-692A21F81A43}" dt="2019-12-12T20:02:48.933" v="38"/>
        <pc:sldMkLst>
          <pc:docMk/>
          <pc:sldMk cId="0" sldId="328"/>
        </pc:sldMkLst>
      </pc:sldChg>
      <pc:sldChg chg="del">
        <pc:chgData name="İhsan Pençe" userId="S::ihsanpence@mehmetakif.edu.tr::2188b72f-395e-4735-86c6-9b1407aec0e3" providerId="AD" clId="Web-{33DD7F85-156B-F0B8-1749-692A21F81A43}" dt="2019-12-12T20:02:48.949" v="39"/>
        <pc:sldMkLst>
          <pc:docMk/>
          <pc:sldMk cId="0" sldId="329"/>
        </pc:sldMkLst>
      </pc:sldChg>
      <pc:sldChg chg="del">
        <pc:chgData name="İhsan Pençe" userId="S::ihsanpence@mehmetakif.edu.tr::2188b72f-395e-4735-86c6-9b1407aec0e3" providerId="AD" clId="Web-{33DD7F85-156B-F0B8-1749-692A21F81A43}" dt="2019-12-12T20:02:49.558" v="40"/>
        <pc:sldMkLst>
          <pc:docMk/>
          <pc:sldMk cId="0" sldId="330"/>
        </pc:sldMkLst>
      </pc:sldChg>
      <pc:sldChg chg="del">
        <pc:chgData name="İhsan Pençe" userId="S::ihsanpence@mehmetakif.edu.tr::2188b72f-395e-4735-86c6-9b1407aec0e3" providerId="AD" clId="Web-{33DD7F85-156B-F0B8-1749-692A21F81A43}" dt="2019-12-12T20:02:50.402" v="41"/>
        <pc:sldMkLst>
          <pc:docMk/>
          <pc:sldMk cId="0" sldId="331"/>
        </pc:sldMkLst>
      </pc:sldChg>
      <pc:sldChg chg="del">
        <pc:chgData name="İhsan Pençe" userId="S::ihsanpence@mehmetakif.edu.tr::2188b72f-395e-4735-86c6-9b1407aec0e3" providerId="AD" clId="Web-{33DD7F85-156B-F0B8-1749-692A21F81A43}" dt="2019-12-12T20:02:51.933" v="42"/>
        <pc:sldMkLst>
          <pc:docMk/>
          <pc:sldMk cId="0" sldId="332"/>
        </pc:sldMkLst>
      </pc:sldChg>
      <pc:sldChg chg="del">
        <pc:chgData name="İhsan Pençe" userId="S::ihsanpence@mehmetakif.edu.tr::2188b72f-395e-4735-86c6-9b1407aec0e3" providerId="AD" clId="Web-{33DD7F85-156B-F0B8-1749-692A21F81A43}" dt="2019-12-12T20:02:53.120" v="43"/>
        <pc:sldMkLst>
          <pc:docMk/>
          <pc:sldMk cId="0" sldId="333"/>
        </pc:sldMkLst>
      </pc:sldChg>
      <pc:sldChg chg="del">
        <pc:chgData name="İhsan Pençe" userId="S::ihsanpence@mehmetakif.edu.tr::2188b72f-395e-4735-86c6-9b1407aec0e3" providerId="AD" clId="Web-{33DD7F85-156B-F0B8-1749-692A21F81A43}" dt="2019-12-12T20:02:54.402" v="44"/>
        <pc:sldMkLst>
          <pc:docMk/>
          <pc:sldMk cId="0" sldId="334"/>
        </pc:sldMkLst>
      </pc:sldChg>
      <pc:sldChg chg="del">
        <pc:chgData name="İhsan Pençe" userId="S::ihsanpence@mehmetakif.edu.tr::2188b72f-395e-4735-86c6-9b1407aec0e3" providerId="AD" clId="Web-{33DD7F85-156B-F0B8-1749-692A21F81A43}" dt="2019-12-12T20:02:54.636" v="45"/>
        <pc:sldMkLst>
          <pc:docMk/>
          <pc:sldMk cId="0" sldId="335"/>
        </pc:sldMkLst>
      </pc:sldChg>
      <pc:sldChg chg="del">
        <pc:chgData name="İhsan Pençe" userId="S::ihsanpence@mehmetakif.edu.tr::2188b72f-395e-4735-86c6-9b1407aec0e3" providerId="AD" clId="Web-{33DD7F85-156B-F0B8-1749-692A21F81A43}" dt="2019-12-12T20:02:55.402" v="46"/>
        <pc:sldMkLst>
          <pc:docMk/>
          <pc:sldMk cId="0" sldId="336"/>
        </pc:sldMkLst>
      </pc:sldChg>
      <pc:sldChg chg="del">
        <pc:chgData name="İhsan Pençe" userId="S::ihsanpence@mehmetakif.edu.tr::2188b72f-395e-4735-86c6-9b1407aec0e3" providerId="AD" clId="Web-{33DD7F85-156B-F0B8-1749-692A21F81A43}" dt="2019-12-12T20:02:56.917" v="47"/>
        <pc:sldMkLst>
          <pc:docMk/>
          <pc:sldMk cId="0" sldId="337"/>
        </pc:sldMkLst>
      </pc:sldChg>
      <pc:sldChg chg="del">
        <pc:chgData name="İhsan Pençe" userId="S::ihsanpence@mehmetakif.edu.tr::2188b72f-395e-4735-86c6-9b1407aec0e3" providerId="AD" clId="Web-{33DD7F85-156B-F0B8-1749-692A21F81A43}" dt="2019-12-12T20:02:57.167" v="48"/>
        <pc:sldMkLst>
          <pc:docMk/>
          <pc:sldMk cId="0" sldId="338"/>
        </pc:sldMkLst>
      </pc:sldChg>
      <pc:sldChg chg="del">
        <pc:chgData name="İhsan Pençe" userId="S::ihsanpence@mehmetakif.edu.tr::2188b72f-395e-4735-86c6-9b1407aec0e3" providerId="AD" clId="Web-{33DD7F85-156B-F0B8-1749-692A21F81A43}" dt="2019-12-12T20:02:57.965" v="49"/>
        <pc:sldMkLst>
          <pc:docMk/>
          <pc:sldMk cId="0" sldId="339"/>
        </pc:sldMkLst>
      </pc:sldChg>
      <pc:sldChg chg="del">
        <pc:chgData name="İhsan Pençe" userId="S::ihsanpence@mehmetakif.edu.tr::2188b72f-395e-4735-86c6-9b1407aec0e3" providerId="AD" clId="Web-{33DD7F85-156B-F0B8-1749-692A21F81A43}" dt="2019-12-12T20:02:58.964" v="50"/>
        <pc:sldMkLst>
          <pc:docMk/>
          <pc:sldMk cId="0" sldId="340"/>
        </pc:sldMkLst>
      </pc:sldChg>
      <pc:sldChg chg="del">
        <pc:chgData name="İhsan Pençe" userId="S::ihsanpence@mehmetakif.edu.tr::2188b72f-395e-4735-86c6-9b1407aec0e3" providerId="AD" clId="Web-{33DD7F85-156B-F0B8-1749-692A21F81A43}" dt="2019-12-12T20:03:00.167" v="51"/>
        <pc:sldMkLst>
          <pc:docMk/>
          <pc:sldMk cId="0" sldId="341"/>
        </pc:sldMkLst>
      </pc:sldChg>
      <pc:sldChg chg="del">
        <pc:chgData name="İhsan Pençe" userId="S::ihsanpence@mehmetakif.edu.tr::2188b72f-395e-4735-86c6-9b1407aec0e3" providerId="AD" clId="Web-{33DD7F85-156B-F0B8-1749-692A21F81A43}" dt="2019-12-12T20:03:02.261" v="52"/>
        <pc:sldMkLst>
          <pc:docMk/>
          <pc:sldMk cId="0" sldId="342"/>
        </pc:sldMkLst>
      </pc:sldChg>
      <pc:sldChg chg="del">
        <pc:chgData name="İhsan Pençe" userId="S::ihsanpence@mehmetakif.edu.tr::2188b72f-395e-4735-86c6-9b1407aec0e3" providerId="AD" clId="Web-{33DD7F85-156B-F0B8-1749-692A21F81A43}" dt="2019-12-12T20:03:04.073" v="53"/>
        <pc:sldMkLst>
          <pc:docMk/>
          <pc:sldMk cId="0" sldId="343"/>
        </pc:sldMkLst>
      </pc:sldChg>
      <pc:sldChg chg="del">
        <pc:chgData name="İhsan Pençe" userId="S::ihsanpence@mehmetakif.edu.tr::2188b72f-395e-4735-86c6-9b1407aec0e3" providerId="AD" clId="Web-{33DD7F85-156B-F0B8-1749-692A21F81A43}" dt="2019-12-12T20:03:05.886" v="54"/>
        <pc:sldMkLst>
          <pc:docMk/>
          <pc:sldMk cId="0" sldId="344"/>
        </pc:sldMkLst>
      </pc:sldChg>
      <pc:sldChg chg="del">
        <pc:chgData name="İhsan Pençe" userId="S::ihsanpence@mehmetakif.edu.tr::2188b72f-395e-4735-86c6-9b1407aec0e3" providerId="AD" clId="Web-{33DD7F85-156B-F0B8-1749-692A21F81A43}" dt="2019-12-12T20:03:07.777" v="55"/>
        <pc:sldMkLst>
          <pc:docMk/>
          <pc:sldMk cId="0" sldId="345"/>
        </pc:sldMkLst>
      </pc:sldChg>
      <pc:sldChg chg="delSp modSp del">
        <pc:chgData name="İhsan Pençe" userId="S::ihsanpence@mehmetakif.edu.tr::2188b72f-395e-4735-86c6-9b1407aec0e3" providerId="AD" clId="Web-{33DD7F85-156B-F0B8-1749-692A21F81A43}" dt="2019-12-12T22:58:08.355" v="480"/>
        <pc:sldMkLst>
          <pc:docMk/>
          <pc:sldMk cId="217624457" sldId="347"/>
        </pc:sldMkLst>
        <pc:spChg chg="mod">
          <ac:chgData name="İhsan Pençe" userId="S::ihsanpence@mehmetakif.edu.tr::2188b72f-395e-4735-86c6-9b1407aec0e3" providerId="AD" clId="Web-{33DD7F85-156B-F0B8-1749-692A21F81A43}" dt="2019-12-12T22:58:02.449" v="479" actId="1076"/>
          <ac:spMkLst>
            <pc:docMk/>
            <pc:sldMk cId="217624457" sldId="347"/>
            <ac:spMk id="3" creationId="{12454BE5-2A15-415D-8B01-B2D184E27524}"/>
          </ac:spMkLst>
        </pc:spChg>
        <pc:picChg chg="del">
          <ac:chgData name="İhsan Pençe" userId="S::ihsanpence@mehmetakif.edu.tr::2188b72f-395e-4735-86c6-9b1407aec0e3" providerId="AD" clId="Web-{33DD7F85-156B-F0B8-1749-692A21F81A43}" dt="2019-12-12T22:57:52.980" v="474"/>
          <ac:picMkLst>
            <pc:docMk/>
            <pc:sldMk cId="217624457" sldId="347"/>
            <ac:picMk id="4" creationId="{17A0333F-4D3E-4456-BE03-2EA6EF93EBD9}"/>
          </ac:picMkLst>
        </pc:picChg>
      </pc:sldChg>
      <pc:sldChg chg="modSp">
        <pc:chgData name="İhsan Pençe" userId="S::ihsanpence@mehmetakif.edu.tr::2188b72f-395e-4735-86c6-9b1407aec0e3" providerId="AD" clId="Web-{33DD7F85-156B-F0B8-1749-692A21F81A43}" dt="2019-12-12T23:28:21.156" v="508" actId="1076"/>
        <pc:sldMkLst>
          <pc:docMk/>
          <pc:sldMk cId="977267740" sldId="348"/>
        </pc:sldMkLst>
        <pc:picChg chg="mod modCrop">
          <ac:chgData name="İhsan Pençe" userId="S::ihsanpence@mehmetakif.edu.tr::2188b72f-395e-4735-86c6-9b1407aec0e3" providerId="AD" clId="Web-{33DD7F85-156B-F0B8-1749-692A21F81A43}" dt="2019-12-12T23:28:21.156" v="508" actId="1076"/>
          <ac:picMkLst>
            <pc:docMk/>
            <pc:sldMk cId="977267740" sldId="348"/>
            <ac:picMk id="4" creationId="{C679FE4E-5DC2-4FC5-8F35-19F8EB36D814}"/>
          </ac:picMkLst>
        </pc:picChg>
      </pc:sldChg>
      <pc:sldChg chg="addSp modSp new">
        <pc:chgData name="İhsan Pençe" userId="S::ihsanpence@mehmetakif.edu.tr::2188b72f-395e-4735-86c6-9b1407aec0e3" providerId="AD" clId="Web-{33DD7F85-156B-F0B8-1749-692A21F81A43}" dt="2019-12-12T20:34:22.042" v="76" actId="1076"/>
        <pc:sldMkLst>
          <pc:docMk/>
          <pc:sldMk cId="3850152116" sldId="349"/>
        </pc:sldMkLst>
        <pc:picChg chg="add mod">
          <ac:chgData name="İhsan Pençe" userId="S::ihsanpence@mehmetakif.edu.tr::2188b72f-395e-4735-86c6-9b1407aec0e3" providerId="AD" clId="Web-{33DD7F85-156B-F0B8-1749-692A21F81A43}" dt="2019-12-12T20:34:22.042" v="76" actId="1076"/>
          <ac:picMkLst>
            <pc:docMk/>
            <pc:sldMk cId="3850152116" sldId="349"/>
            <ac:picMk id="4" creationId="{B9D5F0EA-CB39-4221-A2D3-42C2302821D2}"/>
          </ac:picMkLst>
        </pc:picChg>
      </pc:sldChg>
      <pc:sldChg chg="del ord">
        <pc:chgData name="İhsan Pençe" userId="S::ihsanpence@mehmetakif.edu.tr::2188b72f-395e-4735-86c6-9b1407aec0e3" providerId="AD" clId="Web-{33DD7F85-156B-F0B8-1749-692A21F81A43}" dt="2019-12-12T23:53:22.742" v="524"/>
        <pc:sldMkLst>
          <pc:docMk/>
          <pc:sldMk cId="1771284409" sldId="350"/>
        </pc:sldMkLst>
        <pc:picChg chg="add mod">
          <ac:chgData name="İhsan Pençe" userId="S::ihsanpence@mehmetakif.edu.tr::2188b72f-395e-4735-86c6-9b1407aec0e3" providerId="AD" clId="Web-{33DD7F85-156B-F0B8-1749-692A21F81A43}" dt="2019-12-12T20:36:51.620" v="81" actId="1076"/>
          <ac:picMkLst>
            <pc:docMk/>
            <pc:sldMk cId="1771284409" sldId="350"/>
            <ac:picMk id="4" creationId="{ABBD2DDE-8D4E-40EA-8D1F-F4F09C524B23}"/>
          </ac:picMkLst>
        </pc:picChg>
      </pc:sldChg>
      <pc:sldChg chg="addSp modSp new">
        <pc:chgData name="İhsan Pençe" userId="S::ihsanpence@mehmetakif.edu.tr::2188b72f-395e-4735-86c6-9b1407aec0e3" providerId="AD" clId="Web-{33DD7F85-156B-F0B8-1749-692A21F81A43}" dt="2019-12-12T20:50:04.928" v="164" actId="1076"/>
        <pc:sldMkLst>
          <pc:docMk/>
          <pc:sldMk cId="3040186358" sldId="351"/>
        </pc:sldMkLst>
        <pc:picChg chg="add mod">
          <ac:chgData name="İhsan Pençe" userId="S::ihsanpence@mehmetakif.edu.tr::2188b72f-395e-4735-86c6-9b1407aec0e3" providerId="AD" clId="Web-{33DD7F85-156B-F0B8-1749-692A21F81A43}" dt="2019-12-12T20:50:04.928" v="164" actId="1076"/>
          <ac:picMkLst>
            <pc:docMk/>
            <pc:sldMk cId="3040186358" sldId="351"/>
            <ac:picMk id="4" creationId="{B3F9515C-6969-42E6-BEB7-97A5B4B202CB}"/>
          </ac:picMkLst>
        </pc:picChg>
      </pc:sldChg>
      <pc:sldChg chg="addSp modSp new ord">
        <pc:chgData name="İhsan Pençe" userId="S::ihsanpence@mehmetakif.edu.tr::2188b72f-395e-4735-86c6-9b1407aec0e3" providerId="AD" clId="Web-{33DD7F85-156B-F0B8-1749-692A21F81A43}" dt="2019-12-12T21:11:16.474" v="170" actId="1076"/>
        <pc:sldMkLst>
          <pc:docMk/>
          <pc:sldMk cId="1813513492" sldId="352"/>
        </pc:sldMkLst>
        <pc:picChg chg="add mod">
          <ac:chgData name="İhsan Pençe" userId="S::ihsanpence@mehmetakif.edu.tr::2188b72f-395e-4735-86c6-9b1407aec0e3" providerId="AD" clId="Web-{33DD7F85-156B-F0B8-1749-692A21F81A43}" dt="2019-12-12T21:11:16.474" v="170" actId="1076"/>
          <ac:picMkLst>
            <pc:docMk/>
            <pc:sldMk cId="1813513492" sldId="352"/>
            <ac:picMk id="4" creationId="{64D26B21-2285-4C36-B76B-1A8D7C5C30E2}"/>
          </ac:picMkLst>
        </pc:picChg>
      </pc:sldChg>
      <pc:sldChg chg="modSp add replId">
        <pc:chgData name="İhsan Pençe" userId="S::ihsanpence@mehmetakif.edu.tr::2188b72f-395e-4735-86c6-9b1407aec0e3" providerId="AD" clId="Web-{33DD7F85-156B-F0B8-1749-692A21F81A43}" dt="2019-12-12T21:14:05.676" v="184" actId="20577"/>
        <pc:sldMkLst>
          <pc:docMk/>
          <pc:sldMk cId="1964870619" sldId="353"/>
        </pc:sldMkLst>
        <pc:spChg chg="mod">
          <ac:chgData name="İhsan Pençe" userId="S::ihsanpence@mehmetakif.edu.tr::2188b72f-395e-4735-86c6-9b1407aec0e3" providerId="AD" clId="Web-{33DD7F85-156B-F0B8-1749-692A21F81A43}" dt="2019-12-12T21:14:05.676" v="184" actId="20577"/>
          <ac:spMkLst>
            <pc:docMk/>
            <pc:sldMk cId="1964870619" sldId="353"/>
            <ac:spMk id="12" creationId="{00000000-0000-0000-0000-000000000000}"/>
          </ac:spMkLst>
        </pc:spChg>
      </pc:sldChg>
      <pc:sldChg chg="addSp modSp new">
        <pc:chgData name="İhsan Pençe" userId="S::ihsanpence@mehmetakif.edu.tr::2188b72f-395e-4735-86c6-9b1407aec0e3" providerId="AD" clId="Web-{33DD7F85-156B-F0B8-1749-692A21F81A43}" dt="2019-12-12T21:20:32.284" v="268" actId="1076"/>
        <pc:sldMkLst>
          <pc:docMk/>
          <pc:sldMk cId="4012471581" sldId="354"/>
        </pc:sldMkLst>
        <pc:picChg chg="add mod">
          <ac:chgData name="İhsan Pençe" userId="S::ihsanpence@mehmetakif.edu.tr::2188b72f-395e-4735-86c6-9b1407aec0e3" providerId="AD" clId="Web-{33DD7F85-156B-F0B8-1749-692A21F81A43}" dt="2019-12-12T21:20:32.284" v="268" actId="1076"/>
          <ac:picMkLst>
            <pc:docMk/>
            <pc:sldMk cId="4012471581" sldId="354"/>
            <ac:picMk id="4" creationId="{8F89B042-0C78-4D34-BE7C-9783D76D806D}"/>
          </ac:picMkLst>
        </pc:picChg>
        <pc:picChg chg="add del mod">
          <ac:chgData name="İhsan Pençe" userId="S::ihsanpence@mehmetakif.edu.tr::2188b72f-395e-4735-86c6-9b1407aec0e3" providerId="AD" clId="Web-{33DD7F85-156B-F0B8-1749-692A21F81A43}" dt="2019-12-12T23:22:18.025" v="498"/>
          <ac:picMkLst>
            <pc:docMk/>
            <pc:sldMk cId="4012471581" sldId="354"/>
            <ac:picMk id="5" creationId="{8D80163C-3639-45AB-BD11-36E2AC4BAF13}"/>
          </ac:picMkLst>
        </pc:picChg>
        <pc:picChg chg="add del mod">
          <ac:chgData name="İhsan Pençe" userId="S::ihsanpence@mehmetakif.edu.tr::2188b72f-395e-4735-86c6-9b1407aec0e3" providerId="AD" clId="Web-{33DD7F85-156B-F0B8-1749-692A21F81A43}" dt="2019-12-12T23:24:03.307" v="500"/>
          <ac:picMkLst>
            <pc:docMk/>
            <pc:sldMk cId="4012471581" sldId="354"/>
            <ac:picMk id="7" creationId="{50B51372-F30A-479E-BCBE-B40400806725}"/>
          </ac:picMkLst>
        </pc:picChg>
        <pc:picChg chg="add mod">
          <ac:chgData name="İhsan Pençe" userId="S::ihsanpence@mehmetakif.edu.tr::2188b72f-395e-4735-86c6-9b1407aec0e3" providerId="AD" clId="Web-{33DD7F85-156B-F0B8-1749-692A21F81A43}" dt="2019-12-12T23:26:00.872" v="504" actId="1076"/>
          <ac:picMkLst>
            <pc:docMk/>
            <pc:sldMk cId="4012471581" sldId="354"/>
            <ac:picMk id="9" creationId="{6704D5FE-DC46-4449-903B-4D390C449079}"/>
          </ac:picMkLst>
        </pc:picChg>
      </pc:sldChg>
      <pc:sldChg chg="del">
        <pc:chgData name="İhsan Pençe" userId="S::ihsanpence@mehmetakif.edu.tr::2188b72f-395e-4735-86c6-9b1407aec0e3" providerId="AD" clId="Web-{33DD7F85-156B-F0B8-1749-692A21F81A43}" dt="2019-12-12T23:05:55.812" v="492"/>
        <pc:sldMkLst>
          <pc:docMk/>
          <pc:sldMk cId="174944535" sldId="355"/>
        </pc:sldMkLst>
        <pc:picChg chg="add mod">
          <ac:chgData name="İhsan Pençe" userId="S::ihsanpence@mehmetakif.edu.tr::2188b72f-395e-4735-86c6-9b1407aec0e3" providerId="AD" clId="Web-{33DD7F85-156B-F0B8-1749-692A21F81A43}" dt="2019-12-12T21:38:02.702" v="273" actId="1076"/>
          <ac:picMkLst>
            <pc:docMk/>
            <pc:sldMk cId="174944535" sldId="355"/>
            <ac:picMk id="4" creationId="{DB2E3FDA-4DEC-446B-B091-B9FE138BADBE}"/>
          </ac:picMkLst>
        </pc:picChg>
      </pc:sldChg>
      <pc:sldChg chg="addSp modSp new ord">
        <pc:chgData name="İhsan Pençe" userId="S::ihsanpence@mehmetakif.edu.tr::2188b72f-395e-4735-86c6-9b1407aec0e3" providerId="AD" clId="Web-{33DD7F85-156B-F0B8-1749-692A21F81A43}" dt="2019-12-12T22:25:11.759" v="463"/>
        <pc:sldMkLst>
          <pc:docMk/>
          <pc:sldMk cId="607334604" sldId="356"/>
        </pc:sldMkLst>
        <pc:picChg chg="add mod">
          <ac:chgData name="İhsan Pençe" userId="S::ihsanpence@mehmetakif.edu.tr::2188b72f-395e-4735-86c6-9b1407aec0e3" providerId="AD" clId="Web-{33DD7F85-156B-F0B8-1749-692A21F81A43}" dt="2019-12-12T22:24:39.428" v="462" actId="1076"/>
          <ac:picMkLst>
            <pc:docMk/>
            <pc:sldMk cId="607334604" sldId="356"/>
            <ac:picMk id="4" creationId="{F9AC25E3-8A20-424C-95BB-441A89537D31}"/>
          </ac:picMkLst>
        </pc:picChg>
      </pc:sldChg>
      <pc:sldChg chg="addSp modSp new">
        <pc:chgData name="İhsan Pençe" userId="S::ihsanpence@mehmetakif.edu.tr::2188b72f-395e-4735-86c6-9b1407aec0e3" providerId="AD" clId="Web-{33DD7F85-156B-F0B8-1749-692A21F81A43}" dt="2019-12-12T22:27:38.573" v="468" actId="1076"/>
        <pc:sldMkLst>
          <pc:docMk/>
          <pc:sldMk cId="1944427468" sldId="357"/>
        </pc:sldMkLst>
        <pc:picChg chg="add mod">
          <ac:chgData name="İhsan Pençe" userId="S::ihsanpence@mehmetakif.edu.tr::2188b72f-395e-4735-86c6-9b1407aec0e3" providerId="AD" clId="Web-{33DD7F85-156B-F0B8-1749-692A21F81A43}" dt="2019-12-12T22:27:38.573" v="468" actId="1076"/>
          <ac:picMkLst>
            <pc:docMk/>
            <pc:sldMk cId="1944427468" sldId="357"/>
            <ac:picMk id="4" creationId="{5DB3CED7-5E1D-4209-9207-126FB071463E}"/>
          </ac:picMkLst>
        </pc:picChg>
      </pc:sldChg>
      <pc:sldChg chg="addSp modSp new">
        <pc:chgData name="İhsan Pençe" userId="S::ihsanpence@mehmetakif.edu.tr::2188b72f-395e-4735-86c6-9b1407aec0e3" providerId="AD" clId="Web-{33DD7F85-156B-F0B8-1749-692A21F81A43}" dt="2019-12-12T22:29:58.502" v="473" actId="1076"/>
        <pc:sldMkLst>
          <pc:docMk/>
          <pc:sldMk cId="1424400048" sldId="358"/>
        </pc:sldMkLst>
        <pc:picChg chg="add mod">
          <ac:chgData name="İhsan Pençe" userId="S::ihsanpence@mehmetakif.edu.tr::2188b72f-395e-4735-86c6-9b1407aec0e3" providerId="AD" clId="Web-{33DD7F85-156B-F0B8-1749-692A21F81A43}" dt="2019-12-12T22:29:58.502" v="473" actId="1076"/>
          <ac:picMkLst>
            <pc:docMk/>
            <pc:sldMk cId="1424400048" sldId="358"/>
            <ac:picMk id="4" creationId="{DBABB5E5-A775-4EC9-AE7E-444E7A9BB813}"/>
          </ac:picMkLst>
        </pc:picChg>
      </pc:sldChg>
      <pc:sldChg chg="addSp delSp modSp new">
        <pc:chgData name="İhsan Pençe" userId="S::ihsanpence@mehmetakif.edu.tr::2188b72f-395e-4735-86c6-9b1407aec0e3" providerId="AD" clId="Web-{33DD7F85-156B-F0B8-1749-692A21F81A43}" dt="2019-12-12T23:02:45.998" v="491" actId="1076"/>
        <pc:sldMkLst>
          <pc:docMk/>
          <pc:sldMk cId="4160347463" sldId="359"/>
        </pc:sldMkLst>
        <pc:picChg chg="add del mod">
          <ac:chgData name="İhsan Pençe" userId="S::ihsanpence@mehmetakif.edu.tr::2188b72f-395e-4735-86c6-9b1407aec0e3" providerId="AD" clId="Web-{33DD7F85-156B-F0B8-1749-692A21F81A43}" dt="2019-12-12T23:00:45.747" v="487"/>
          <ac:picMkLst>
            <pc:docMk/>
            <pc:sldMk cId="4160347463" sldId="359"/>
            <ac:picMk id="4" creationId="{3FC79979-FE87-4531-B27F-64243F00FE61}"/>
          </ac:picMkLst>
        </pc:picChg>
        <pc:picChg chg="add mod">
          <ac:chgData name="İhsan Pençe" userId="S::ihsanpence@mehmetakif.edu.tr::2188b72f-395e-4735-86c6-9b1407aec0e3" providerId="AD" clId="Web-{33DD7F85-156B-F0B8-1749-692A21F81A43}" dt="2019-12-12T23:02:45.998" v="491" actId="1076"/>
          <ac:picMkLst>
            <pc:docMk/>
            <pc:sldMk cId="4160347463" sldId="359"/>
            <ac:picMk id="6" creationId="{CE02FF42-5EDF-4644-B535-2A43BED90ED5}"/>
          </ac:picMkLst>
        </pc:picChg>
      </pc:sldChg>
      <pc:sldChg chg="addSp modSp new">
        <pc:chgData name="İhsan Pençe" userId="S::ihsanpence@mehmetakif.edu.tr::2188b72f-395e-4735-86c6-9b1407aec0e3" providerId="AD" clId="Web-{33DD7F85-156B-F0B8-1749-692A21F81A43}" dt="2019-12-12T23:39:05.551" v="515" actId="1076"/>
        <pc:sldMkLst>
          <pc:docMk/>
          <pc:sldMk cId="958636639" sldId="360"/>
        </pc:sldMkLst>
        <pc:picChg chg="add mod">
          <ac:chgData name="İhsan Pençe" userId="S::ihsanpence@mehmetakif.edu.tr::2188b72f-395e-4735-86c6-9b1407aec0e3" providerId="AD" clId="Web-{33DD7F85-156B-F0B8-1749-692A21F81A43}" dt="2019-12-12T23:39:05.551" v="515" actId="1076"/>
          <ac:picMkLst>
            <pc:docMk/>
            <pc:sldMk cId="958636639" sldId="360"/>
            <ac:picMk id="4" creationId="{4018233C-CB31-499A-90E5-E8CEFEE023A0}"/>
          </ac:picMkLst>
        </pc:picChg>
      </pc:sldChg>
      <pc:sldChg chg="addSp modSp new ord">
        <pc:chgData name="İhsan Pençe" userId="S::ihsanpence@mehmetakif.edu.tr::2188b72f-395e-4735-86c6-9b1407aec0e3" providerId="AD" clId="Web-{33DD7F85-156B-F0B8-1749-692A21F81A43}" dt="2019-12-12T23:54:02.461" v="527"/>
        <pc:sldMkLst>
          <pc:docMk/>
          <pc:sldMk cId="3054358278" sldId="361"/>
        </pc:sldMkLst>
        <pc:picChg chg="add mod">
          <ac:chgData name="İhsan Pençe" userId="S::ihsanpence@mehmetakif.edu.tr::2188b72f-395e-4735-86c6-9b1407aec0e3" providerId="AD" clId="Web-{33DD7F85-156B-F0B8-1749-692A21F81A43}" dt="2019-12-12T23:52:51.289" v="523" actId="1076"/>
          <ac:picMkLst>
            <pc:docMk/>
            <pc:sldMk cId="3054358278" sldId="361"/>
            <ac:picMk id="4" creationId="{4FC24BBA-5B0D-4C4F-B818-FABBB368C528}"/>
          </ac:picMkLst>
        </pc:picChg>
      </pc:sldChg>
      <pc:sldChg chg="addSp modSp new">
        <pc:chgData name="İhsan Pençe" userId="S::ihsanpence@mehmetakif.edu.tr::2188b72f-395e-4735-86c6-9b1407aec0e3" providerId="AD" clId="Web-{33DD7F85-156B-F0B8-1749-692A21F81A43}" dt="2019-12-13T00:14:57.505" v="534" actId="1076"/>
        <pc:sldMkLst>
          <pc:docMk/>
          <pc:sldMk cId="3454086871" sldId="362"/>
        </pc:sldMkLst>
        <pc:picChg chg="add mod">
          <ac:chgData name="İhsan Pençe" userId="S::ihsanpence@mehmetakif.edu.tr::2188b72f-395e-4735-86c6-9b1407aec0e3" providerId="AD" clId="Web-{33DD7F85-156B-F0B8-1749-692A21F81A43}" dt="2019-12-13T00:14:57.505" v="534" actId="1076"/>
          <ac:picMkLst>
            <pc:docMk/>
            <pc:sldMk cId="3454086871" sldId="362"/>
            <ac:picMk id="4" creationId="{BF9BBC6E-1FC6-4CF5-B5B9-874D3934145A}"/>
          </ac:picMkLst>
        </pc:picChg>
      </pc:sldChg>
    </pc:docChg>
  </pc:docChgLst>
  <pc:docChgLst>
    <pc:chgData name="İhsan Pençe" userId="S::ihsanpence@mehmetakif.edu.tr::2188b72f-395e-4735-86c6-9b1407aec0e3" providerId="AD" clId="Web-{28E61C8B-FAF1-6D70-1248-095F866AEEA1}"/>
    <pc:docChg chg="delSld">
      <pc:chgData name="İhsan Pençe" userId="S::ihsanpence@mehmetakif.edu.tr::2188b72f-395e-4735-86c6-9b1407aec0e3" providerId="AD" clId="Web-{28E61C8B-FAF1-6D70-1248-095F866AEEA1}" dt="2019-11-28T21:21:26.959" v="10"/>
      <pc:docMkLst>
        <pc:docMk/>
      </pc:docMkLst>
      <pc:sldChg chg="del">
        <pc:chgData name="İhsan Pençe" userId="S::ihsanpence@mehmetakif.edu.tr::2188b72f-395e-4735-86c6-9b1407aec0e3" providerId="AD" clId="Web-{28E61C8B-FAF1-6D70-1248-095F866AEEA1}" dt="2019-11-28T21:21:26.959" v="10"/>
        <pc:sldMkLst>
          <pc:docMk/>
          <pc:sldMk cId="217624457" sldId="347"/>
        </pc:sldMkLst>
      </pc:sldChg>
      <pc:sldChg chg="del">
        <pc:chgData name="İhsan Pençe" userId="S::ihsanpence@mehmetakif.edu.tr::2188b72f-395e-4735-86c6-9b1407aec0e3" providerId="AD" clId="Web-{28E61C8B-FAF1-6D70-1248-095F866AEEA1}" dt="2019-11-28T21:21:26.959" v="9"/>
        <pc:sldMkLst>
          <pc:docMk/>
          <pc:sldMk cId="977267740" sldId="348"/>
        </pc:sldMkLst>
      </pc:sldChg>
      <pc:sldChg chg="del">
        <pc:chgData name="İhsan Pençe" userId="S::ihsanpence@mehmetakif.edu.tr::2188b72f-395e-4735-86c6-9b1407aec0e3" providerId="AD" clId="Web-{28E61C8B-FAF1-6D70-1248-095F866AEEA1}" dt="2019-11-28T21:21:26.959" v="8"/>
        <pc:sldMkLst>
          <pc:docMk/>
          <pc:sldMk cId="3850152116" sldId="349"/>
        </pc:sldMkLst>
      </pc:sldChg>
      <pc:sldChg chg="del">
        <pc:chgData name="İhsan Pençe" userId="S::ihsanpence@mehmetakif.edu.tr::2188b72f-395e-4735-86c6-9b1407aec0e3" providerId="AD" clId="Web-{28E61C8B-FAF1-6D70-1248-095F866AEEA1}" dt="2019-11-28T21:21:26.959" v="7"/>
        <pc:sldMkLst>
          <pc:docMk/>
          <pc:sldMk cId="1771284409" sldId="350"/>
        </pc:sldMkLst>
      </pc:sldChg>
      <pc:sldChg chg="del">
        <pc:chgData name="İhsan Pençe" userId="S::ihsanpence@mehmetakif.edu.tr::2188b72f-395e-4735-86c6-9b1407aec0e3" providerId="AD" clId="Web-{28E61C8B-FAF1-6D70-1248-095F866AEEA1}" dt="2019-11-28T21:21:26.943" v="6"/>
        <pc:sldMkLst>
          <pc:docMk/>
          <pc:sldMk cId="3040186358" sldId="351"/>
        </pc:sldMkLst>
      </pc:sldChg>
      <pc:sldChg chg="del">
        <pc:chgData name="İhsan Pençe" userId="S::ihsanpence@mehmetakif.edu.tr::2188b72f-395e-4735-86c6-9b1407aec0e3" providerId="AD" clId="Web-{28E61C8B-FAF1-6D70-1248-095F866AEEA1}" dt="2019-11-28T21:21:26.943" v="5"/>
        <pc:sldMkLst>
          <pc:docMk/>
          <pc:sldMk cId="1813513492" sldId="352"/>
        </pc:sldMkLst>
      </pc:sldChg>
      <pc:sldChg chg="del">
        <pc:chgData name="İhsan Pençe" userId="S::ihsanpence@mehmetakif.edu.tr::2188b72f-395e-4735-86c6-9b1407aec0e3" providerId="AD" clId="Web-{28E61C8B-FAF1-6D70-1248-095F866AEEA1}" dt="2019-11-28T21:21:26.943" v="4"/>
        <pc:sldMkLst>
          <pc:docMk/>
          <pc:sldMk cId="1964870619" sldId="353"/>
        </pc:sldMkLst>
      </pc:sldChg>
      <pc:sldChg chg="del">
        <pc:chgData name="İhsan Pençe" userId="S::ihsanpence@mehmetakif.edu.tr::2188b72f-395e-4735-86c6-9b1407aec0e3" providerId="AD" clId="Web-{28E61C8B-FAF1-6D70-1248-095F866AEEA1}" dt="2019-11-28T21:21:26.943" v="3"/>
        <pc:sldMkLst>
          <pc:docMk/>
          <pc:sldMk cId="4012471581" sldId="354"/>
        </pc:sldMkLst>
      </pc:sldChg>
      <pc:sldChg chg="del">
        <pc:chgData name="İhsan Pençe" userId="S::ihsanpence@mehmetakif.edu.tr::2188b72f-395e-4735-86c6-9b1407aec0e3" providerId="AD" clId="Web-{28E61C8B-FAF1-6D70-1248-095F866AEEA1}" dt="2019-11-28T21:21:26.928" v="2"/>
        <pc:sldMkLst>
          <pc:docMk/>
          <pc:sldMk cId="174944535" sldId="355"/>
        </pc:sldMkLst>
      </pc:sldChg>
      <pc:sldChg chg="del">
        <pc:chgData name="İhsan Pençe" userId="S::ihsanpence@mehmetakif.edu.tr::2188b72f-395e-4735-86c6-9b1407aec0e3" providerId="AD" clId="Web-{28E61C8B-FAF1-6D70-1248-095F866AEEA1}" dt="2019-11-28T21:21:26.928" v="1"/>
        <pc:sldMkLst>
          <pc:docMk/>
          <pc:sldMk cId="607334604" sldId="356"/>
        </pc:sldMkLst>
      </pc:sldChg>
      <pc:sldChg chg="del">
        <pc:chgData name="İhsan Pençe" userId="S::ihsanpence@mehmetakif.edu.tr::2188b72f-395e-4735-86c6-9b1407aec0e3" providerId="AD" clId="Web-{28E61C8B-FAF1-6D70-1248-095F866AEEA1}" dt="2019-11-28T21:21:26.928" v="0"/>
        <pc:sldMkLst>
          <pc:docMk/>
          <pc:sldMk cId="1944427468" sldId="357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12/27/23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992124" y="0"/>
            <a:ext cx="1600200" cy="334010"/>
          </a:xfrm>
          <a:custGeom>
            <a:avLst/>
            <a:gdLst/>
            <a:ahLst/>
            <a:cxnLst/>
            <a:rect l="l" t="t" r="r" b="b"/>
            <a:pathLst>
              <a:path w="1600200" h="334010">
                <a:moveTo>
                  <a:pt x="0" y="333756"/>
                </a:moveTo>
                <a:lnTo>
                  <a:pt x="1600200" y="333756"/>
                </a:lnTo>
                <a:lnTo>
                  <a:pt x="16002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992124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77723" y="0"/>
            <a:ext cx="457200" cy="6858000"/>
          </a:xfrm>
          <a:custGeom>
            <a:avLst/>
            <a:gdLst/>
            <a:ahLst/>
            <a:cxnLst/>
            <a:rect l="l" t="t" r="r" b="b"/>
            <a:pathLst>
              <a:path w="457200" h="6858000">
                <a:moveTo>
                  <a:pt x="0" y="6858000"/>
                </a:moveTo>
                <a:lnTo>
                  <a:pt x="457200" y="6858000"/>
                </a:lnTo>
                <a:lnTo>
                  <a:pt x="4572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06324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1414272" y="0"/>
            <a:ext cx="1600200" cy="334010"/>
          </a:xfrm>
          <a:custGeom>
            <a:avLst/>
            <a:gdLst/>
            <a:ahLst/>
            <a:cxnLst/>
            <a:rect l="l" t="t" r="r" b="b"/>
            <a:pathLst>
              <a:path w="1600200" h="334010">
                <a:moveTo>
                  <a:pt x="0" y="333756"/>
                </a:moveTo>
                <a:lnTo>
                  <a:pt x="1600200" y="333756"/>
                </a:lnTo>
                <a:lnTo>
                  <a:pt x="16002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1414272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499872" y="0"/>
            <a:ext cx="457200" cy="334010"/>
          </a:xfrm>
          <a:custGeom>
            <a:avLst/>
            <a:gdLst/>
            <a:ahLst/>
            <a:cxnLst/>
            <a:rect l="l" t="t" r="r" b="b"/>
            <a:pathLst>
              <a:path w="457200" h="334010">
                <a:moveTo>
                  <a:pt x="0" y="333756"/>
                </a:moveTo>
                <a:lnTo>
                  <a:pt x="457200" y="333756"/>
                </a:lnTo>
                <a:lnTo>
                  <a:pt x="4572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499872" y="6519671"/>
            <a:ext cx="457200" cy="338455"/>
          </a:xfrm>
          <a:custGeom>
            <a:avLst/>
            <a:gdLst/>
            <a:ahLst/>
            <a:cxnLst/>
            <a:rect l="l" t="t" r="r" b="b"/>
            <a:pathLst>
              <a:path w="457200" h="338454">
                <a:moveTo>
                  <a:pt x="0" y="338327"/>
                </a:moveTo>
                <a:lnTo>
                  <a:pt x="457200" y="338327"/>
                </a:lnTo>
                <a:lnTo>
                  <a:pt x="457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728472" y="0"/>
            <a:ext cx="762000" cy="334010"/>
          </a:xfrm>
          <a:custGeom>
            <a:avLst/>
            <a:gdLst/>
            <a:ahLst/>
            <a:cxnLst/>
            <a:rect l="l" t="t" r="r" b="b"/>
            <a:pathLst>
              <a:path w="762000" h="334010">
                <a:moveTo>
                  <a:pt x="0" y="333756"/>
                </a:moveTo>
                <a:lnTo>
                  <a:pt x="762000" y="333756"/>
                </a:lnTo>
                <a:lnTo>
                  <a:pt x="7620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728472" y="6519671"/>
            <a:ext cx="762000" cy="338455"/>
          </a:xfrm>
          <a:custGeom>
            <a:avLst/>
            <a:gdLst/>
            <a:ahLst/>
            <a:cxnLst/>
            <a:rect l="l" t="t" r="r" b="b"/>
            <a:pathLst>
              <a:path w="762000" h="338454">
                <a:moveTo>
                  <a:pt x="0" y="338327"/>
                </a:moveTo>
                <a:lnTo>
                  <a:pt x="762000" y="338327"/>
                </a:lnTo>
                <a:lnTo>
                  <a:pt x="7620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8240268" y="0"/>
            <a:ext cx="67310" cy="334010"/>
          </a:xfrm>
          <a:custGeom>
            <a:avLst/>
            <a:gdLst/>
            <a:ahLst/>
            <a:cxnLst/>
            <a:rect l="l" t="t" r="r" b="b"/>
            <a:pathLst>
              <a:path w="67309" h="334010">
                <a:moveTo>
                  <a:pt x="0" y="333756"/>
                </a:moveTo>
                <a:lnTo>
                  <a:pt x="67055" y="333756"/>
                </a:lnTo>
                <a:lnTo>
                  <a:pt x="67055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6707123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8764523" y="0"/>
            <a:ext cx="379730" cy="6858000"/>
          </a:xfrm>
          <a:custGeom>
            <a:avLst/>
            <a:gdLst/>
            <a:ahLst/>
            <a:cxnLst/>
            <a:rect l="l" t="t" r="r" b="b"/>
            <a:pathLst>
              <a:path w="379729" h="6858000">
                <a:moveTo>
                  <a:pt x="0" y="6857999"/>
                </a:moveTo>
                <a:lnTo>
                  <a:pt x="379475" y="6857999"/>
                </a:lnTo>
                <a:lnTo>
                  <a:pt x="379475" y="0"/>
                </a:lnTo>
                <a:lnTo>
                  <a:pt x="0" y="0"/>
                </a:lnTo>
                <a:lnTo>
                  <a:pt x="0" y="6857999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93C5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rgbClr val="3D3C2C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12/27/23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93C5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12/27/23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992124" y="0"/>
            <a:ext cx="1600200" cy="334010"/>
          </a:xfrm>
          <a:custGeom>
            <a:avLst/>
            <a:gdLst/>
            <a:ahLst/>
            <a:cxnLst/>
            <a:rect l="l" t="t" r="r" b="b"/>
            <a:pathLst>
              <a:path w="1600200" h="334010">
                <a:moveTo>
                  <a:pt x="0" y="333756"/>
                </a:moveTo>
                <a:lnTo>
                  <a:pt x="1600200" y="333756"/>
                </a:lnTo>
                <a:lnTo>
                  <a:pt x="16002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992124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77723" y="0"/>
            <a:ext cx="457200" cy="6858000"/>
          </a:xfrm>
          <a:custGeom>
            <a:avLst/>
            <a:gdLst/>
            <a:ahLst/>
            <a:cxnLst/>
            <a:rect l="l" t="t" r="r" b="b"/>
            <a:pathLst>
              <a:path w="457200" h="6858000">
                <a:moveTo>
                  <a:pt x="0" y="6858000"/>
                </a:moveTo>
                <a:lnTo>
                  <a:pt x="457200" y="6858000"/>
                </a:lnTo>
                <a:lnTo>
                  <a:pt x="4572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06324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1414272" y="0"/>
            <a:ext cx="1600200" cy="334010"/>
          </a:xfrm>
          <a:custGeom>
            <a:avLst/>
            <a:gdLst/>
            <a:ahLst/>
            <a:cxnLst/>
            <a:rect l="l" t="t" r="r" b="b"/>
            <a:pathLst>
              <a:path w="1600200" h="334010">
                <a:moveTo>
                  <a:pt x="0" y="333756"/>
                </a:moveTo>
                <a:lnTo>
                  <a:pt x="1600200" y="333756"/>
                </a:lnTo>
                <a:lnTo>
                  <a:pt x="16002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1414272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499872" y="0"/>
            <a:ext cx="457200" cy="334010"/>
          </a:xfrm>
          <a:custGeom>
            <a:avLst/>
            <a:gdLst/>
            <a:ahLst/>
            <a:cxnLst/>
            <a:rect l="l" t="t" r="r" b="b"/>
            <a:pathLst>
              <a:path w="457200" h="334010">
                <a:moveTo>
                  <a:pt x="0" y="333756"/>
                </a:moveTo>
                <a:lnTo>
                  <a:pt x="457200" y="333756"/>
                </a:lnTo>
                <a:lnTo>
                  <a:pt x="4572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499872" y="6519671"/>
            <a:ext cx="457200" cy="338455"/>
          </a:xfrm>
          <a:custGeom>
            <a:avLst/>
            <a:gdLst/>
            <a:ahLst/>
            <a:cxnLst/>
            <a:rect l="l" t="t" r="r" b="b"/>
            <a:pathLst>
              <a:path w="457200" h="338454">
                <a:moveTo>
                  <a:pt x="0" y="338327"/>
                </a:moveTo>
                <a:lnTo>
                  <a:pt x="457200" y="338327"/>
                </a:lnTo>
                <a:lnTo>
                  <a:pt x="457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728472" y="0"/>
            <a:ext cx="762000" cy="334010"/>
          </a:xfrm>
          <a:custGeom>
            <a:avLst/>
            <a:gdLst/>
            <a:ahLst/>
            <a:cxnLst/>
            <a:rect l="l" t="t" r="r" b="b"/>
            <a:pathLst>
              <a:path w="762000" h="334010">
                <a:moveTo>
                  <a:pt x="0" y="333756"/>
                </a:moveTo>
                <a:lnTo>
                  <a:pt x="762000" y="333756"/>
                </a:lnTo>
                <a:lnTo>
                  <a:pt x="7620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728472" y="6519671"/>
            <a:ext cx="762000" cy="338455"/>
          </a:xfrm>
          <a:custGeom>
            <a:avLst/>
            <a:gdLst/>
            <a:ahLst/>
            <a:cxnLst/>
            <a:rect l="l" t="t" r="r" b="b"/>
            <a:pathLst>
              <a:path w="762000" h="338454">
                <a:moveTo>
                  <a:pt x="0" y="338327"/>
                </a:moveTo>
                <a:lnTo>
                  <a:pt x="762000" y="338327"/>
                </a:lnTo>
                <a:lnTo>
                  <a:pt x="7620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8240268" y="0"/>
            <a:ext cx="67310" cy="334010"/>
          </a:xfrm>
          <a:custGeom>
            <a:avLst/>
            <a:gdLst/>
            <a:ahLst/>
            <a:cxnLst/>
            <a:rect l="l" t="t" r="r" b="b"/>
            <a:pathLst>
              <a:path w="67309" h="334010">
                <a:moveTo>
                  <a:pt x="0" y="333756"/>
                </a:moveTo>
                <a:lnTo>
                  <a:pt x="67055" y="333756"/>
                </a:lnTo>
                <a:lnTo>
                  <a:pt x="67055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6707123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8764523" y="0"/>
            <a:ext cx="379730" cy="6858000"/>
          </a:xfrm>
          <a:custGeom>
            <a:avLst/>
            <a:gdLst/>
            <a:ahLst/>
            <a:cxnLst/>
            <a:rect l="l" t="t" r="r" b="b"/>
            <a:pathLst>
              <a:path w="379729" h="6858000">
                <a:moveTo>
                  <a:pt x="0" y="6857999"/>
                </a:moveTo>
                <a:lnTo>
                  <a:pt x="379475" y="6857999"/>
                </a:lnTo>
                <a:lnTo>
                  <a:pt x="379475" y="0"/>
                </a:lnTo>
                <a:lnTo>
                  <a:pt x="0" y="0"/>
                </a:lnTo>
                <a:lnTo>
                  <a:pt x="0" y="6857999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8231123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3887723" y="0"/>
            <a:ext cx="673735" cy="334010"/>
          </a:xfrm>
          <a:custGeom>
            <a:avLst/>
            <a:gdLst/>
            <a:ahLst/>
            <a:cxnLst/>
            <a:rect l="l" t="t" r="r" b="b"/>
            <a:pathLst>
              <a:path w="673735" h="334010">
                <a:moveTo>
                  <a:pt x="0" y="333756"/>
                </a:moveTo>
                <a:lnTo>
                  <a:pt x="673608" y="333756"/>
                </a:lnTo>
                <a:lnTo>
                  <a:pt x="673608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bk object 32"/>
          <p:cNvSpPr/>
          <p:nvPr/>
        </p:nvSpPr>
        <p:spPr>
          <a:xfrm>
            <a:off x="3887723" y="6519671"/>
            <a:ext cx="2819400" cy="338455"/>
          </a:xfrm>
          <a:custGeom>
            <a:avLst/>
            <a:gdLst/>
            <a:ahLst/>
            <a:cxnLst/>
            <a:rect l="l" t="t" r="r" b="b"/>
            <a:pathLst>
              <a:path w="2819400" h="338454">
                <a:moveTo>
                  <a:pt x="0" y="338327"/>
                </a:moveTo>
                <a:lnTo>
                  <a:pt x="2819400" y="338327"/>
                </a:lnTo>
                <a:lnTo>
                  <a:pt x="28194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bk object 33"/>
          <p:cNvSpPr/>
          <p:nvPr/>
        </p:nvSpPr>
        <p:spPr>
          <a:xfrm>
            <a:off x="50292" y="0"/>
            <a:ext cx="9100058" cy="686434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bk object 34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bk object 35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bk object 36"/>
          <p:cNvSpPr/>
          <p:nvPr/>
        </p:nvSpPr>
        <p:spPr>
          <a:xfrm>
            <a:off x="4561332" y="0"/>
            <a:ext cx="3679190" cy="678180"/>
          </a:xfrm>
          <a:custGeom>
            <a:avLst/>
            <a:gdLst/>
            <a:ahLst/>
            <a:cxnLst/>
            <a:rect l="l" t="t" r="r" b="b"/>
            <a:pathLst>
              <a:path w="3679190" h="678180">
                <a:moveTo>
                  <a:pt x="0" y="678179"/>
                </a:moveTo>
                <a:lnTo>
                  <a:pt x="3678936" y="678179"/>
                </a:lnTo>
                <a:lnTo>
                  <a:pt x="3678936" y="0"/>
                </a:lnTo>
                <a:lnTo>
                  <a:pt x="0" y="0"/>
                </a:lnTo>
                <a:lnTo>
                  <a:pt x="0" y="678179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bk object 37"/>
          <p:cNvSpPr/>
          <p:nvPr/>
        </p:nvSpPr>
        <p:spPr>
          <a:xfrm>
            <a:off x="4561332" y="0"/>
            <a:ext cx="3679190" cy="678180"/>
          </a:xfrm>
          <a:custGeom>
            <a:avLst/>
            <a:gdLst/>
            <a:ahLst/>
            <a:cxnLst/>
            <a:rect l="l" t="t" r="r" b="b"/>
            <a:pathLst>
              <a:path w="3679190" h="678180">
                <a:moveTo>
                  <a:pt x="0" y="678179"/>
                </a:moveTo>
                <a:lnTo>
                  <a:pt x="3678936" y="678179"/>
                </a:lnTo>
                <a:lnTo>
                  <a:pt x="3678936" y="0"/>
                </a:lnTo>
              </a:path>
            </a:pathLst>
          </a:custGeom>
          <a:ln w="15240">
            <a:solidFill>
              <a:srgbClr val="74A40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bk object 38"/>
          <p:cNvSpPr/>
          <p:nvPr/>
        </p:nvSpPr>
        <p:spPr>
          <a:xfrm>
            <a:off x="4561332" y="0"/>
            <a:ext cx="0" cy="678180"/>
          </a:xfrm>
          <a:custGeom>
            <a:avLst/>
            <a:gdLst/>
            <a:ahLst/>
            <a:cxnLst/>
            <a:rect l="l" t="t" r="r" b="b"/>
            <a:pathLst>
              <a:path h="678180">
                <a:moveTo>
                  <a:pt x="0" y="0"/>
                </a:moveTo>
                <a:lnTo>
                  <a:pt x="0" y="678179"/>
                </a:lnTo>
              </a:path>
            </a:pathLst>
          </a:custGeom>
          <a:ln w="15240">
            <a:solidFill>
              <a:srgbClr val="74A40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bk object 39"/>
          <p:cNvSpPr/>
          <p:nvPr/>
        </p:nvSpPr>
        <p:spPr>
          <a:xfrm>
            <a:off x="4649723" y="0"/>
            <a:ext cx="3505200" cy="601980"/>
          </a:xfrm>
          <a:custGeom>
            <a:avLst/>
            <a:gdLst/>
            <a:ahLst/>
            <a:cxnLst/>
            <a:rect l="l" t="t" r="r" b="b"/>
            <a:pathLst>
              <a:path w="3505200" h="601980">
                <a:moveTo>
                  <a:pt x="0" y="601979"/>
                </a:moveTo>
                <a:lnTo>
                  <a:pt x="3505200" y="601979"/>
                </a:lnTo>
                <a:lnTo>
                  <a:pt x="3505200" y="0"/>
                </a:lnTo>
                <a:lnTo>
                  <a:pt x="0" y="0"/>
                </a:lnTo>
                <a:lnTo>
                  <a:pt x="0" y="601979"/>
                </a:lnTo>
                <a:close/>
              </a:path>
            </a:pathLst>
          </a:custGeom>
          <a:solidFill>
            <a:srgbClr val="70685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93C5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12/27/23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12/27/23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21765" y="1110741"/>
            <a:ext cx="6174105" cy="10013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93C5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04747" y="1705093"/>
            <a:ext cx="6120130" cy="47872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0">
                <a:solidFill>
                  <a:srgbClr val="3D3C2C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12/27/23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14400" y="0"/>
            <a:ext cx="1600200" cy="6858000"/>
          </a:xfrm>
          <a:custGeom>
            <a:avLst/>
            <a:gdLst/>
            <a:ahLst/>
            <a:cxnLst/>
            <a:rect l="l" t="t" r="r" b="b"/>
            <a:pathLst>
              <a:path w="1600200" h="6858000">
                <a:moveTo>
                  <a:pt x="0" y="6858000"/>
                </a:moveTo>
                <a:lnTo>
                  <a:pt x="1600200" y="6858000"/>
                </a:lnTo>
                <a:lnTo>
                  <a:pt x="16002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457200" cy="6858000"/>
          </a:xfrm>
          <a:custGeom>
            <a:avLst/>
            <a:gdLst/>
            <a:ahLst/>
            <a:cxnLst/>
            <a:rect l="l" t="t" r="r" b="b"/>
            <a:pathLst>
              <a:path w="457200" h="6858000">
                <a:moveTo>
                  <a:pt x="0" y="6858000"/>
                </a:moveTo>
                <a:lnTo>
                  <a:pt x="457200" y="6858000"/>
                </a:lnTo>
                <a:lnTo>
                  <a:pt x="4572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28600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336547" y="0"/>
            <a:ext cx="1600200" cy="6858000"/>
          </a:xfrm>
          <a:custGeom>
            <a:avLst/>
            <a:gdLst/>
            <a:ahLst/>
            <a:cxnLst/>
            <a:rect l="l" t="t" r="r" b="b"/>
            <a:pathLst>
              <a:path w="1600200" h="6858000">
                <a:moveTo>
                  <a:pt x="0" y="6858000"/>
                </a:moveTo>
                <a:lnTo>
                  <a:pt x="1600200" y="6858000"/>
                </a:lnTo>
                <a:lnTo>
                  <a:pt x="16002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22148" y="0"/>
            <a:ext cx="457200" cy="6858000"/>
          </a:xfrm>
          <a:custGeom>
            <a:avLst/>
            <a:gdLst/>
            <a:ahLst/>
            <a:cxnLst/>
            <a:rect l="l" t="t" r="r" b="b"/>
            <a:pathLst>
              <a:path w="457200" h="6858000">
                <a:moveTo>
                  <a:pt x="0" y="6858000"/>
                </a:moveTo>
                <a:lnTo>
                  <a:pt x="457200" y="6858000"/>
                </a:lnTo>
                <a:lnTo>
                  <a:pt x="4572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50748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629400" y="6249923"/>
            <a:ext cx="1600200" cy="608330"/>
          </a:xfrm>
          <a:custGeom>
            <a:avLst/>
            <a:gdLst/>
            <a:ahLst/>
            <a:cxnLst/>
            <a:rect l="l" t="t" r="r" b="b"/>
            <a:pathLst>
              <a:path w="1600200" h="608329">
                <a:moveTo>
                  <a:pt x="0" y="608075"/>
                </a:moveTo>
                <a:lnTo>
                  <a:pt x="1600200" y="608075"/>
                </a:lnTo>
                <a:lnTo>
                  <a:pt x="1600200" y="0"/>
                </a:lnTo>
                <a:lnTo>
                  <a:pt x="0" y="0"/>
                </a:lnTo>
                <a:lnTo>
                  <a:pt x="0" y="608075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686800" y="0"/>
            <a:ext cx="457200" cy="6858000"/>
          </a:xfrm>
          <a:custGeom>
            <a:avLst/>
            <a:gdLst/>
            <a:ahLst/>
            <a:cxnLst/>
            <a:rect l="l" t="t" r="r" b="b"/>
            <a:pathLst>
              <a:path w="457200" h="6858000">
                <a:moveTo>
                  <a:pt x="0" y="6858000"/>
                </a:moveTo>
                <a:lnTo>
                  <a:pt x="457200" y="6858000"/>
                </a:lnTo>
                <a:lnTo>
                  <a:pt x="4572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153400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810000" y="0"/>
            <a:ext cx="2819400" cy="6858000"/>
          </a:xfrm>
          <a:custGeom>
            <a:avLst/>
            <a:gdLst/>
            <a:ahLst/>
            <a:cxnLst/>
            <a:rect l="l" t="t" r="r" b="b"/>
            <a:pathLst>
              <a:path w="2819400" h="6858000">
                <a:moveTo>
                  <a:pt x="0" y="6858000"/>
                </a:moveTo>
                <a:lnTo>
                  <a:pt x="2819400" y="6858000"/>
                </a:lnTo>
                <a:lnTo>
                  <a:pt x="281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895600" y="0"/>
            <a:ext cx="457200" cy="6858000"/>
          </a:xfrm>
          <a:custGeom>
            <a:avLst/>
            <a:gdLst/>
            <a:ahLst/>
            <a:cxnLst/>
            <a:rect l="l" t="t" r="r" b="b"/>
            <a:pathLst>
              <a:path w="457200" h="6858000">
                <a:moveTo>
                  <a:pt x="0" y="6858000"/>
                </a:moveTo>
                <a:lnTo>
                  <a:pt x="457200" y="6858000"/>
                </a:lnTo>
                <a:lnTo>
                  <a:pt x="4572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124200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-6350" y="209931"/>
            <a:ext cx="9156700" cy="665441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561332" y="0"/>
            <a:ext cx="3679190" cy="6250305"/>
          </a:xfrm>
          <a:custGeom>
            <a:avLst/>
            <a:gdLst/>
            <a:ahLst/>
            <a:cxnLst/>
            <a:rect l="l" t="t" r="r" b="b"/>
            <a:pathLst>
              <a:path w="3679190" h="6250305">
                <a:moveTo>
                  <a:pt x="0" y="6249924"/>
                </a:moveTo>
                <a:lnTo>
                  <a:pt x="3678936" y="6249924"/>
                </a:lnTo>
                <a:lnTo>
                  <a:pt x="3678936" y="0"/>
                </a:lnTo>
                <a:lnTo>
                  <a:pt x="0" y="0"/>
                </a:lnTo>
                <a:lnTo>
                  <a:pt x="0" y="6249924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561332" y="0"/>
            <a:ext cx="3679190" cy="6250305"/>
          </a:xfrm>
          <a:custGeom>
            <a:avLst/>
            <a:gdLst/>
            <a:ahLst/>
            <a:cxnLst/>
            <a:rect l="l" t="t" r="r" b="b"/>
            <a:pathLst>
              <a:path w="3679190" h="6250305">
                <a:moveTo>
                  <a:pt x="0" y="6249924"/>
                </a:moveTo>
                <a:lnTo>
                  <a:pt x="3678936" y="6249924"/>
                </a:lnTo>
                <a:lnTo>
                  <a:pt x="3678936" y="0"/>
                </a:lnTo>
              </a:path>
            </a:pathLst>
          </a:custGeom>
          <a:ln w="15240">
            <a:solidFill>
              <a:srgbClr val="74A40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561332" y="0"/>
            <a:ext cx="0" cy="6250305"/>
          </a:xfrm>
          <a:custGeom>
            <a:avLst/>
            <a:gdLst/>
            <a:ahLst/>
            <a:cxnLst/>
            <a:rect l="l" t="t" r="r" b="b"/>
            <a:pathLst>
              <a:path h="6250305">
                <a:moveTo>
                  <a:pt x="0" y="0"/>
                </a:moveTo>
                <a:lnTo>
                  <a:pt x="0" y="6249924"/>
                </a:lnTo>
              </a:path>
            </a:pathLst>
          </a:custGeom>
          <a:ln w="15240">
            <a:solidFill>
              <a:srgbClr val="74A40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649723" y="0"/>
            <a:ext cx="3505200" cy="2291080"/>
          </a:xfrm>
          <a:custGeom>
            <a:avLst/>
            <a:gdLst/>
            <a:ahLst/>
            <a:cxnLst/>
            <a:rect l="l" t="t" r="r" b="b"/>
            <a:pathLst>
              <a:path w="3505200" h="2291080">
                <a:moveTo>
                  <a:pt x="0" y="2290572"/>
                </a:moveTo>
                <a:lnTo>
                  <a:pt x="3505200" y="2290572"/>
                </a:lnTo>
                <a:lnTo>
                  <a:pt x="3505200" y="0"/>
                </a:lnTo>
                <a:lnTo>
                  <a:pt x="0" y="0"/>
                </a:lnTo>
                <a:lnTo>
                  <a:pt x="0" y="2290572"/>
                </a:lnTo>
                <a:close/>
              </a:path>
            </a:pathLst>
          </a:custGeom>
          <a:solidFill>
            <a:srgbClr val="70685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651247" y="6129528"/>
            <a:ext cx="3505200" cy="0"/>
          </a:xfrm>
          <a:custGeom>
            <a:avLst/>
            <a:gdLst/>
            <a:ahLst/>
            <a:cxnLst/>
            <a:rect l="l" t="t" r="r" b="b"/>
            <a:pathLst>
              <a:path w="3505200">
                <a:moveTo>
                  <a:pt x="0" y="0"/>
                </a:moveTo>
                <a:lnTo>
                  <a:pt x="3505200" y="0"/>
                </a:lnTo>
              </a:path>
            </a:pathLst>
          </a:custGeom>
          <a:ln w="82295">
            <a:solidFill>
              <a:srgbClr val="93C5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5101590" y="2985262"/>
            <a:ext cx="2867660" cy="10020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1043940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solidFill>
                  <a:srgbClr val="93C500"/>
                </a:solidFill>
                <a:latin typeface="Calibri"/>
                <a:cs typeface="Calibri"/>
              </a:rPr>
              <a:t>SI</a:t>
            </a:r>
            <a:r>
              <a:rPr sz="3200" b="1" spc="-10" dirty="0">
                <a:solidFill>
                  <a:srgbClr val="93C500"/>
                </a:solidFill>
                <a:latin typeface="Calibri"/>
                <a:cs typeface="Calibri"/>
              </a:rPr>
              <a:t>R</a:t>
            </a:r>
            <a:r>
              <a:rPr sz="3200" b="1" dirty="0">
                <a:solidFill>
                  <a:srgbClr val="93C500"/>
                </a:solidFill>
                <a:latin typeface="Calibri"/>
                <a:cs typeface="Calibri"/>
              </a:rPr>
              <a:t>ALAMA  A</a:t>
            </a:r>
            <a:r>
              <a:rPr sz="3200" b="1" spc="-65" dirty="0">
                <a:solidFill>
                  <a:srgbClr val="93C500"/>
                </a:solidFill>
                <a:latin typeface="Calibri"/>
                <a:cs typeface="Calibri"/>
              </a:rPr>
              <a:t>L</a:t>
            </a:r>
            <a:r>
              <a:rPr sz="3200" b="1" spc="-5" dirty="0">
                <a:solidFill>
                  <a:srgbClr val="93C500"/>
                </a:solidFill>
                <a:latin typeface="Calibri"/>
                <a:cs typeface="Calibri"/>
              </a:rPr>
              <a:t>GORİ</a:t>
            </a:r>
            <a:r>
              <a:rPr sz="3200" b="1" spc="-15" dirty="0">
                <a:solidFill>
                  <a:srgbClr val="93C500"/>
                </a:solidFill>
                <a:latin typeface="Calibri"/>
                <a:cs typeface="Calibri"/>
              </a:rPr>
              <a:t>T</a:t>
            </a:r>
            <a:r>
              <a:rPr sz="3200" b="1" spc="-5" dirty="0">
                <a:solidFill>
                  <a:srgbClr val="93C500"/>
                </a:solidFill>
                <a:latin typeface="Calibri"/>
                <a:cs typeface="Calibri"/>
              </a:rPr>
              <a:t>MALA</a:t>
            </a:r>
            <a:r>
              <a:rPr sz="3200" b="1" spc="-10" dirty="0">
                <a:solidFill>
                  <a:srgbClr val="93C500"/>
                </a:solidFill>
                <a:latin typeface="Calibri"/>
                <a:cs typeface="Calibri"/>
              </a:rPr>
              <a:t>R</a:t>
            </a:r>
            <a:r>
              <a:rPr sz="3200" b="1" dirty="0">
                <a:solidFill>
                  <a:srgbClr val="93C500"/>
                </a:solidFill>
                <a:latin typeface="Calibri"/>
                <a:cs typeface="Calibri"/>
              </a:rPr>
              <a:t>I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231123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887723" y="0"/>
            <a:ext cx="673735" cy="334010"/>
          </a:xfrm>
          <a:custGeom>
            <a:avLst/>
            <a:gdLst/>
            <a:ahLst/>
            <a:cxnLst/>
            <a:rect l="l" t="t" r="r" b="b"/>
            <a:pathLst>
              <a:path w="673735" h="334010">
                <a:moveTo>
                  <a:pt x="0" y="333756"/>
                </a:moveTo>
                <a:lnTo>
                  <a:pt x="673608" y="333756"/>
                </a:lnTo>
                <a:lnTo>
                  <a:pt x="673608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887723" y="6519671"/>
            <a:ext cx="2819400" cy="338455"/>
          </a:xfrm>
          <a:custGeom>
            <a:avLst/>
            <a:gdLst/>
            <a:ahLst/>
            <a:cxnLst/>
            <a:rect l="l" t="t" r="r" b="b"/>
            <a:pathLst>
              <a:path w="2819400" h="338454">
                <a:moveTo>
                  <a:pt x="0" y="338327"/>
                </a:moveTo>
                <a:lnTo>
                  <a:pt x="2819400" y="338327"/>
                </a:lnTo>
                <a:lnTo>
                  <a:pt x="28194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292" y="0"/>
            <a:ext cx="9100058" cy="68643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121765" y="1167130"/>
            <a:ext cx="5904865" cy="4679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900" spc="-10" dirty="0"/>
              <a:t>SEÇMELİ </a:t>
            </a:r>
            <a:r>
              <a:rPr sz="2900" dirty="0"/>
              <a:t>SIRALAMA </a:t>
            </a:r>
            <a:r>
              <a:rPr sz="2900" spc="-5" dirty="0"/>
              <a:t>(SELECTION</a:t>
            </a:r>
            <a:r>
              <a:rPr sz="2900" spc="-15" dirty="0"/>
              <a:t> </a:t>
            </a:r>
            <a:r>
              <a:rPr sz="2900" spc="-5" dirty="0"/>
              <a:t>SORT)</a:t>
            </a:r>
            <a:endParaRPr sz="2900"/>
          </a:p>
        </p:txBody>
      </p:sp>
      <p:sp>
        <p:nvSpPr>
          <p:cNvPr id="13" name="object 13"/>
          <p:cNvSpPr txBox="1"/>
          <p:nvPr/>
        </p:nvSpPr>
        <p:spPr>
          <a:xfrm>
            <a:off x="1121765" y="2337942"/>
            <a:ext cx="6620509" cy="349069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84200" marR="5080" indent="-572135" algn="just">
              <a:lnSpc>
                <a:spcPct val="100000"/>
              </a:lnSpc>
              <a:spcBef>
                <a:spcPts val="100"/>
              </a:spcBef>
            </a:pPr>
            <a:r>
              <a:rPr sz="1800" spc="20" dirty="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800" spc="20" dirty="0">
                <a:solidFill>
                  <a:srgbClr val="93C500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Calibri"/>
                <a:cs typeface="Calibri"/>
              </a:rPr>
              <a:t>Dizideki </a:t>
            </a:r>
            <a:r>
              <a:rPr sz="2400" dirty="0">
                <a:latin typeface="Calibri"/>
                <a:cs typeface="Calibri"/>
              </a:rPr>
              <a:t>en küçük elemanı </a:t>
            </a:r>
            <a:r>
              <a:rPr sz="2400" spc="-5" dirty="0">
                <a:latin typeface="Calibri"/>
                <a:cs typeface="Calibri"/>
              </a:rPr>
              <a:t>bul, bu </a:t>
            </a:r>
            <a:r>
              <a:rPr sz="2400" dirty="0">
                <a:latin typeface="Calibri"/>
                <a:cs typeface="Calibri"/>
              </a:rPr>
              <a:t>elemanı  </a:t>
            </a:r>
            <a:r>
              <a:rPr sz="2400" spc="-5" dirty="0">
                <a:latin typeface="Calibri"/>
                <a:cs typeface="Calibri"/>
              </a:rPr>
              <a:t>dizinin son (</a:t>
            </a:r>
            <a:r>
              <a:rPr sz="2400" spc="-5" dirty="0" err="1">
                <a:latin typeface="Calibri"/>
                <a:cs typeface="Calibri"/>
              </a:rPr>
              <a:t>yer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0" dirty="0" err="1">
                <a:latin typeface="Calibri"/>
                <a:cs typeface="Calibri"/>
              </a:rPr>
              <a:t>olarak</a:t>
            </a:r>
            <a:r>
              <a:rPr lang="tr-TR" sz="2400" spc="-10" dirty="0">
                <a:latin typeface="Calibri"/>
                <a:cs typeface="Calibri"/>
              </a:rPr>
              <a:t> ilk te olabilir</a:t>
            </a:r>
            <a:r>
              <a:rPr sz="2400" spc="-10" dirty="0">
                <a:latin typeface="Calibri"/>
                <a:cs typeface="Calibri"/>
              </a:rPr>
              <a:t>) </a:t>
            </a:r>
            <a:r>
              <a:rPr sz="2400" dirty="0">
                <a:latin typeface="Calibri"/>
                <a:cs typeface="Calibri"/>
              </a:rPr>
              <a:t>elemanıyla </a:t>
            </a:r>
            <a:r>
              <a:rPr sz="2400" spc="-10" dirty="0">
                <a:latin typeface="Calibri"/>
                <a:cs typeface="Calibri"/>
              </a:rPr>
              <a:t>yer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-35" dirty="0">
                <a:latin typeface="Calibri"/>
                <a:cs typeface="Calibri"/>
              </a:rPr>
              <a:t>değiştir.</a:t>
            </a:r>
            <a:endParaRPr sz="2400" dirty="0">
              <a:latin typeface="Calibri"/>
              <a:cs typeface="Calibri"/>
            </a:endParaRPr>
          </a:p>
          <a:p>
            <a:pPr marL="584200" marR="6350" indent="-572135" algn="just">
              <a:lnSpc>
                <a:spcPct val="100000"/>
              </a:lnSpc>
              <a:spcBef>
                <a:spcPts val="575"/>
              </a:spcBef>
            </a:pPr>
            <a:r>
              <a:rPr sz="1800" spc="20" dirty="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800" spc="20" dirty="0">
                <a:solidFill>
                  <a:srgbClr val="93C500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Calibri"/>
                <a:cs typeface="Calibri"/>
              </a:rPr>
              <a:t>Daha </a:t>
            </a:r>
            <a:r>
              <a:rPr sz="2400" spc="-15" dirty="0">
                <a:latin typeface="Calibri"/>
                <a:cs typeface="Calibri"/>
              </a:rPr>
              <a:t>sonra </a:t>
            </a:r>
            <a:r>
              <a:rPr sz="2400" spc="-5" dirty="0">
                <a:latin typeface="Calibri"/>
                <a:cs typeface="Calibri"/>
              </a:rPr>
              <a:t>ikinci </a:t>
            </a:r>
            <a:r>
              <a:rPr sz="2400" dirty="0">
                <a:latin typeface="Calibri"/>
                <a:cs typeface="Calibri"/>
              </a:rPr>
              <a:t>en </a:t>
            </a:r>
            <a:r>
              <a:rPr sz="2400" spc="-10" dirty="0">
                <a:latin typeface="Calibri"/>
                <a:cs typeface="Calibri"/>
              </a:rPr>
              <a:t>küçük </a:t>
            </a:r>
            <a:r>
              <a:rPr sz="2400" spc="-5" dirty="0">
                <a:latin typeface="Calibri"/>
                <a:cs typeface="Calibri"/>
              </a:rPr>
              <a:t>elemanı bul </a:t>
            </a:r>
            <a:r>
              <a:rPr sz="2400" spc="-15" dirty="0">
                <a:latin typeface="Calibri"/>
                <a:cs typeface="Calibri"/>
              </a:rPr>
              <a:t>ve bu  </a:t>
            </a:r>
            <a:r>
              <a:rPr sz="2400" dirty="0">
                <a:latin typeface="Calibri"/>
                <a:cs typeface="Calibri"/>
              </a:rPr>
              <a:t>elemanı </a:t>
            </a:r>
            <a:r>
              <a:rPr sz="2400" spc="-10" dirty="0">
                <a:latin typeface="Calibri"/>
                <a:cs typeface="Calibri"/>
              </a:rPr>
              <a:t>dizinin </a:t>
            </a:r>
            <a:r>
              <a:rPr sz="2400" dirty="0">
                <a:latin typeface="Calibri"/>
                <a:cs typeface="Calibri"/>
              </a:rPr>
              <a:t>ikinci elemanıyla </a:t>
            </a:r>
            <a:r>
              <a:rPr sz="2400" spc="-10" dirty="0">
                <a:latin typeface="Calibri"/>
                <a:cs typeface="Calibri"/>
              </a:rPr>
              <a:t>yer </a:t>
            </a:r>
            <a:r>
              <a:rPr sz="2400" spc="-35" dirty="0">
                <a:latin typeface="Calibri"/>
                <a:cs typeface="Calibri"/>
              </a:rPr>
              <a:t>değiştir. </a:t>
            </a:r>
            <a:r>
              <a:rPr sz="2400" spc="-15" dirty="0">
                <a:latin typeface="Calibri"/>
                <a:cs typeface="Calibri"/>
              </a:rPr>
              <a:t>Bu  </a:t>
            </a:r>
            <a:r>
              <a:rPr sz="2400" dirty="0">
                <a:latin typeface="Calibri"/>
                <a:cs typeface="Calibri"/>
              </a:rPr>
              <a:t>işlemi </a:t>
            </a:r>
            <a:r>
              <a:rPr sz="2400" spc="-10" dirty="0">
                <a:latin typeface="Calibri"/>
                <a:cs typeface="Calibri"/>
              </a:rPr>
              <a:t>dizinin </a:t>
            </a:r>
            <a:r>
              <a:rPr sz="2400" dirty="0">
                <a:latin typeface="Calibri"/>
                <a:cs typeface="Calibri"/>
              </a:rPr>
              <a:t>tüm </a:t>
            </a:r>
            <a:r>
              <a:rPr sz="2400" spc="-5" dirty="0">
                <a:latin typeface="Calibri"/>
                <a:cs typeface="Calibri"/>
              </a:rPr>
              <a:t>elemanları </a:t>
            </a:r>
            <a:r>
              <a:rPr sz="2400" spc="-20" dirty="0">
                <a:latin typeface="Calibri"/>
                <a:cs typeface="Calibri"/>
              </a:rPr>
              <a:t>sıralanıncaya </a:t>
            </a:r>
            <a:r>
              <a:rPr sz="2400" spc="-10" dirty="0">
                <a:latin typeface="Calibri"/>
                <a:cs typeface="Calibri"/>
              </a:rPr>
              <a:t>kadar  sonraki </a:t>
            </a:r>
            <a:r>
              <a:rPr sz="2400" dirty="0">
                <a:latin typeface="Calibri"/>
                <a:cs typeface="Calibri"/>
              </a:rPr>
              <a:t>elemanlarla </a:t>
            </a:r>
            <a:r>
              <a:rPr sz="2400" spc="-15" dirty="0">
                <a:latin typeface="Calibri"/>
                <a:cs typeface="Calibri"/>
              </a:rPr>
              <a:t>tekrar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et.</a:t>
            </a:r>
            <a:endParaRPr sz="2400" dirty="0">
              <a:latin typeface="Calibri"/>
              <a:cs typeface="Calibri"/>
            </a:endParaRPr>
          </a:p>
          <a:p>
            <a:pPr marL="584200" marR="5080" indent="-572135" algn="just">
              <a:lnSpc>
                <a:spcPct val="100000"/>
              </a:lnSpc>
              <a:spcBef>
                <a:spcPts val="575"/>
              </a:spcBef>
            </a:pPr>
            <a:r>
              <a:rPr sz="1800" spc="20" dirty="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800" spc="20" dirty="0">
                <a:solidFill>
                  <a:srgbClr val="93C500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Calibri"/>
                <a:cs typeface="Calibri"/>
              </a:rPr>
              <a:t>Elemanların </a:t>
            </a:r>
            <a:r>
              <a:rPr sz="2400" spc="-10" dirty="0">
                <a:latin typeface="Calibri"/>
                <a:cs typeface="Calibri"/>
              </a:rPr>
              <a:t>seçilerek uygun </a:t>
            </a:r>
            <a:r>
              <a:rPr sz="2400" spc="-5" dirty="0">
                <a:latin typeface="Calibri"/>
                <a:cs typeface="Calibri"/>
              </a:rPr>
              <a:t>yerlerine </a:t>
            </a:r>
            <a:r>
              <a:rPr sz="2400" spc="-15" dirty="0">
                <a:latin typeface="Calibri"/>
                <a:cs typeface="Calibri"/>
              </a:rPr>
              <a:t>konulması  </a:t>
            </a:r>
            <a:r>
              <a:rPr sz="2400" dirty="0">
                <a:latin typeface="Calibri"/>
                <a:cs typeface="Calibri"/>
              </a:rPr>
              <a:t>ile </a:t>
            </a:r>
            <a:r>
              <a:rPr sz="2400" spc="-5" dirty="0">
                <a:latin typeface="Calibri"/>
                <a:cs typeface="Calibri"/>
              </a:rPr>
              <a:t>gerçekleştirilen bir sıralamadır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: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4729353" y="297941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FDFDFD"/>
                </a:solidFill>
                <a:latin typeface="Arial"/>
                <a:cs typeface="Arial"/>
              </a:rPr>
              <a:t>24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FEBA5CF-1CDF-44AA-8308-C7E1F547A2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D88C13A9-2940-448F-A4A1-B13ECB0423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Resim 4" descr="ekran görüntüsü içeren bir resim&#10;&#10;Çok yüksek güvenilirlikle oluşturulmuş açıklama">
            <a:extLst>
              <a:ext uri="{FF2B5EF4-FFF2-40B4-BE49-F238E27FC236}">
                <a16:creationId xmlns:a16="http://schemas.microsoft.com/office/drawing/2014/main" id="{C679FE4E-5DC2-4FC5-8F35-19F8EB36D81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135" b="54111"/>
          <a:stretch/>
        </p:blipFill>
        <p:spPr>
          <a:xfrm>
            <a:off x="403347" y="1105829"/>
            <a:ext cx="8339973" cy="2700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2677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231123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887723" y="0"/>
            <a:ext cx="673735" cy="334010"/>
          </a:xfrm>
          <a:custGeom>
            <a:avLst/>
            <a:gdLst/>
            <a:ahLst/>
            <a:cxnLst/>
            <a:rect l="l" t="t" r="r" b="b"/>
            <a:pathLst>
              <a:path w="673735" h="334010">
                <a:moveTo>
                  <a:pt x="0" y="333756"/>
                </a:moveTo>
                <a:lnTo>
                  <a:pt x="673608" y="333756"/>
                </a:lnTo>
                <a:lnTo>
                  <a:pt x="673608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887723" y="6519671"/>
            <a:ext cx="2819400" cy="338455"/>
          </a:xfrm>
          <a:custGeom>
            <a:avLst/>
            <a:gdLst/>
            <a:ahLst/>
            <a:cxnLst/>
            <a:rect l="l" t="t" r="r" b="b"/>
            <a:pathLst>
              <a:path w="2819400" h="338454">
                <a:moveTo>
                  <a:pt x="0" y="338327"/>
                </a:moveTo>
                <a:lnTo>
                  <a:pt x="2819400" y="338327"/>
                </a:lnTo>
                <a:lnTo>
                  <a:pt x="28194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292" y="0"/>
            <a:ext cx="9100058" cy="68643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121765" y="1167130"/>
            <a:ext cx="5904865" cy="4679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900" spc="-10" dirty="0"/>
              <a:t>SEÇMELİ </a:t>
            </a:r>
            <a:r>
              <a:rPr sz="2900" dirty="0"/>
              <a:t>SIRALAMA </a:t>
            </a:r>
            <a:r>
              <a:rPr sz="2900" spc="-5" dirty="0"/>
              <a:t>(SELECTION</a:t>
            </a:r>
            <a:r>
              <a:rPr sz="2900" spc="-15" dirty="0"/>
              <a:t> </a:t>
            </a:r>
            <a:r>
              <a:rPr sz="2900" spc="-5" dirty="0"/>
              <a:t>SORT)</a:t>
            </a:r>
            <a:endParaRPr sz="2900"/>
          </a:p>
        </p:txBody>
      </p:sp>
      <p:sp>
        <p:nvSpPr>
          <p:cNvPr id="13" name="object 13"/>
          <p:cNvSpPr txBox="1"/>
          <p:nvPr/>
        </p:nvSpPr>
        <p:spPr>
          <a:xfrm>
            <a:off x="1190650" y="1721053"/>
            <a:ext cx="233489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86385" algn="l"/>
              </a:tabLst>
            </a:pPr>
            <a:r>
              <a:rPr sz="1200" spc="10" dirty="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200" spc="10" dirty="0">
                <a:solidFill>
                  <a:srgbClr val="93C500"/>
                </a:solidFill>
                <a:latin typeface="Times New Roman"/>
                <a:cs typeface="Times New Roman"/>
              </a:rPr>
              <a:t>	</a:t>
            </a:r>
            <a:r>
              <a:rPr sz="1600" b="1" spc="-5" dirty="0">
                <a:latin typeface="Calibri"/>
                <a:cs typeface="Calibri"/>
              </a:rPr>
              <a:t>En </a:t>
            </a:r>
            <a:r>
              <a:rPr sz="1600" b="1" spc="-10" dirty="0">
                <a:latin typeface="Calibri"/>
                <a:cs typeface="Calibri"/>
              </a:rPr>
              <a:t>küçüğe göre</a:t>
            </a:r>
            <a:r>
              <a:rPr sz="1600" b="1" spc="-5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sıralama</a:t>
            </a:r>
            <a:endParaRPr sz="1600">
              <a:latin typeface="Calibri"/>
              <a:cs typeface="Calibri"/>
            </a:endParaRPr>
          </a:p>
        </p:txBody>
      </p:sp>
      <p:graphicFrame>
        <p:nvGraphicFramePr>
          <p:cNvPr id="14" name="object 14"/>
          <p:cNvGraphicFramePr>
            <a:graphicFrameLocks noGrp="1"/>
          </p:cNvGraphicFramePr>
          <p:nvPr/>
        </p:nvGraphicFramePr>
        <p:xfrm>
          <a:off x="1171600" y="2077592"/>
          <a:ext cx="3897629" cy="249960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849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26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7650">
                <a:tc>
                  <a:txBody>
                    <a:bodyPr/>
                    <a:lstStyle/>
                    <a:p>
                      <a:pPr marL="31750">
                        <a:lnSpc>
                          <a:spcPts val="1515"/>
                        </a:lnSpc>
                        <a:tabLst>
                          <a:tab pos="305435" algn="l"/>
                        </a:tabLst>
                      </a:pPr>
                      <a:r>
                        <a:rPr sz="1200" spc="10" dirty="0">
                          <a:solidFill>
                            <a:srgbClr val="93C500"/>
                          </a:solidFill>
                          <a:latin typeface="Wingdings 2"/>
                          <a:cs typeface="Wingdings 2"/>
                        </a:rPr>
                        <a:t></a:t>
                      </a:r>
                      <a:r>
                        <a:rPr sz="1200" spc="10" dirty="0">
                          <a:solidFill>
                            <a:srgbClr val="93C500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600" b="1" spc="-20" dirty="0">
                          <a:solidFill>
                            <a:srgbClr val="3D3C2C"/>
                          </a:solidFill>
                          <a:latin typeface="Calibri"/>
                          <a:cs typeface="Calibri"/>
                        </a:rPr>
                        <a:t>Veriler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515"/>
                        </a:lnSpc>
                      </a:pPr>
                      <a:r>
                        <a:rPr sz="1600" b="1" spc="-5" dirty="0">
                          <a:solidFill>
                            <a:srgbClr val="3D3C2C"/>
                          </a:solidFill>
                          <a:latin typeface="Calibri"/>
                          <a:cs typeface="Calibri"/>
                        </a:rPr>
                        <a:t>: </a:t>
                      </a:r>
                      <a:r>
                        <a:rPr sz="1600" b="1" spc="-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25 </a:t>
                      </a:r>
                      <a:r>
                        <a:rPr sz="1600" b="1" spc="-5" dirty="0">
                          <a:solidFill>
                            <a:srgbClr val="3D3C2C"/>
                          </a:solidFill>
                          <a:latin typeface="Calibri"/>
                          <a:cs typeface="Calibri"/>
                        </a:rPr>
                        <a:t>57 48 37 </a:t>
                      </a:r>
                      <a:r>
                        <a:rPr sz="1600" b="1" spc="-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12 </a:t>
                      </a:r>
                      <a:r>
                        <a:rPr sz="1600" b="1" spc="-5" dirty="0">
                          <a:solidFill>
                            <a:srgbClr val="3D3C2C"/>
                          </a:solidFill>
                          <a:latin typeface="Calibri"/>
                          <a:cs typeface="Calibri"/>
                        </a:rPr>
                        <a:t>92 86</a:t>
                      </a:r>
                      <a:r>
                        <a:rPr sz="1600" b="1" spc="15" dirty="0">
                          <a:solidFill>
                            <a:srgbClr val="3D3C2C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3D3C2C"/>
                          </a:solidFill>
                          <a:latin typeface="Calibri"/>
                          <a:cs typeface="Calibri"/>
                        </a:rPr>
                        <a:t>33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607">
                <a:tc>
                  <a:txBody>
                    <a:bodyPr/>
                    <a:lstStyle/>
                    <a:p>
                      <a:pPr marL="31750">
                        <a:lnSpc>
                          <a:spcPts val="1870"/>
                        </a:lnSpc>
                        <a:tabLst>
                          <a:tab pos="305435" algn="l"/>
                        </a:tabLst>
                      </a:pPr>
                      <a:r>
                        <a:rPr sz="1200" spc="10" dirty="0">
                          <a:solidFill>
                            <a:srgbClr val="93C500"/>
                          </a:solidFill>
                          <a:latin typeface="Wingdings 2"/>
                          <a:cs typeface="Wingdings 2"/>
                        </a:rPr>
                        <a:t></a:t>
                      </a:r>
                      <a:r>
                        <a:rPr sz="1200" spc="10" dirty="0">
                          <a:solidFill>
                            <a:srgbClr val="93C500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600" b="1" spc="-35" dirty="0">
                          <a:solidFill>
                            <a:srgbClr val="3D3C2C"/>
                          </a:solidFill>
                          <a:latin typeface="Calibri"/>
                          <a:cs typeface="Calibri"/>
                        </a:rPr>
                        <a:t>Tekrar</a:t>
                      </a:r>
                      <a:r>
                        <a:rPr sz="1600" b="1" dirty="0">
                          <a:solidFill>
                            <a:srgbClr val="3D3C2C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3D3C2C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870"/>
                        </a:lnSpc>
                      </a:pPr>
                      <a:r>
                        <a:rPr sz="1600" b="1" spc="-5" dirty="0">
                          <a:solidFill>
                            <a:srgbClr val="3D3C2C"/>
                          </a:solidFill>
                          <a:latin typeface="Calibri"/>
                          <a:cs typeface="Calibri"/>
                        </a:rPr>
                        <a:t>: </a:t>
                      </a:r>
                      <a:r>
                        <a:rPr sz="1600" b="1" u="heavy" spc="-5" dirty="0">
                          <a:solidFill>
                            <a:srgbClr val="FF0000"/>
                          </a:solidFill>
                          <a:uFill>
                            <a:solidFill>
                              <a:srgbClr val="FF0000"/>
                            </a:solidFill>
                          </a:uFill>
                          <a:latin typeface="Calibri"/>
                          <a:cs typeface="Calibri"/>
                        </a:rPr>
                        <a:t>12</a:t>
                      </a:r>
                      <a:r>
                        <a:rPr sz="1600" b="1" spc="-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3D3C2C"/>
                          </a:solidFill>
                          <a:latin typeface="Calibri"/>
                          <a:cs typeface="Calibri"/>
                        </a:rPr>
                        <a:t>57 48 37 </a:t>
                      </a:r>
                      <a:r>
                        <a:rPr sz="1600" b="1" u="heavy" spc="-5" dirty="0">
                          <a:solidFill>
                            <a:srgbClr val="FF0000"/>
                          </a:solidFill>
                          <a:uFill>
                            <a:solidFill>
                              <a:srgbClr val="FF0000"/>
                            </a:solidFill>
                          </a:uFill>
                          <a:latin typeface="Calibri"/>
                          <a:cs typeface="Calibri"/>
                        </a:rPr>
                        <a:t>25</a:t>
                      </a:r>
                      <a:r>
                        <a:rPr sz="1600" b="1" spc="-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3D3C2C"/>
                          </a:solidFill>
                          <a:latin typeface="Calibri"/>
                          <a:cs typeface="Calibri"/>
                        </a:rPr>
                        <a:t>92 86</a:t>
                      </a:r>
                      <a:r>
                        <a:rPr sz="1600" b="1" spc="25" dirty="0">
                          <a:solidFill>
                            <a:srgbClr val="3D3C2C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3D3C2C"/>
                          </a:solidFill>
                          <a:latin typeface="Calibri"/>
                          <a:cs typeface="Calibri"/>
                        </a:rPr>
                        <a:t>33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2607">
                <a:tc>
                  <a:txBody>
                    <a:bodyPr/>
                    <a:lstStyle/>
                    <a:p>
                      <a:pPr marL="31750">
                        <a:lnSpc>
                          <a:spcPts val="1870"/>
                        </a:lnSpc>
                        <a:tabLst>
                          <a:tab pos="305435" algn="l"/>
                        </a:tabLst>
                      </a:pPr>
                      <a:r>
                        <a:rPr sz="1200" spc="10" dirty="0">
                          <a:solidFill>
                            <a:srgbClr val="93C500"/>
                          </a:solidFill>
                          <a:latin typeface="Wingdings 2"/>
                          <a:cs typeface="Wingdings 2"/>
                        </a:rPr>
                        <a:t></a:t>
                      </a:r>
                      <a:r>
                        <a:rPr sz="1200" spc="10" dirty="0">
                          <a:solidFill>
                            <a:srgbClr val="93C500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600" b="1" spc="-35" dirty="0">
                          <a:solidFill>
                            <a:srgbClr val="3D3C2C"/>
                          </a:solidFill>
                          <a:latin typeface="Calibri"/>
                          <a:cs typeface="Calibri"/>
                        </a:rPr>
                        <a:t>Tekrar</a:t>
                      </a:r>
                      <a:r>
                        <a:rPr sz="1600" b="1" dirty="0">
                          <a:solidFill>
                            <a:srgbClr val="3D3C2C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3D3C2C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870"/>
                        </a:lnSpc>
                      </a:pPr>
                      <a:r>
                        <a:rPr sz="1600" b="1" spc="-5" dirty="0">
                          <a:solidFill>
                            <a:srgbClr val="3D3C2C"/>
                          </a:solidFill>
                          <a:latin typeface="Calibri"/>
                          <a:cs typeface="Calibri"/>
                        </a:rPr>
                        <a:t>: 12 </a:t>
                      </a:r>
                      <a:r>
                        <a:rPr sz="1600" b="1" u="heavy" spc="-5" dirty="0">
                          <a:solidFill>
                            <a:srgbClr val="FF0000"/>
                          </a:solidFill>
                          <a:uFill>
                            <a:solidFill>
                              <a:srgbClr val="FF0000"/>
                            </a:solidFill>
                          </a:uFill>
                          <a:latin typeface="Calibri"/>
                          <a:cs typeface="Calibri"/>
                        </a:rPr>
                        <a:t>25</a:t>
                      </a:r>
                      <a:r>
                        <a:rPr sz="1600" b="1" spc="-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3D3C2C"/>
                          </a:solidFill>
                          <a:latin typeface="Calibri"/>
                          <a:cs typeface="Calibri"/>
                        </a:rPr>
                        <a:t>48 37 </a:t>
                      </a:r>
                      <a:r>
                        <a:rPr sz="1600" b="1" u="heavy" spc="-5" dirty="0">
                          <a:solidFill>
                            <a:srgbClr val="FF0000"/>
                          </a:solidFill>
                          <a:uFill>
                            <a:solidFill>
                              <a:srgbClr val="FF0000"/>
                            </a:solidFill>
                          </a:uFill>
                          <a:latin typeface="Calibri"/>
                          <a:cs typeface="Calibri"/>
                        </a:rPr>
                        <a:t>57</a:t>
                      </a:r>
                      <a:r>
                        <a:rPr sz="1600" b="1" spc="-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3D3C2C"/>
                          </a:solidFill>
                          <a:latin typeface="Calibri"/>
                          <a:cs typeface="Calibri"/>
                        </a:rPr>
                        <a:t>92 86</a:t>
                      </a:r>
                      <a:r>
                        <a:rPr sz="1600" b="1" spc="25" dirty="0">
                          <a:solidFill>
                            <a:srgbClr val="3D3C2C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3D3C2C"/>
                          </a:solidFill>
                          <a:latin typeface="Calibri"/>
                          <a:cs typeface="Calibri"/>
                        </a:rPr>
                        <a:t>33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2608">
                <a:tc>
                  <a:txBody>
                    <a:bodyPr/>
                    <a:lstStyle/>
                    <a:p>
                      <a:pPr marL="31750">
                        <a:lnSpc>
                          <a:spcPts val="1870"/>
                        </a:lnSpc>
                        <a:tabLst>
                          <a:tab pos="305435" algn="l"/>
                        </a:tabLst>
                      </a:pPr>
                      <a:r>
                        <a:rPr sz="1200" spc="10" dirty="0">
                          <a:solidFill>
                            <a:srgbClr val="93C500"/>
                          </a:solidFill>
                          <a:latin typeface="Wingdings 2"/>
                          <a:cs typeface="Wingdings 2"/>
                        </a:rPr>
                        <a:t></a:t>
                      </a:r>
                      <a:r>
                        <a:rPr sz="1200" spc="10" dirty="0">
                          <a:solidFill>
                            <a:srgbClr val="93C500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600" b="1" spc="-35" dirty="0">
                          <a:solidFill>
                            <a:srgbClr val="3D3C2C"/>
                          </a:solidFill>
                          <a:latin typeface="Calibri"/>
                          <a:cs typeface="Calibri"/>
                        </a:rPr>
                        <a:t>Tekrar</a:t>
                      </a:r>
                      <a:r>
                        <a:rPr sz="1600" b="1" dirty="0">
                          <a:solidFill>
                            <a:srgbClr val="3D3C2C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3D3C2C"/>
                          </a:solidFill>
                          <a:latin typeface="Calibri"/>
                          <a:cs typeface="Calibri"/>
                        </a:rPr>
                        <a:t>3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870"/>
                        </a:lnSpc>
                      </a:pPr>
                      <a:r>
                        <a:rPr sz="1600" b="1" spc="-5" dirty="0">
                          <a:solidFill>
                            <a:srgbClr val="3D3C2C"/>
                          </a:solidFill>
                          <a:latin typeface="Calibri"/>
                          <a:cs typeface="Calibri"/>
                        </a:rPr>
                        <a:t>: 12 25 </a:t>
                      </a:r>
                      <a:r>
                        <a:rPr sz="1600" b="1" u="heavy" spc="-5" dirty="0">
                          <a:solidFill>
                            <a:srgbClr val="FF0000"/>
                          </a:solidFill>
                          <a:uFill>
                            <a:solidFill>
                              <a:srgbClr val="FF0000"/>
                            </a:solidFill>
                          </a:uFill>
                          <a:latin typeface="Calibri"/>
                          <a:cs typeface="Calibri"/>
                        </a:rPr>
                        <a:t>33</a:t>
                      </a:r>
                      <a:r>
                        <a:rPr sz="1600" b="1" spc="-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3D3C2C"/>
                          </a:solidFill>
                          <a:latin typeface="Calibri"/>
                          <a:cs typeface="Calibri"/>
                        </a:rPr>
                        <a:t>37 57 92 86</a:t>
                      </a:r>
                      <a:r>
                        <a:rPr sz="1600" b="1" spc="20" dirty="0">
                          <a:solidFill>
                            <a:srgbClr val="3D3C2C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u="heavy" spc="-10" dirty="0">
                          <a:solidFill>
                            <a:srgbClr val="FF0000"/>
                          </a:solidFill>
                          <a:uFill>
                            <a:solidFill>
                              <a:srgbClr val="FF0000"/>
                            </a:solidFill>
                          </a:uFill>
                          <a:latin typeface="Calibri"/>
                          <a:cs typeface="Calibri"/>
                        </a:rPr>
                        <a:t>48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2734">
                <a:tc>
                  <a:txBody>
                    <a:bodyPr/>
                    <a:lstStyle/>
                    <a:p>
                      <a:pPr marL="31750">
                        <a:lnSpc>
                          <a:spcPts val="1870"/>
                        </a:lnSpc>
                        <a:tabLst>
                          <a:tab pos="305435" algn="l"/>
                        </a:tabLst>
                      </a:pPr>
                      <a:r>
                        <a:rPr sz="1200" spc="10" dirty="0">
                          <a:solidFill>
                            <a:srgbClr val="93C500"/>
                          </a:solidFill>
                          <a:latin typeface="Wingdings 2"/>
                          <a:cs typeface="Wingdings 2"/>
                        </a:rPr>
                        <a:t></a:t>
                      </a:r>
                      <a:r>
                        <a:rPr sz="1200" spc="10" dirty="0">
                          <a:solidFill>
                            <a:srgbClr val="93C500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600" b="1" spc="-35" dirty="0">
                          <a:solidFill>
                            <a:srgbClr val="3D3C2C"/>
                          </a:solidFill>
                          <a:latin typeface="Calibri"/>
                          <a:cs typeface="Calibri"/>
                        </a:rPr>
                        <a:t>Tekrar</a:t>
                      </a:r>
                      <a:r>
                        <a:rPr sz="1600" b="1" dirty="0">
                          <a:solidFill>
                            <a:srgbClr val="3D3C2C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3D3C2C"/>
                          </a:solidFill>
                          <a:latin typeface="Calibri"/>
                          <a:cs typeface="Calibri"/>
                        </a:rPr>
                        <a:t>4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870"/>
                        </a:lnSpc>
                      </a:pPr>
                      <a:r>
                        <a:rPr sz="1600" b="1" spc="-5" dirty="0">
                          <a:solidFill>
                            <a:srgbClr val="3D3C2C"/>
                          </a:solidFill>
                          <a:latin typeface="Calibri"/>
                          <a:cs typeface="Calibri"/>
                        </a:rPr>
                        <a:t>: 12 25 33 </a:t>
                      </a:r>
                      <a:r>
                        <a:rPr sz="1600" b="1" spc="-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37 </a:t>
                      </a:r>
                      <a:r>
                        <a:rPr sz="1600" b="1" spc="-5" dirty="0">
                          <a:solidFill>
                            <a:srgbClr val="3D3C2C"/>
                          </a:solidFill>
                          <a:latin typeface="Calibri"/>
                          <a:cs typeface="Calibri"/>
                        </a:rPr>
                        <a:t>57 92 86</a:t>
                      </a:r>
                      <a:r>
                        <a:rPr sz="1600" b="1" spc="15" dirty="0">
                          <a:solidFill>
                            <a:srgbClr val="3D3C2C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3D3C2C"/>
                          </a:solidFill>
                          <a:latin typeface="Calibri"/>
                          <a:cs typeface="Calibri"/>
                        </a:rPr>
                        <a:t>48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2735">
                <a:tc>
                  <a:txBody>
                    <a:bodyPr/>
                    <a:lstStyle/>
                    <a:p>
                      <a:pPr marL="31750">
                        <a:lnSpc>
                          <a:spcPts val="1870"/>
                        </a:lnSpc>
                        <a:tabLst>
                          <a:tab pos="305435" algn="l"/>
                        </a:tabLst>
                      </a:pPr>
                      <a:r>
                        <a:rPr sz="1200" spc="10" dirty="0">
                          <a:solidFill>
                            <a:srgbClr val="93C500"/>
                          </a:solidFill>
                          <a:latin typeface="Wingdings 2"/>
                          <a:cs typeface="Wingdings 2"/>
                        </a:rPr>
                        <a:t></a:t>
                      </a:r>
                      <a:r>
                        <a:rPr sz="1200" spc="10" dirty="0">
                          <a:solidFill>
                            <a:srgbClr val="93C500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600" b="1" spc="-35" dirty="0">
                          <a:solidFill>
                            <a:srgbClr val="3D3C2C"/>
                          </a:solidFill>
                          <a:latin typeface="Calibri"/>
                          <a:cs typeface="Calibri"/>
                        </a:rPr>
                        <a:t>Tekrar</a:t>
                      </a:r>
                      <a:r>
                        <a:rPr sz="1600" b="1" dirty="0">
                          <a:solidFill>
                            <a:srgbClr val="3D3C2C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3D3C2C"/>
                          </a:solidFill>
                          <a:latin typeface="Calibri"/>
                          <a:cs typeface="Calibri"/>
                        </a:rPr>
                        <a:t>5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870"/>
                        </a:lnSpc>
                      </a:pPr>
                      <a:r>
                        <a:rPr sz="1600" b="1" spc="-5" dirty="0">
                          <a:solidFill>
                            <a:srgbClr val="3D3C2C"/>
                          </a:solidFill>
                          <a:latin typeface="Calibri"/>
                          <a:cs typeface="Calibri"/>
                        </a:rPr>
                        <a:t>: 12 25 33 37 </a:t>
                      </a:r>
                      <a:r>
                        <a:rPr sz="1600" b="1" u="heavy" spc="-5" dirty="0">
                          <a:solidFill>
                            <a:srgbClr val="FF0000"/>
                          </a:solidFill>
                          <a:uFill>
                            <a:solidFill>
                              <a:srgbClr val="FF0000"/>
                            </a:solidFill>
                          </a:uFill>
                          <a:latin typeface="Calibri"/>
                          <a:cs typeface="Calibri"/>
                        </a:rPr>
                        <a:t>48</a:t>
                      </a:r>
                      <a:r>
                        <a:rPr sz="1600" b="1" spc="-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3D3C2C"/>
                          </a:solidFill>
                          <a:latin typeface="Calibri"/>
                          <a:cs typeface="Calibri"/>
                        </a:rPr>
                        <a:t>92 86</a:t>
                      </a:r>
                      <a:r>
                        <a:rPr sz="1600" b="1" spc="25" dirty="0">
                          <a:solidFill>
                            <a:srgbClr val="3D3C2C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u="heavy" spc="-10" dirty="0">
                          <a:solidFill>
                            <a:srgbClr val="FF0000"/>
                          </a:solidFill>
                          <a:uFill>
                            <a:solidFill>
                              <a:srgbClr val="FF0000"/>
                            </a:solidFill>
                          </a:uFill>
                          <a:latin typeface="Calibri"/>
                          <a:cs typeface="Calibri"/>
                        </a:rPr>
                        <a:t>57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2608">
                <a:tc>
                  <a:txBody>
                    <a:bodyPr/>
                    <a:lstStyle/>
                    <a:p>
                      <a:pPr marL="31750">
                        <a:lnSpc>
                          <a:spcPts val="1870"/>
                        </a:lnSpc>
                        <a:tabLst>
                          <a:tab pos="305435" algn="l"/>
                        </a:tabLst>
                      </a:pPr>
                      <a:r>
                        <a:rPr sz="1200" spc="10" dirty="0">
                          <a:solidFill>
                            <a:srgbClr val="93C500"/>
                          </a:solidFill>
                          <a:latin typeface="Wingdings 2"/>
                          <a:cs typeface="Wingdings 2"/>
                        </a:rPr>
                        <a:t></a:t>
                      </a:r>
                      <a:r>
                        <a:rPr sz="1200" spc="10" dirty="0">
                          <a:solidFill>
                            <a:srgbClr val="93C500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600" b="1" spc="-35" dirty="0">
                          <a:solidFill>
                            <a:srgbClr val="3D3C2C"/>
                          </a:solidFill>
                          <a:latin typeface="Calibri"/>
                          <a:cs typeface="Calibri"/>
                        </a:rPr>
                        <a:t>Tekrar</a:t>
                      </a:r>
                      <a:r>
                        <a:rPr sz="1600" b="1" dirty="0">
                          <a:solidFill>
                            <a:srgbClr val="3D3C2C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3D3C2C"/>
                          </a:solidFill>
                          <a:latin typeface="Calibri"/>
                          <a:cs typeface="Calibri"/>
                        </a:rPr>
                        <a:t>6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870"/>
                        </a:lnSpc>
                      </a:pPr>
                      <a:r>
                        <a:rPr sz="1600" b="1" spc="-5" dirty="0">
                          <a:solidFill>
                            <a:srgbClr val="3D3C2C"/>
                          </a:solidFill>
                          <a:latin typeface="Calibri"/>
                          <a:cs typeface="Calibri"/>
                        </a:rPr>
                        <a:t>: 12 25 33 37 48 </a:t>
                      </a:r>
                      <a:r>
                        <a:rPr sz="1600" b="1" u="heavy" spc="-5" dirty="0">
                          <a:solidFill>
                            <a:srgbClr val="FF0000"/>
                          </a:solidFill>
                          <a:uFill>
                            <a:solidFill>
                              <a:srgbClr val="FF0000"/>
                            </a:solidFill>
                          </a:uFill>
                          <a:latin typeface="Calibri"/>
                          <a:cs typeface="Calibri"/>
                        </a:rPr>
                        <a:t>57</a:t>
                      </a:r>
                      <a:r>
                        <a:rPr sz="1600" b="1" spc="-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3D3C2C"/>
                          </a:solidFill>
                          <a:latin typeface="Calibri"/>
                          <a:cs typeface="Calibri"/>
                        </a:rPr>
                        <a:t>86</a:t>
                      </a:r>
                      <a:r>
                        <a:rPr sz="1600" b="1" spc="25" dirty="0">
                          <a:solidFill>
                            <a:srgbClr val="3D3C2C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u="heavy" spc="-10" dirty="0">
                          <a:solidFill>
                            <a:srgbClr val="FF0000"/>
                          </a:solidFill>
                          <a:uFill>
                            <a:solidFill>
                              <a:srgbClr val="FF0000"/>
                            </a:solidFill>
                          </a:uFill>
                          <a:latin typeface="Calibri"/>
                          <a:cs typeface="Calibri"/>
                        </a:rPr>
                        <a:t>92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0509">
                <a:tc>
                  <a:txBody>
                    <a:bodyPr/>
                    <a:lstStyle/>
                    <a:p>
                      <a:pPr marL="31750">
                        <a:lnSpc>
                          <a:spcPts val="1870"/>
                        </a:lnSpc>
                        <a:tabLst>
                          <a:tab pos="305435" algn="l"/>
                        </a:tabLst>
                      </a:pPr>
                      <a:r>
                        <a:rPr sz="1200" spc="10" dirty="0">
                          <a:solidFill>
                            <a:srgbClr val="93C500"/>
                          </a:solidFill>
                          <a:latin typeface="Wingdings 2"/>
                          <a:cs typeface="Wingdings 2"/>
                        </a:rPr>
                        <a:t></a:t>
                      </a:r>
                      <a:r>
                        <a:rPr sz="1200" spc="10" dirty="0">
                          <a:solidFill>
                            <a:srgbClr val="93C500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600" b="1" spc="-35" dirty="0">
                          <a:solidFill>
                            <a:srgbClr val="3D3C2C"/>
                          </a:solidFill>
                          <a:latin typeface="Calibri"/>
                          <a:cs typeface="Calibri"/>
                        </a:rPr>
                        <a:t>Tekrar</a:t>
                      </a:r>
                      <a:r>
                        <a:rPr sz="1600" b="1" dirty="0">
                          <a:solidFill>
                            <a:srgbClr val="3D3C2C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3D3C2C"/>
                          </a:solidFill>
                          <a:latin typeface="Calibri"/>
                          <a:cs typeface="Calibri"/>
                        </a:rPr>
                        <a:t>7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870"/>
                        </a:lnSpc>
                      </a:pPr>
                      <a:r>
                        <a:rPr sz="1600" b="1" spc="-5" dirty="0">
                          <a:solidFill>
                            <a:srgbClr val="3D3C2C"/>
                          </a:solidFill>
                          <a:latin typeface="Calibri"/>
                          <a:cs typeface="Calibri"/>
                        </a:rPr>
                        <a:t>: 12 25 33 37 48 57 </a:t>
                      </a:r>
                      <a:r>
                        <a:rPr sz="1600" b="1" spc="-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86</a:t>
                      </a:r>
                      <a:r>
                        <a:rPr sz="1600" b="1" spc="2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3D3C2C"/>
                          </a:solidFill>
                          <a:latin typeface="Calibri"/>
                          <a:cs typeface="Calibri"/>
                        </a:rPr>
                        <a:t>92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5551">
                <a:tc>
                  <a:txBody>
                    <a:bodyPr/>
                    <a:lstStyle/>
                    <a:p>
                      <a:pPr marL="284480">
                        <a:lnSpc>
                          <a:spcPts val="1675"/>
                        </a:lnSpc>
                      </a:pPr>
                      <a:r>
                        <a:rPr sz="1600" b="1" spc="-35" dirty="0">
                          <a:solidFill>
                            <a:srgbClr val="3D3C2C"/>
                          </a:solidFill>
                          <a:latin typeface="Calibri"/>
                          <a:cs typeface="Calibri"/>
                        </a:rPr>
                        <a:t>Tekrar</a:t>
                      </a:r>
                      <a:r>
                        <a:rPr sz="1600" b="1" dirty="0">
                          <a:solidFill>
                            <a:srgbClr val="3D3C2C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3D3C2C"/>
                          </a:solidFill>
                          <a:latin typeface="Calibri"/>
                          <a:cs typeface="Calibri"/>
                        </a:rPr>
                        <a:t>8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675"/>
                        </a:lnSpc>
                      </a:pPr>
                      <a:r>
                        <a:rPr sz="1600" b="1" spc="-5" dirty="0">
                          <a:solidFill>
                            <a:srgbClr val="3D3C2C"/>
                          </a:solidFill>
                          <a:latin typeface="Calibri"/>
                          <a:cs typeface="Calibri"/>
                        </a:rPr>
                        <a:t>: 12 25 33 37 48 57 86</a:t>
                      </a:r>
                      <a:r>
                        <a:rPr sz="1600" b="1" spc="15" dirty="0">
                          <a:solidFill>
                            <a:srgbClr val="3D3C2C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92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5" name="object 15"/>
          <p:cNvSpPr txBox="1"/>
          <p:nvPr/>
        </p:nvSpPr>
        <p:spPr>
          <a:xfrm>
            <a:off x="1693545" y="4554982"/>
            <a:ext cx="3578860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latin typeface="Calibri"/>
                <a:cs typeface="Calibri"/>
              </a:rPr>
              <a:t>Selection </a:t>
            </a:r>
            <a:r>
              <a:rPr sz="1600" b="1" spc="-10" dirty="0">
                <a:latin typeface="Calibri"/>
                <a:cs typeface="Calibri"/>
              </a:rPr>
              <a:t>Sort'un </a:t>
            </a:r>
            <a:r>
              <a:rPr sz="1600" b="1" dirty="0">
                <a:latin typeface="Calibri"/>
                <a:cs typeface="Calibri"/>
              </a:rPr>
              <a:t>analizi</a:t>
            </a:r>
            <a:r>
              <a:rPr sz="1600" b="1" spc="25" dirty="0">
                <a:latin typeface="Calibri"/>
                <a:cs typeface="Calibri"/>
              </a:rPr>
              <a:t> </a:t>
            </a:r>
            <a:r>
              <a:rPr sz="1600" b="1" spc="-20" dirty="0">
                <a:latin typeface="Calibri"/>
                <a:cs typeface="Calibri"/>
              </a:rPr>
              <a:t>doğrudandır.</a:t>
            </a:r>
            <a:endParaRPr sz="16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lang="tr-TR" sz="1600" b="1" spc="-15" dirty="0">
                <a:latin typeface="Calibri"/>
                <a:cs typeface="Calibri"/>
              </a:rPr>
              <a:t>1. </a:t>
            </a:r>
            <a:r>
              <a:rPr sz="1600" b="1" spc="-15" dirty="0" err="1">
                <a:latin typeface="Calibri"/>
                <a:cs typeface="Calibri"/>
              </a:rPr>
              <a:t>turda</a:t>
            </a:r>
            <a:r>
              <a:rPr sz="1600" b="1" spc="-25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(n-1),</a:t>
            </a:r>
            <a:endParaRPr sz="16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tr-TR" sz="1600" b="1" spc="-15" dirty="0">
                <a:latin typeface="Calibri"/>
                <a:cs typeface="Calibri"/>
              </a:rPr>
              <a:t>2. </a:t>
            </a:r>
            <a:r>
              <a:rPr sz="1600" b="1" spc="-15" dirty="0" err="1">
                <a:latin typeface="Calibri"/>
                <a:cs typeface="Calibri"/>
              </a:rPr>
              <a:t>turda</a:t>
            </a:r>
            <a:r>
              <a:rPr sz="1600" b="1" spc="-25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(n-2),</a:t>
            </a:r>
            <a:endParaRPr sz="16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600" b="1" dirty="0">
                <a:latin typeface="Calibri"/>
                <a:cs typeface="Calibri"/>
              </a:rPr>
              <a:t>...</a:t>
            </a:r>
            <a:endParaRPr sz="16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600" b="1" spc="-10" dirty="0">
                <a:latin typeface="Calibri"/>
                <a:cs typeface="Calibri"/>
              </a:rPr>
              <a:t>(n-1). </a:t>
            </a:r>
            <a:r>
              <a:rPr sz="1600" b="1" spc="-30" dirty="0">
                <a:latin typeface="Calibri"/>
                <a:cs typeface="Calibri"/>
              </a:rPr>
              <a:t>Turda </a:t>
            </a:r>
            <a:r>
              <a:rPr sz="1600" b="1" spc="-5" dirty="0">
                <a:latin typeface="Calibri"/>
                <a:cs typeface="Calibri"/>
              </a:rPr>
              <a:t>1, </a:t>
            </a:r>
            <a:r>
              <a:rPr sz="1600" b="1" spc="-10" dirty="0">
                <a:latin typeface="Calibri"/>
                <a:cs typeface="Calibri"/>
              </a:rPr>
              <a:t>karşılaştırma</a:t>
            </a:r>
            <a:r>
              <a:rPr sz="1600" b="1" spc="125" dirty="0">
                <a:latin typeface="Calibri"/>
                <a:cs typeface="Calibri"/>
              </a:rPr>
              <a:t> </a:t>
            </a:r>
            <a:r>
              <a:rPr sz="1600" b="1" spc="-20" dirty="0">
                <a:latin typeface="Calibri"/>
                <a:cs typeface="Calibri"/>
              </a:rPr>
              <a:t>yapılmaktadır.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693545" y="5774537"/>
            <a:ext cx="226822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30" dirty="0">
                <a:latin typeface="Calibri"/>
                <a:cs typeface="Calibri"/>
              </a:rPr>
              <a:t>Toplam </a:t>
            </a:r>
            <a:r>
              <a:rPr sz="1600" b="1" spc="-10" dirty="0">
                <a:latin typeface="Calibri"/>
                <a:cs typeface="Calibri"/>
              </a:rPr>
              <a:t>karşılaştırma</a:t>
            </a:r>
            <a:r>
              <a:rPr sz="1600" b="1" spc="5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sayısı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121765" y="4545039"/>
            <a:ext cx="163195" cy="1732280"/>
          </a:xfrm>
          <a:prstGeom prst="rect">
            <a:avLst/>
          </a:prstGeom>
        </p:spPr>
        <p:txBody>
          <a:bodyPr vert="horz" wrap="square" lIns="0" tIns="730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sz="1200" spc="10" dirty="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endParaRPr sz="1200">
              <a:latin typeface="Wingdings 2"/>
              <a:cs typeface="Wingdings 2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sz="1200" spc="10" dirty="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endParaRPr sz="1200">
              <a:latin typeface="Wingdings 2"/>
              <a:cs typeface="Wingdings 2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sz="1200" spc="10" dirty="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endParaRPr sz="1200">
              <a:latin typeface="Wingdings 2"/>
              <a:cs typeface="Wingdings 2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sz="1200" spc="10" dirty="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endParaRPr sz="1200">
              <a:latin typeface="Wingdings 2"/>
              <a:cs typeface="Wingdings 2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sz="1200" spc="10" dirty="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endParaRPr sz="1200">
              <a:latin typeface="Wingdings 2"/>
              <a:cs typeface="Wingdings 2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sz="1200" spc="10" dirty="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endParaRPr sz="1200">
              <a:latin typeface="Wingdings 2"/>
              <a:cs typeface="Wingdings 2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sz="1200" spc="10" dirty="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endParaRPr sz="1200">
              <a:latin typeface="Wingdings 2"/>
              <a:cs typeface="Wingdings 2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754626" y="5774537"/>
            <a:ext cx="296291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latin typeface="Calibri"/>
                <a:cs typeface="Calibri"/>
              </a:rPr>
              <a:t>= </a:t>
            </a:r>
            <a:r>
              <a:rPr sz="1600" b="1" spc="-10" dirty="0">
                <a:latin typeface="Calibri"/>
                <a:cs typeface="Calibri"/>
              </a:rPr>
              <a:t>(n-1)+(n-2)+...+1 </a:t>
            </a:r>
            <a:r>
              <a:rPr sz="1600" b="1" spc="-5" dirty="0">
                <a:latin typeface="Calibri"/>
                <a:cs typeface="Calibri"/>
              </a:rPr>
              <a:t>=</a:t>
            </a:r>
            <a:r>
              <a:rPr sz="1600" b="1" spc="75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n*(n-1)/2</a:t>
            </a:r>
            <a:endParaRPr sz="1600">
              <a:latin typeface="Calibri"/>
              <a:cs typeface="Calibri"/>
            </a:endParaRPr>
          </a:p>
          <a:p>
            <a:pPr marL="952500">
              <a:lnSpc>
                <a:spcPct val="100000"/>
              </a:lnSpc>
            </a:pPr>
            <a:r>
              <a:rPr sz="1600" b="1" spc="-5" dirty="0">
                <a:latin typeface="Calibri"/>
                <a:cs typeface="Calibri"/>
              </a:rPr>
              <a:t>= (1/2)n</a:t>
            </a:r>
            <a:r>
              <a:rPr sz="1575" b="1" spc="-7" baseline="26455" dirty="0">
                <a:latin typeface="Calibri"/>
                <a:cs typeface="Calibri"/>
              </a:rPr>
              <a:t>2</a:t>
            </a:r>
            <a:r>
              <a:rPr sz="1600" b="1" spc="-5" dirty="0">
                <a:latin typeface="Calibri"/>
                <a:cs typeface="Calibri"/>
              </a:rPr>
              <a:t>-(1/2)n =</a:t>
            </a:r>
            <a:r>
              <a:rPr sz="1600" b="1" spc="5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O(n</a:t>
            </a:r>
            <a:r>
              <a:rPr sz="1575" b="1" spc="-7" baseline="26455" dirty="0">
                <a:latin typeface="Calibri"/>
                <a:cs typeface="Calibri"/>
              </a:rPr>
              <a:t>2</a:t>
            </a:r>
            <a:r>
              <a:rPr sz="1600" b="1" spc="-5" dirty="0">
                <a:latin typeface="Calibri"/>
                <a:cs typeface="Calibri"/>
              </a:rPr>
              <a:t>)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729353" y="297941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FDFDFD"/>
                </a:solidFill>
                <a:latin typeface="Arial"/>
                <a:cs typeface="Arial"/>
              </a:rPr>
              <a:t>29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3B0E66E-0943-4850-AC1E-9566735A6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C50933F4-EB98-4931-8BBB-D4F9A8F6E4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Resim 4" descr="metin, ekran görüntüsü, yazı tipi, sayı, numara içeren bir resim&#10;&#10;Açıklama otomatik olarak oluşturuldu">
            <a:extLst>
              <a:ext uri="{FF2B5EF4-FFF2-40B4-BE49-F238E27FC236}">
                <a16:creationId xmlns:a16="http://schemas.microsoft.com/office/drawing/2014/main" id="{EF8BC715-7DC7-9520-7482-E205D8969B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0800" y="622300"/>
            <a:ext cx="6502400" cy="561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6366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231123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887723" y="0"/>
            <a:ext cx="673735" cy="334010"/>
          </a:xfrm>
          <a:custGeom>
            <a:avLst/>
            <a:gdLst/>
            <a:ahLst/>
            <a:cxnLst/>
            <a:rect l="l" t="t" r="r" b="b"/>
            <a:pathLst>
              <a:path w="673735" h="334010">
                <a:moveTo>
                  <a:pt x="0" y="333756"/>
                </a:moveTo>
                <a:lnTo>
                  <a:pt x="673608" y="333756"/>
                </a:lnTo>
                <a:lnTo>
                  <a:pt x="673608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887723" y="6519671"/>
            <a:ext cx="2819400" cy="338455"/>
          </a:xfrm>
          <a:custGeom>
            <a:avLst/>
            <a:gdLst/>
            <a:ahLst/>
            <a:cxnLst/>
            <a:rect l="l" t="t" r="r" b="b"/>
            <a:pathLst>
              <a:path w="2819400" h="338454">
                <a:moveTo>
                  <a:pt x="0" y="338327"/>
                </a:moveTo>
                <a:lnTo>
                  <a:pt x="2819400" y="338327"/>
                </a:lnTo>
                <a:lnTo>
                  <a:pt x="28194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292" y="0"/>
            <a:ext cx="9100058" cy="68643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121765" y="1162558"/>
            <a:ext cx="588899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/>
              <a:t>EKLEMELİ </a:t>
            </a:r>
            <a:r>
              <a:rPr sz="2800" spc="-5" dirty="0"/>
              <a:t>SIRALAMA </a:t>
            </a:r>
            <a:r>
              <a:rPr sz="2800" spc="-10" dirty="0"/>
              <a:t>(INSERTION</a:t>
            </a:r>
            <a:r>
              <a:rPr sz="2800" spc="95" dirty="0"/>
              <a:t> </a:t>
            </a:r>
            <a:r>
              <a:rPr sz="2800" spc="-10" dirty="0"/>
              <a:t>SORT)</a:t>
            </a:r>
            <a:endParaRPr sz="2800" dirty="0"/>
          </a:p>
        </p:txBody>
      </p:sp>
      <p:sp>
        <p:nvSpPr>
          <p:cNvPr id="13" name="object 13"/>
          <p:cNvSpPr txBox="1"/>
          <p:nvPr/>
        </p:nvSpPr>
        <p:spPr>
          <a:xfrm>
            <a:off x="1121765" y="2337942"/>
            <a:ext cx="6570980" cy="30981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84200" marR="5080" indent="-572135">
              <a:lnSpc>
                <a:spcPct val="100000"/>
              </a:lnSpc>
              <a:spcBef>
                <a:spcPts val="100"/>
              </a:spcBef>
              <a:tabLst>
                <a:tab pos="584200" algn="l"/>
              </a:tabLst>
            </a:pPr>
            <a:r>
              <a:rPr sz="1800" spc="20" dirty="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800" spc="20" dirty="0">
                <a:solidFill>
                  <a:srgbClr val="93C500"/>
                </a:solidFill>
                <a:latin typeface="Times New Roman"/>
                <a:cs typeface="Times New Roman"/>
              </a:rPr>
              <a:t>	</a:t>
            </a:r>
            <a:r>
              <a:rPr sz="2400" spc="-20" dirty="0">
                <a:latin typeface="Calibri"/>
                <a:cs typeface="Calibri"/>
              </a:rPr>
              <a:t>Yerleştirerek </a:t>
            </a:r>
            <a:r>
              <a:rPr sz="2400" spc="-10" dirty="0">
                <a:latin typeface="Calibri"/>
                <a:cs typeface="Calibri"/>
              </a:rPr>
              <a:t>sıralama </a:t>
            </a:r>
            <a:r>
              <a:rPr sz="2400" spc="-5" dirty="0">
                <a:latin typeface="Calibri"/>
                <a:cs typeface="Calibri"/>
              </a:rPr>
              <a:t>işlevi </a:t>
            </a:r>
            <a:r>
              <a:rPr sz="2400" dirty="0">
                <a:latin typeface="Calibri"/>
                <a:cs typeface="Calibri"/>
              </a:rPr>
              <a:t>belirli </a:t>
            </a:r>
            <a:r>
              <a:rPr sz="2400" spc="-5" dirty="0">
                <a:latin typeface="Calibri"/>
                <a:cs typeface="Calibri"/>
              </a:rPr>
              <a:t>bir </a:t>
            </a:r>
            <a:r>
              <a:rPr sz="2400" dirty="0">
                <a:latin typeface="Calibri"/>
                <a:cs typeface="Calibri"/>
              </a:rPr>
              <a:t>anda  </a:t>
            </a:r>
            <a:r>
              <a:rPr sz="2400" spc="-5" dirty="0">
                <a:latin typeface="Calibri"/>
                <a:cs typeface="Calibri"/>
              </a:rPr>
              <a:t>dizinin belirli bir </a:t>
            </a:r>
            <a:r>
              <a:rPr sz="2400" dirty="0">
                <a:latin typeface="Calibri"/>
                <a:cs typeface="Calibri"/>
              </a:rPr>
              <a:t>kısmını </a:t>
            </a:r>
            <a:r>
              <a:rPr sz="2400" spc="-10" dirty="0">
                <a:latin typeface="Calibri"/>
                <a:cs typeface="Calibri"/>
              </a:rPr>
              <a:t>sıralı tutarak </a:t>
            </a:r>
            <a:r>
              <a:rPr sz="2400" spc="-15" dirty="0">
                <a:latin typeface="Calibri"/>
                <a:cs typeface="Calibri"/>
              </a:rPr>
              <a:t>ve </a:t>
            </a:r>
            <a:r>
              <a:rPr sz="2400" spc="-5" dirty="0">
                <a:latin typeface="Calibri"/>
                <a:cs typeface="Calibri"/>
              </a:rPr>
              <a:t>bu </a:t>
            </a:r>
            <a:r>
              <a:rPr sz="2400" dirty="0">
                <a:latin typeface="Calibri"/>
                <a:cs typeface="Calibri"/>
              </a:rPr>
              <a:t>kısmı  </a:t>
            </a:r>
            <a:r>
              <a:rPr sz="2400" spc="-5" dirty="0">
                <a:latin typeface="Calibri"/>
                <a:cs typeface="Calibri"/>
              </a:rPr>
              <a:t>her </a:t>
            </a:r>
            <a:r>
              <a:rPr sz="2400" dirty="0">
                <a:latin typeface="Calibri"/>
                <a:cs typeface="Calibri"/>
              </a:rPr>
              <a:t>adımda </a:t>
            </a:r>
            <a:r>
              <a:rPr sz="2400" spc="-15" dirty="0">
                <a:latin typeface="Calibri"/>
                <a:cs typeface="Calibri"/>
              </a:rPr>
              <a:t>biraz </a:t>
            </a:r>
            <a:r>
              <a:rPr sz="2400" spc="-5" dirty="0">
                <a:latin typeface="Calibri"/>
                <a:cs typeface="Calibri"/>
              </a:rPr>
              <a:t>daha </a:t>
            </a:r>
            <a:r>
              <a:rPr sz="2400" spc="-10" dirty="0">
                <a:latin typeface="Calibri"/>
                <a:cs typeface="Calibri"/>
              </a:rPr>
              <a:t>genişleterek  </a:t>
            </a:r>
            <a:r>
              <a:rPr sz="2400" spc="-25" dirty="0">
                <a:latin typeface="Calibri"/>
                <a:cs typeface="Calibri"/>
              </a:rPr>
              <a:t>çalışmaktadır. </a:t>
            </a:r>
            <a:r>
              <a:rPr sz="2400" spc="-10" dirty="0">
                <a:latin typeface="Calibri"/>
                <a:cs typeface="Calibri"/>
              </a:rPr>
              <a:t>Sıralı </a:t>
            </a:r>
            <a:r>
              <a:rPr sz="2400" dirty="0">
                <a:latin typeface="Calibri"/>
                <a:cs typeface="Calibri"/>
              </a:rPr>
              <a:t>kısım </a:t>
            </a:r>
            <a:r>
              <a:rPr sz="2400" spc="-5" dirty="0">
                <a:latin typeface="Calibri"/>
                <a:cs typeface="Calibri"/>
              </a:rPr>
              <a:t>işlev son </a:t>
            </a:r>
            <a:r>
              <a:rPr sz="2400" spc="-10" dirty="0">
                <a:latin typeface="Calibri"/>
                <a:cs typeface="Calibri"/>
              </a:rPr>
              <a:t>bulunca  </a:t>
            </a:r>
            <a:r>
              <a:rPr sz="2400" spc="-5" dirty="0">
                <a:latin typeface="Calibri"/>
                <a:cs typeface="Calibri"/>
              </a:rPr>
              <a:t>dizinin tamamına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ulaşmaktadır.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500">
              <a:latin typeface="Times New Roman"/>
              <a:cs typeface="Times New Roman"/>
            </a:endParaRPr>
          </a:p>
          <a:p>
            <a:pPr marL="584200" marR="75565" indent="-572135">
              <a:lnSpc>
                <a:spcPct val="100000"/>
              </a:lnSpc>
              <a:spcBef>
                <a:spcPts val="5"/>
              </a:spcBef>
              <a:tabLst>
                <a:tab pos="584200" algn="l"/>
              </a:tabLst>
            </a:pPr>
            <a:r>
              <a:rPr sz="1800" spc="20" dirty="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800" spc="20" dirty="0">
                <a:solidFill>
                  <a:srgbClr val="93C500"/>
                </a:solidFill>
                <a:latin typeface="Times New Roman"/>
                <a:cs typeface="Times New Roman"/>
              </a:rPr>
              <a:t>	</a:t>
            </a:r>
            <a:r>
              <a:rPr sz="2400" dirty="0">
                <a:latin typeface="Calibri"/>
                <a:cs typeface="Calibri"/>
              </a:rPr>
              <a:t>Elemanların </a:t>
            </a:r>
            <a:r>
              <a:rPr sz="2400" spc="-10" dirty="0">
                <a:latin typeface="Calibri"/>
                <a:cs typeface="Calibri"/>
              </a:rPr>
              <a:t>sırasına uygun olarak </a:t>
            </a:r>
            <a:r>
              <a:rPr sz="2400" spc="-15" dirty="0">
                <a:latin typeface="Calibri"/>
                <a:cs typeface="Calibri"/>
              </a:rPr>
              <a:t>listeye </a:t>
            </a:r>
            <a:r>
              <a:rPr sz="2400" spc="-10" dirty="0">
                <a:latin typeface="Calibri"/>
                <a:cs typeface="Calibri"/>
              </a:rPr>
              <a:t>tek tek  </a:t>
            </a:r>
            <a:r>
              <a:rPr sz="2400" dirty="0">
                <a:latin typeface="Calibri"/>
                <a:cs typeface="Calibri"/>
              </a:rPr>
              <a:t>eklenmesi ile </a:t>
            </a:r>
            <a:r>
              <a:rPr sz="2400" spc="-5" dirty="0">
                <a:latin typeface="Calibri"/>
                <a:cs typeface="Calibri"/>
              </a:rPr>
              <a:t>gerçekleştirilen sıralamadır</a:t>
            </a:r>
            <a:r>
              <a:rPr sz="2400" spc="-10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: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729353" y="297941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FDFDFD"/>
                </a:solidFill>
                <a:latin typeface="Arial"/>
                <a:cs typeface="Arial"/>
              </a:rPr>
              <a:t>33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231123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887723" y="0"/>
            <a:ext cx="673735" cy="334010"/>
          </a:xfrm>
          <a:custGeom>
            <a:avLst/>
            <a:gdLst/>
            <a:ahLst/>
            <a:cxnLst/>
            <a:rect l="l" t="t" r="r" b="b"/>
            <a:pathLst>
              <a:path w="673735" h="334010">
                <a:moveTo>
                  <a:pt x="0" y="333756"/>
                </a:moveTo>
                <a:lnTo>
                  <a:pt x="673608" y="333756"/>
                </a:lnTo>
                <a:lnTo>
                  <a:pt x="673608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887723" y="6519671"/>
            <a:ext cx="2819400" cy="338455"/>
          </a:xfrm>
          <a:custGeom>
            <a:avLst/>
            <a:gdLst/>
            <a:ahLst/>
            <a:cxnLst/>
            <a:rect l="l" t="t" r="r" b="b"/>
            <a:pathLst>
              <a:path w="2819400" h="338454">
                <a:moveTo>
                  <a:pt x="0" y="338327"/>
                </a:moveTo>
                <a:lnTo>
                  <a:pt x="2819400" y="338327"/>
                </a:lnTo>
                <a:lnTo>
                  <a:pt x="28194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292" y="0"/>
            <a:ext cx="9100058" cy="68643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6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121765" y="1049782"/>
            <a:ext cx="285813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INSERTION</a:t>
            </a:r>
            <a:r>
              <a:rPr spc="-65" dirty="0"/>
              <a:t> </a:t>
            </a:r>
            <a:r>
              <a:rPr spc="-10" dirty="0"/>
              <a:t>SORT</a:t>
            </a:r>
          </a:p>
        </p:txBody>
      </p:sp>
      <p:graphicFrame>
        <p:nvGraphicFramePr>
          <p:cNvPr id="13" name="object 13"/>
          <p:cNvGraphicFramePr>
            <a:graphicFrameLocks noGrp="1"/>
          </p:cNvGraphicFramePr>
          <p:nvPr/>
        </p:nvGraphicFramePr>
        <p:xfrm>
          <a:off x="1390650" y="2408301"/>
          <a:ext cx="5545453" cy="309562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115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21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21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822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314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5689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3212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8735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b="1" spc="-20" dirty="0">
                          <a:latin typeface="Times New Roman"/>
                          <a:cs typeface="Times New Roman"/>
                        </a:rPr>
                        <a:t>Veriler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25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3399FF"/>
                    </a:solidFill>
                  </a:tcPr>
                </a:tc>
                <a:tc>
                  <a:txBody>
                    <a:bodyPr/>
                    <a:lstStyle/>
                    <a:p>
                      <a:pPr marR="182245" algn="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57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48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37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12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92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183515" algn="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86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33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735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b="1" spc="-20" dirty="0">
                          <a:latin typeface="Times New Roman"/>
                          <a:cs typeface="Times New Roman"/>
                        </a:rPr>
                        <a:t>Tekrar</a:t>
                      </a:r>
                      <a:r>
                        <a:rPr sz="1200" b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25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3399FF"/>
                    </a:solidFill>
                  </a:tcPr>
                </a:tc>
                <a:tc>
                  <a:txBody>
                    <a:bodyPr/>
                    <a:lstStyle/>
                    <a:p>
                      <a:pPr marR="182245"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57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33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48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37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92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183515"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86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33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569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b="1" spc="-20" dirty="0">
                          <a:latin typeface="Times New Roman"/>
                          <a:cs typeface="Times New Roman"/>
                        </a:rPr>
                        <a:t>Tekrar</a:t>
                      </a:r>
                      <a:r>
                        <a:rPr sz="1200" b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dirty="0"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25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3399FF"/>
                    </a:solidFill>
                  </a:tcPr>
                </a:tc>
                <a:tc>
                  <a:txBody>
                    <a:bodyPr/>
                    <a:lstStyle/>
                    <a:p>
                      <a:pPr marR="182245"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48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33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57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33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37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92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183515"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86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33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735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b="1" spc="-20" dirty="0">
                          <a:latin typeface="Times New Roman"/>
                          <a:cs typeface="Times New Roman"/>
                        </a:rPr>
                        <a:t>Tekrar</a:t>
                      </a:r>
                      <a:r>
                        <a:rPr sz="1200" b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dirty="0">
                          <a:latin typeface="Times New Roman"/>
                          <a:cs typeface="Times New Roman"/>
                        </a:rPr>
                        <a:t>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25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3399FF"/>
                    </a:solidFill>
                  </a:tcPr>
                </a:tc>
                <a:tc>
                  <a:txBody>
                    <a:bodyPr/>
                    <a:lstStyle/>
                    <a:p>
                      <a:pPr marR="182245" algn="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37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33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48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33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57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3399F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12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92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183515" algn="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86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33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735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b="1" spc="-20" dirty="0">
                          <a:latin typeface="Times New Roman"/>
                          <a:cs typeface="Times New Roman"/>
                        </a:rPr>
                        <a:t>Tekrar</a:t>
                      </a:r>
                      <a:r>
                        <a:rPr sz="1200" b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dirty="0">
                          <a:latin typeface="Times New Roman"/>
                          <a:cs typeface="Times New Roman"/>
                        </a:rPr>
                        <a:t>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12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3399FF"/>
                    </a:solidFill>
                  </a:tcPr>
                </a:tc>
                <a:tc>
                  <a:txBody>
                    <a:bodyPr/>
                    <a:lstStyle/>
                    <a:p>
                      <a:pPr marR="182245"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25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33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37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33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48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3399F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57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3399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92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183515"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86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33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735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b="1" spc="-20" dirty="0">
                          <a:latin typeface="Times New Roman"/>
                          <a:cs typeface="Times New Roman"/>
                        </a:rPr>
                        <a:t>Tekrar</a:t>
                      </a:r>
                      <a:r>
                        <a:rPr sz="1200" b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dirty="0">
                          <a:latin typeface="Times New Roman"/>
                          <a:cs typeface="Times New Roman"/>
                        </a:rPr>
                        <a:t>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12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3399FF"/>
                    </a:solidFill>
                  </a:tcPr>
                </a:tc>
                <a:tc>
                  <a:txBody>
                    <a:bodyPr/>
                    <a:lstStyle/>
                    <a:p>
                      <a:pPr marR="182245"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25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33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37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33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48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3399F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57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3399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92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3399FF"/>
                    </a:solidFill>
                  </a:tcPr>
                </a:tc>
                <a:tc>
                  <a:txBody>
                    <a:bodyPr/>
                    <a:lstStyle/>
                    <a:p>
                      <a:pPr marR="183515"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86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33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582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b="1" spc="-20" dirty="0">
                          <a:latin typeface="Times New Roman"/>
                          <a:cs typeface="Times New Roman"/>
                        </a:rPr>
                        <a:t>Tekrar</a:t>
                      </a:r>
                      <a:r>
                        <a:rPr sz="1200" b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dirty="0">
                          <a:latin typeface="Times New Roman"/>
                          <a:cs typeface="Times New Roman"/>
                        </a:rPr>
                        <a:t>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12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3399FF"/>
                    </a:solidFill>
                  </a:tcPr>
                </a:tc>
                <a:tc>
                  <a:txBody>
                    <a:bodyPr/>
                    <a:lstStyle/>
                    <a:p>
                      <a:pPr marR="182245"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25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33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37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33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48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3399F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57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3399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86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3399FF"/>
                    </a:solidFill>
                  </a:tcPr>
                </a:tc>
                <a:tc>
                  <a:txBody>
                    <a:bodyPr/>
                    <a:lstStyle/>
                    <a:p>
                      <a:pPr marR="183515"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92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3399FF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33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735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b="1" spc="-20" dirty="0">
                          <a:latin typeface="Times New Roman"/>
                          <a:cs typeface="Times New Roman"/>
                        </a:rPr>
                        <a:t>Tekrar</a:t>
                      </a:r>
                      <a:r>
                        <a:rPr sz="1200" b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dirty="0">
                          <a:latin typeface="Times New Roman"/>
                          <a:cs typeface="Times New Roman"/>
                        </a:rPr>
                        <a:t>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12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3399FF"/>
                    </a:solidFill>
                  </a:tcPr>
                </a:tc>
                <a:tc>
                  <a:txBody>
                    <a:bodyPr/>
                    <a:lstStyle/>
                    <a:p>
                      <a:pPr marR="182245"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25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33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33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33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37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3399F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48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3399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57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3399FF"/>
                    </a:solidFill>
                  </a:tcPr>
                </a:tc>
                <a:tc>
                  <a:txBody>
                    <a:bodyPr/>
                    <a:lstStyle/>
                    <a:p>
                      <a:pPr marR="183515"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86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3399FF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92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339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4" name="object 14"/>
          <p:cNvSpPr txBox="1"/>
          <p:nvPr/>
        </p:nvSpPr>
        <p:spPr>
          <a:xfrm>
            <a:off x="4729353" y="297941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FDFDFD"/>
                </a:solidFill>
                <a:latin typeface="Arial"/>
                <a:cs typeface="Arial"/>
              </a:rPr>
              <a:t>34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FA33C2B-0E7E-4F84-92CA-136C83AF4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3C6B79F9-175D-4D49-B347-2FEDA43681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Resim 4" descr="klavye içeren bir resim&#10;&#10;Çok yüksek güvenilirlikle oluşturulmuş açıklama">
            <a:extLst>
              <a:ext uri="{FF2B5EF4-FFF2-40B4-BE49-F238E27FC236}">
                <a16:creationId xmlns:a16="http://schemas.microsoft.com/office/drawing/2014/main" id="{B9D5F0EA-CB39-4221-A2D3-42C2302821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3405" y="437727"/>
            <a:ext cx="6954845" cy="6072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1521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231123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887723" y="0"/>
            <a:ext cx="673735" cy="334010"/>
          </a:xfrm>
          <a:custGeom>
            <a:avLst/>
            <a:gdLst/>
            <a:ahLst/>
            <a:cxnLst/>
            <a:rect l="l" t="t" r="r" b="b"/>
            <a:pathLst>
              <a:path w="673735" h="334010">
                <a:moveTo>
                  <a:pt x="0" y="333756"/>
                </a:moveTo>
                <a:lnTo>
                  <a:pt x="673608" y="333756"/>
                </a:lnTo>
                <a:lnTo>
                  <a:pt x="673608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887723" y="6519671"/>
            <a:ext cx="2819400" cy="338455"/>
          </a:xfrm>
          <a:custGeom>
            <a:avLst/>
            <a:gdLst/>
            <a:ahLst/>
            <a:cxnLst/>
            <a:rect l="l" t="t" r="r" b="b"/>
            <a:pathLst>
              <a:path w="2819400" h="338454">
                <a:moveTo>
                  <a:pt x="0" y="338327"/>
                </a:moveTo>
                <a:lnTo>
                  <a:pt x="2819400" y="338327"/>
                </a:lnTo>
                <a:lnTo>
                  <a:pt x="28194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292" y="0"/>
            <a:ext cx="9100058" cy="68643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6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object 7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121765" y="860805"/>
            <a:ext cx="355854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10" dirty="0"/>
              <a:t>INSERTION</a:t>
            </a:r>
            <a:r>
              <a:rPr sz="4000" spc="-70" dirty="0"/>
              <a:t> </a:t>
            </a:r>
            <a:r>
              <a:rPr sz="4000" spc="-15" dirty="0"/>
              <a:t>SORT</a:t>
            </a:r>
            <a:endParaRPr sz="4000"/>
          </a:p>
        </p:txBody>
      </p:sp>
      <p:sp>
        <p:nvSpPr>
          <p:cNvPr id="13" name="object 13"/>
          <p:cNvSpPr txBox="1"/>
          <p:nvPr/>
        </p:nvSpPr>
        <p:spPr>
          <a:xfrm>
            <a:off x="1179474" y="1517138"/>
            <a:ext cx="6475095" cy="4854575"/>
          </a:xfrm>
          <a:prstGeom prst="rect">
            <a:avLst/>
          </a:prstGeom>
        </p:spPr>
        <p:txBody>
          <a:bodyPr vert="horz" wrap="square" lIns="0" tIns="8509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670"/>
              </a:spcBef>
            </a:pPr>
            <a:r>
              <a:rPr sz="1800" spc="20" dirty="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800" spc="20" dirty="0">
                <a:solidFill>
                  <a:srgbClr val="93C500"/>
                </a:solidFill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Performans</a:t>
            </a:r>
            <a:r>
              <a:rPr sz="2400" b="1" spc="3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:</a:t>
            </a:r>
            <a:endParaRPr sz="2400">
              <a:latin typeface="Calibri"/>
              <a:cs typeface="Calibri"/>
            </a:endParaRPr>
          </a:p>
          <a:p>
            <a:pPr marL="25400">
              <a:lnSpc>
                <a:spcPct val="100000"/>
              </a:lnSpc>
              <a:spcBef>
                <a:spcPts val="580"/>
              </a:spcBef>
            </a:pPr>
            <a:r>
              <a:rPr sz="1800" spc="20" dirty="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800" spc="20" dirty="0">
                <a:solidFill>
                  <a:srgbClr val="93C500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Calibri"/>
                <a:cs typeface="Calibri"/>
              </a:rPr>
              <a:t>Eğer </a:t>
            </a:r>
            <a:r>
              <a:rPr sz="2400" spc="-5" dirty="0">
                <a:latin typeface="Calibri"/>
                <a:cs typeface="Calibri"/>
              </a:rPr>
              <a:t>veriler </a:t>
            </a:r>
            <a:r>
              <a:rPr sz="2400" spc="-15" dirty="0">
                <a:latin typeface="Calibri"/>
                <a:cs typeface="Calibri"/>
              </a:rPr>
              <a:t>sıralı </a:t>
            </a:r>
            <a:r>
              <a:rPr sz="2400" dirty="0">
                <a:latin typeface="Calibri"/>
                <a:cs typeface="Calibri"/>
              </a:rPr>
              <a:t>ise </a:t>
            </a:r>
            <a:r>
              <a:rPr sz="2400" spc="-5" dirty="0">
                <a:latin typeface="Calibri"/>
                <a:cs typeface="Calibri"/>
              </a:rPr>
              <a:t>her </a:t>
            </a:r>
            <a:r>
              <a:rPr sz="2400" spc="-10" dirty="0">
                <a:latin typeface="Calibri"/>
                <a:cs typeface="Calibri"/>
              </a:rPr>
              <a:t>turda </a:t>
            </a:r>
            <a:r>
              <a:rPr sz="2400" dirty="0">
                <a:latin typeface="Calibri"/>
                <a:cs typeface="Calibri"/>
              </a:rPr>
              <a:t>1</a:t>
            </a:r>
            <a:r>
              <a:rPr sz="2400" spc="2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karşılaştırma</a:t>
            </a:r>
            <a:endParaRPr sz="2400">
              <a:latin typeface="Calibri"/>
              <a:cs typeface="Calibri"/>
            </a:endParaRPr>
          </a:p>
          <a:p>
            <a:pPr marL="297815">
              <a:lnSpc>
                <a:spcPct val="100000"/>
              </a:lnSpc>
            </a:pPr>
            <a:r>
              <a:rPr sz="2400" spc="-5" dirty="0">
                <a:latin typeface="Calibri"/>
                <a:cs typeface="Calibri"/>
              </a:rPr>
              <a:t>yapılacaktır </a:t>
            </a:r>
            <a:r>
              <a:rPr sz="2400" spc="-15" dirty="0">
                <a:latin typeface="Calibri"/>
                <a:cs typeface="Calibri"/>
              </a:rPr>
              <a:t>ve </a:t>
            </a:r>
            <a:r>
              <a:rPr sz="2400" b="1" spc="-5" dirty="0">
                <a:solidFill>
                  <a:srgbClr val="FF0000"/>
                </a:solidFill>
                <a:latin typeface="Calibri"/>
                <a:cs typeface="Calibri"/>
              </a:rPr>
              <a:t>O(n)</a:t>
            </a:r>
            <a:r>
              <a:rPr sz="2400" b="1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30" dirty="0">
                <a:latin typeface="Calibri"/>
                <a:cs typeface="Calibri"/>
              </a:rPr>
              <a:t>olacaktır.</a:t>
            </a:r>
            <a:endParaRPr sz="2400">
              <a:latin typeface="Calibri"/>
              <a:cs typeface="Calibri"/>
            </a:endParaRPr>
          </a:p>
          <a:p>
            <a:pPr marL="25400">
              <a:lnSpc>
                <a:spcPct val="100000"/>
              </a:lnSpc>
              <a:spcBef>
                <a:spcPts val="575"/>
              </a:spcBef>
            </a:pPr>
            <a:r>
              <a:rPr sz="1800" spc="20" dirty="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800" spc="20" dirty="0">
                <a:solidFill>
                  <a:srgbClr val="93C500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Calibri"/>
                <a:cs typeface="Calibri"/>
              </a:rPr>
              <a:t>Veriler </a:t>
            </a:r>
            <a:r>
              <a:rPr sz="2400" spc="-15" dirty="0">
                <a:latin typeface="Calibri"/>
                <a:cs typeface="Calibri"/>
              </a:rPr>
              <a:t>ters </a:t>
            </a:r>
            <a:r>
              <a:rPr sz="2400" spc="-10" dirty="0">
                <a:latin typeface="Calibri"/>
                <a:cs typeface="Calibri"/>
              </a:rPr>
              <a:t>sıralı </a:t>
            </a:r>
            <a:r>
              <a:rPr sz="2400" dirty="0">
                <a:latin typeface="Calibri"/>
                <a:cs typeface="Calibri"/>
              </a:rPr>
              <a:t>ise </a:t>
            </a:r>
            <a:r>
              <a:rPr sz="2400" spc="-10" dirty="0">
                <a:latin typeface="Calibri"/>
                <a:cs typeface="Calibri"/>
              </a:rPr>
              <a:t>toplam karşılaştırma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sayısı:</a:t>
            </a:r>
            <a:endParaRPr sz="2400">
              <a:latin typeface="Calibri"/>
              <a:cs typeface="Calibri"/>
            </a:endParaRPr>
          </a:p>
          <a:p>
            <a:pPr marL="25400">
              <a:lnSpc>
                <a:spcPct val="100000"/>
              </a:lnSpc>
              <a:spcBef>
                <a:spcPts val="580"/>
              </a:spcBef>
              <a:tabLst>
                <a:tab pos="366395" algn="l"/>
              </a:tabLst>
            </a:pPr>
            <a:r>
              <a:rPr sz="1800" spc="20" dirty="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800" spc="20" dirty="0">
                <a:solidFill>
                  <a:srgbClr val="93C500"/>
                </a:solidFill>
                <a:latin typeface="Times New Roman"/>
                <a:cs typeface="Times New Roman"/>
              </a:rPr>
              <a:t>	</a:t>
            </a:r>
            <a:r>
              <a:rPr sz="2400" b="1" spc="-5" dirty="0">
                <a:latin typeface="Calibri"/>
                <a:cs typeface="Calibri"/>
              </a:rPr>
              <a:t>(n-1)+(n-2)+...+3+2+1 </a:t>
            </a:r>
            <a:r>
              <a:rPr sz="2400" b="1" dirty="0">
                <a:latin typeface="Calibri"/>
                <a:cs typeface="Calibri"/>
              </a:rPr>
              <a:t>= </a:t>
            </a:r>
            <a:r>
              <a:rPr sz="2400" b="1" spc="-5" dirty="0">
                <a:latin typeface="Calibri"/>
                <a:cs typeface="Calibri"/>
              </a:rPr>
              <a:t>n*(n+1)/2 </a:t>
            </a:r>
            <a:r>
              <a:rPr sz="2400" b="1" dirty="0">
                <a:latin typeface="Calibri"/>
                <a:cs typeface="Calibri"/>
              </a:rPr>
              <a:t>=</a:t>
            </a:r>
            <a:r>
              <a:rPr sz="2400" b="1" spc="45" dirty="0"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FF0000"/>
                </a:solidFill>
                <a:latin typeface="Calibri"/>
                <a:cs typeface="Calibri"/>
              </a:rPr>
              <a:t>O(n</a:t>
            </a:r>
            <a:r>
              <a:rPr sz="2400" b="1" spc="-15" baseline="24305" dirty="0">
                <a:solidFill>
                  <a:srgbClr val="FF0000"/>
                </a:solidFill>
                <a:latin typeface="Calibri"/>
                <a:cs typeface="Calibri"/>
              </a:rPr>
              <a:t>2</a:t>
            </a:r>
            <a:r>
              <a:rPr sz="2400" b="1" spc="-10" dirty="0">
                <a:solidFill>
                  <a:srgbClr val="FF0000"/>
                </a:solidFill>
                <a:latin typeface="Calibri"/>
                <a:cs typeface="Calibri"/>
              </a:rPr>
              <a:t>)</a:t>
            </a:r>
            <a:endParaRPr sz="2400">
              <a:latin typeface="Calibri"/>
              <a:cs typeface="Calibri"/>
            </a:endParaRPr>
          </a:p>
          <a:p>
            <a:pPr marL="297815">
              <a:lnSpc>
                <a:spcPct val="100000"/>
              </a:lnSpc>
            </a:pPr>
            <a:r>
              <a:rPr sz="2400" spc="-30" dirty="0">
                <a:latin typeface="Calibri"/>
                <a:cs typeface="Calibri"/>
              </a:rPr>
              <a:t>olacaktır.</a:t>
            </a:r>
            <a:endParaRPr sz="2400">
              <a:latin typeface="Calibri"/>
              <a:cs typeface="Calibri"/>
            </a:endParaRPr>
          </a:p>
          <a:p>
            <a:pPr marL="297815" marR="372745" indent="-273050">
              <a:lnSpc>
                <a:spcPct val="100000"/>
              </a:lnSpc>
              <a:spcBef>
                <a:spcPts val="575"/>
              </a:spcBef>
            </a:pPr>
            <a:r>
              <a:rPr sz="1800" spc="20" dirty="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800" spc="20" dirty="0">
                <a:solidFill>
                  <a:srgbClr val="93C500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Calibri"/>
                <a:cs typeface="Calibri"/>
              </a:rPr>
              <a:t>Simple Insertion Sort'un ortalama </a:t>
            </a:r>
            <a:r>
              <a:rPr sz="2400" spc="-10" dirty="0">
                <a:latin typeface="Calibri"/>
                <a:cs typeface="Calibri"/>
              </a:rPr>
              <a:t>karşılaştırma  sayısı </a:t>
            </a:r>
            <a:r>
              <a:rPr sz="2400" dirty="0">
                <a:latin typeface="Calibri"/>
                <a:cs typeface="Calibri"/>
              </a:rPr>
              <a:t>ise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30" dirty="0">
                <a:solidFill>
                  <a:srgbClr val="FF0000"/>
                </a:solidFill>
                <a:latin typeface="Calibri"/>
                <a:cs typeface="Calibri"/>
              </a:rPr>
              <a:t>O(n</a:t>
            </a:r>
            <a:r>
              <a:rPr sz="2400" spc="-44" baseline="24305" dirty="0">
                <a:solidFill>
                  <a:srgbClr val="FF0000"/>
                </a:solidFill>
                <a:latin typeface="Calibri"/>
                <a:cs typeface="Calibri"/>
              </a:rPr>
              <a:t>2</a:t>
            </a:r>
            <a:r>
              <a:rPr sz="2400" spc="-30" dirty="0">
                <a:solidFill>
                  <a:srgbClr val="FF0000"/>
                </a:solidFill>
                <a:latin typeface="Calibri"/>
                <a:cs typeface="Calibri"/>
              </a:rPr>
              <a:t>)</a:t>
            </a:r>
            <a:r>
              <a:rPr sz="2400" spc="-30" dirty="0">
                <a:latin typeface="Calibri"/>
                <a:cs typeface="Calibri"/>
              </a:rPr>
              <a:t>'dir.</a:t>
            </a:r>
            <a:endParaRPr sz="2400">
              <a:latin typeface="Calibri"/>
              <a:cs typeface="Calibri"/>
            </a:endParaRPr>
          </a:p>
          <a:p>
            <a:pPr marL="297815" marR="17780" indent="-273050">
              <a:lnSpc>
                <a:spcPct val="100000"/>
              </a:lnSpc>
              <a:spcBef>
                <a:spcPts val="575"/>
              </a:spcBef>
            </a:pPr>
            <a:r>
              <a:rPr sz="1800" spc="20" dirty="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800" spc="20" dirty="0">
                <a:solidFill>
                  <a:srgbClr val="93C50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latin typeface="Calibri"/>
                <a:cs typeface="Calibri"/>
              </a:rPr>
              <a:t>Selection </a:t>
            </a:r>
            <a:r>
              <a:rPr sz="2400" spc="-5" dirty="0">
                <a:latin typeface="Calibri"/>
                <a:cs typeface="Calibri"/>
              </a:rPr>
              <a:t>Sort </a:t>
            </a:r>
            <a:r>
              <a:rPr sz="2400" spc="-15" dirty="0">
                <a:latin typeface="Calibri"/>
                <a:cs typeface="Calibri"/>
              </a:rPr>
              <a:t>ve </a:t>
            </a:r>
            <a:r>
              <a:rPr sz="2400" spc="-5" dirty="0">
                <a:latin typeface="Calibri"/>
                <a:cs typeface="Calibri"/>
              </a:rPr>
              <a:t>Simple Insertion Sort, </a:t>
            </a:r>
            <a:r>
              <a:rPr sz="2400" dirty="0">
                <a:latin typeface="Calibri"/>
                <a:cs typeface="Calibri"/>
              </a:rPr>
              <a:t>Bubble  </a:t>
            </a:r>
            <a:r>
              <a:rPr sz="2400" spc="-5" dirty="0">
                <a:latin typeface="Calibri"/>
                <a:cs typeface="Calibri"/>
              </a:rPr>
              <a:t>Sort'a </a:t>
            </a:r>
            <a:r>
              <a:rPr sz="2400" spc="-20" dirty="0">
                <a:latin typeface="Calibri"/>
                <a:cs typeface="Calibri"/>
              </a:rPr>
              <a:t>göre </a:t>
            </a:r>
            <a:r>
              <a:rPr sz="2400" spc="-5" dirty="0">
                <a:latin typeface="Calibri"/>
                <a:cs typeface="Calibri"/>
              </a:rPr>
              <a:t>daha </a:t>
            </a:r>
            <a:r>
              <a:rPr sz="2400" spc="-30" dirty="0">
                <a:latin typeface="Calibri"/>
                <a:cs typeface="Calibri"/>
              </a:rPr>
              <a:t>etkindir. </a:t>
            </a:r>
            <a:r>
              <a:rPr sz="2400" spc="-5" dirty="0">
                <a:latin typeface="Calibri"/>
                <a:cs typeface="Calibri"/>
              </a:rPr>
              <a:t>Selection Sort, Insertion  </a:t>
            </a:r>
            <a:r>
              <a:rPr sz="2400" spc="-10" dirty="0">
                <a:latin typeface="Calibri"/>
                <a:cs typeface="Calibri"/>
              </a:rPr>
              <a:t>Sort'tan </a:t>
            </a:r>
            <a:r>
              <a:rPr sz="2400" spc="-5" dirty="0">
                <a:latin typeface="Calibri"/>
                <a:cs typeface="Calibri"/>
              </a:rPr>
              <a:t>daha </a:t>
            </a:r>
            <a:r>
              <a:rPr sz="2400" dirty="0">
                <a:latin typeface="Calibri"/>
                <a:cs typeface="Calibri"/>
              </a:rPr>
              <a:t>az </a:t>
            </a:r>
            <a:r>
              <a:rPr sz="2400" spc="-10" dirty="0">
                <a:latin typeface="Calibri"/>
                <a:cs typeface="Calibri"/>
              </a:rPr>
              <a:t>atama </a:t>
            </a:r>
            <a:r>
              <a:rPr sz="2400" dirty="0">
                <a:latin typeface="Calibri"/>
                <a:cs typeface="Calibri"/>
              </a:rPr>
              <a:t>işlemi </a:t>
            </a:r>
            <a:r>
              <a:rPr sz="2400" spc="-15" dirty="0">
                <a:latin typeface="Calibri"/>
                <a:cs typeface="Calibri"/>
              </a:rPr>
              <a:t>yaparken </a:t>
            </a:r>
            <a:r>
              <a:rPr sz="2400" spc="-5" dirty="0">
                <a:latin typeface="Calibri"/>
                <a:cs typeface="Calibri"/>
              </a:rPr>
              <a:t>daha </a:t>
            </a:r>
            <a:r>
              <a:rPr sz="2400" spc="-10" dirty="0">
                <a:latin typeface="Calibri"/>
                <a:cs typeface="Calibri"/>
              </a:rPr>
              <a:t>fazla  karşılaştırma </a:t>
            </a:r>
            <a:r>
              <a:rPr sz="2400" dirty="0">
                <a:latin typeface="Calibri"/>
                <a:cs typeface="Calibri"/>
              </a:rPr>
              <a:t>işlemi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45" dirty="0">
                <a:latin typeface="Calibri"/>
                <a:cs typeface="Calibri"/>
              </a:rPr>
              <a:t>yapar.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729353" y="297941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FDFDFD"/>
                </a:solidFill>
                <a:latin typeface="Arial"/>
                <a:cs typeface="Arial"/>
              </a:rPr>
              <a:t>36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506C5F7-C79E-40E8-A389-186B26226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7034305B-7B83-4CB3-BDFB-244F442C04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D1B09252-2BE7-BC9A-E4A6-508D75E596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087" y="476250"/>
            <a:ext cx="7743825" cy="590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3582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231123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887723" y="0"/>
            <a:ext cx="673735" cy="334010"/>
          </a:xfrm>
          <a:custGeom>
            <a:avLst/>
            <a:gdLst/>
            <a:ahLst/>
            <a:cxnLst/>
            <a:rect l="l" t="t" r="r" b="b"/>
            <a:pathLst>
              <a:path w="673735" h="334010">
                <a:moveTo>
                  <a:pt x="0" y="333756"/>
                </a:moveTo>
                <a:lnTo>
                  <a:pt x="673608" y="333756"/>
                </a:lnTo>
                <a:lnTo>
                  <a:pt x="673608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887723" y="6519671"/>
            <a:ext cx="2819400" cy="338455"/>
          </a:xfrm>
          <a:custGeom>
            <a:avLst/>
            <a:gdLst/>
            <a:ahLst/>
            <a:cxnLst/>
            <a:rect l="l" t="t" r="r" b="b"/>
            <a:pathLst>
              <a:path w="2819400" h="338454">
                <a:moveTo>
                  <a:pt x="0" y="338327"/>
                </a:moveTo>
                <a:lnTo>
                  <a:pt x="2819400" y="338327"/>
                </a:lnTo>
                <a:lnTo>
                  <a:pt x="28194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292" y="0"/>
            <a:ext cx="9100058" cy="68643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6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121765" y="1156462"/>
            <a:ext cx="619760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Birleştirmeli </a:t>
            </a:r>
            <a:r>
              <a:rPr spc="-10" dirty="0"/>
              <a:t>Sıralama </a:t>
            </a:r>
            <a:r>
              <a:rPr b="0" spc="-10" dirty="0">
                <a:latin typeface="Calibri"/>
                <a:cs typeface="Calibri"/>
              </a:rPr>
              <a:t>(</a:t>
            </a:r>
            <a:r>
              <a:rPr spc="-10" dirty="0"/>
              <a:t>MERGE</a:t>
            </a:r>
            <a:r>
              <a:rPr spc="-50" dirty="0"/>
              <a:t> </a:t>
            </a:r>
            <a:r>
              <a:rPr spc="-10" dirty="0"/>
              <a:t>SORT)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1121765" y="1696999"/>
            <a:ext cx="6619240" cy="4598695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584200" marR="213360" indent="-572135">
              <a:lnSpc>
                <a:spcPct val="100000"/>
              </a:lnSpc>
              <a:spcBef>
                <a:spcPts val="100"/>
              </a:spcBef>
              <a:tabLst>
                <a:tab pos="584200" algn="l"/>
              </a:tabLst>
            </a:pPr>
            <a:r>
              <a:rPr sz="1800" spc="20" dirty="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800" spc="20" dirty="0">
                <a:solidFill>
                  <a:srgbClr val="93C500"/>
                </a:solidFill>
                <a:latin typeface="Times New Roman"/>
                <a:cs typeface="Times New Roman"/>
              </a:rPr>
              <a:t>	</a:t>
            </a:r>
            <a:r>
              <a:rPr sz="2400" spc="-20" dirty="0">
                <a:latin typeface="Calibri"/>
                <a:cs typeface="Calibri"/>
              </a:rPr>
              <a:t>Verinin </a:t>
            </a:r>
            <a:r>
              <a:rPr sz="2400" spc="-10" dirty="0">
                <a:latin typeface="Calibri"/>
                <a:cs typeface="Calibri"/>
              </a:rPr>
              <a:t>hafızada sıralı </a:t>
            </a:r>
            <a:r>
              <a:rPr sz="2400" dirty="0">
                <a:latin typeface="Calibri"/>
                <a:cs typeface="Calibri"/>
              </a:rPr>
              <a:t>tutulması için </a:t>
            </a:r>
            <a:r>
              <a:rPr sz="2400" spc="-5" dirty="0">
                <a:latin typeface="Calibri"/>
                <a:cs typeface="Calibri"/>
              </a:rPr>
              <a:t>geliştirilen  </a:t>
            </a:r>
            <a:r>
              <a:rPr sz="2400" spc="-10" dirty="0">
                <a:latin typeface="Calibri"/>
                <a:cs typeface="Calibri"/>
              </a:rPr>
              <a:t>sıralama </a:t>
            </a:r>
            <a:r>
              <a:rPr sz="2400" spc="-5" dirty="0">
                <a:latin typeface="Calibri"/>
                <a:cs typeface="Calibri"/>
              </a:rPr>
              <a:t>algoritmalarından </a:t>
            </a:r>
            <a:r>
              <a:rPr sz="2400" dirty="0">
                <a:latin typeface="Calibri"/>
                <a:cs typeface="Calibri"/>
              </a:rPr>
              <a:t>(sorting </a:t>
            </a:r>
            <a:r>
              <a:rPr sz="2400" spc="-5" dirty="0">
                <a:latin typeface="Calibri"/>
                <a:cs typeface="Calibri"/>
              </a:rPr>
              <a:t>algorithms)  bir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30" dirty="0">
                <a:latin typeface="Calibri"/>
                <a:cs typeface="Calibri"/>
              </a:rPr>
              <a:t>tanesidir.</a:t>
            </a:r>
            <a:endParaRPr sz="2400">
              <a:latin typeface="Calibri"/>
              <a:cs typeface="Calibri"/>
            </a:endParaRPr>
          </a:p>
          <a:p>
            <a:pPr marL="584200" marR="294640" indent="-572135">
              <a:lnSpc>
                <a:spcPct val="100000"/>
              </a:lnSpc>
              <a:spcBef>
                <a:spcPts val="575"/>
              </a:spcBef>
              <a:tabLst>
                <a:tab pos="584200" algn="l"/>
              </a:tabLst>
            </a:pPr>
            <a:r>
              <a:rPr sz="1800" spc="20" dirty="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800" spc="20" dirty="0">
                <a:solidFill>
                  <a:srgbClr val="93C500"/>
                </a:solidFill>
                <a:latin typeface="Times New Roman"/>
                <a:cs typeface="Times New Roman"/>
              </a:rPr>
              <a:t>	</a:t>
            </a:r>
            <a:r>
              <a:rPr sz="2400" spc="-5" dirty="0">
                <a:latin typeface="Calibri"/>
                <a:cs typeface="Calibri"/>
              </a:rPr>
              <a:t>Basitçe </a:t>
            </a:r>
            <a:r>
              <a:rPr sz="2400" spc="-10" dirty="0">
                <a:latin typeface="Calibri"/>
                <a:cs typeface="Calibri"/>
              </a:rPr>
              <a:t>sıralanacak </a:t>
            </a:r>
            <a:r>
              <a:rPr sz="2400" spc="-5" dirty="0">
                <a:latin typeface="Calibri"/>
                <a:cs typeface="Calibri"/>
              </a:rPr>
              <a:t>olan diziyi </a:t>
            </a:r>
            <a:r>
              <a:rPr sz="2400" dirty="0">
                <a:latin typeface="Calibri"/>
                <a:cs typeface="Calibri"/>
              </a:rPr>
              <a:t>ikişer elemanı  </a:t>
            </a:r>
            <a:r>
              <a:rPr sz="2400" spc="-10" dirty="0">
                <a:latin typeface="Calibri"/>
                <a:cs typeface="Calibri"/>
              </a:rPr>
              <a:t>kalan </a:t>
            </a:r>
            <a:r>
              <a:rPr sz="2400" spc="-15" dirty="0">
                <a:latin typeface="Calibri"/>
                <a:cs typeface="Calibri"/>
              </a:rPr>
              <a:t>parçalara </a:t>
            </a:r>
            <a:r>
              <a:rPr sz="2400" dirty="0">
                <a:latin typeface="Calibri"/>
                <a:cs typeface="Calibri"/>
              </a:rPr>
              <a:t>inene </a:t>
            </a:r>
            <a:r>
              <a:rPr sz="2400" spc="-10" dirty="0">
                <a:latin typeface="Calibri"/>
                <a:cs typeface="Calibri"/>
              </a:rPr>
              <a:t>kadar sürekli </a:t>
            </a:r>
            <a:r>
              <a:rPr sz="2400" spc="-15" dirty="0">
                <a:latin typeface="Calibri"/>
                <a:cs typeface="Calibri"/>
              </a:rPr>
              <a:t>olarak </a:t>
            </a:r>
            <a:r>
              <a:rPr sz="2400" spc="-5" dirty="0">
                <a:latin typeface="Calibri"/>
                <a:cs typeface="Calibri"/>
              </a:rPr>
              <a:t>ikiye  </a:t>
            </a:r>
            <a:r>
              <a:rPr sz="2400" spc="-45" dirty="0">
                <a:latin typeface="Calibri"/>
                <a:cs typeface="Calibri"/>
              </a:rPr>
              <a:t>böler. </a:t>
            </a:r>
            <a:r>
              <a:rPr sz="2400" spc="-15" dirty="0">
                <a:latin typeface="Calibri"/>
                <a:cs typeface="Calibri"/>
              </a:rPr>
              <a:t>Sonra </a:t>
            </a:r>
            <a:r>
              <a:rPr sz="2400" spc="-5" dirty="0">
                <a:latin typeface="Calibri"/>
                <a:cs typeface="Calibri"/>
              </a:rPr>
              <a:t>bu </a:t>
            </a:r>
            <a:r>
              <a:rPr sz="2400" spc="-10" dirty="0">
                <a:latin typeface="Calibri"/>
                <a:cs typeface="Calibri"/>
              </a:rPr>
              <a:t>parçaları </a:t>
            </a:r>
            <a:r>
              <a:rPr sz="2400" spc="-15" dirty="0">
                <a:latin typeface="Calibri"/>
                <a:cs typeface="Calibri"/>
              </a:rPr>
              <a:t>kendi </a:t>
            </a:r>
            <a:r>
              <a:rPr sz="2400" dirty="0">
                <a:latin typeface="Calibri"/>
                <a:cs typeface="Calibri"/>
              </a:rPr>
              <a:t>içlerinde  </a:t>
            </a:r>
            <a:r>
              <a:rPr sz="2400" spc="-20" dirty="0">
                <a:latin typeface="Calibri"/>
                <a:cs typeface="Calibri"/>
              </a:rPr>
              <a:t>sıralayarak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birleştirir.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  <a:tabLst>
                <a:tab pos="584200" algn="l"/>
              </a:tabLst>
            </a:pPr>
            <a:r>
              <a:rPr sz="1800" spc="20" dirty="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800" spc="20" dirty="0">
                <a:solidFill>
                  <a:srgbClr val="93C500"/>
                </a:solidFill>
                <a:latin typeface="Times New Roman"/>
                <a:cs typeface="Times New Roman"/>
              </a:rPr>
              <a:t>	</a:t>
            </a:r>
            <a:r>
              <a:rPr sz="2400" spc="-10" dirty="0">
                <a:latin typeface="Calibri"/>
                <a:cs typeface="Calibri"/>
              </a:rPr>
              <a:t>Sonuçta </a:t>
            </a:r>
            <a:r>
              <a:rPr sz="2400" dirty="0">
                <a:latin typeface="Calibri"/>
                <a:cs typeface="Calibri"/>
              </a:rPr>
              <a:t>elde edilen </a:t>
            </a:r>
            <a:r>
              <a:rPr sz="2400" spc="-5" dirty="0">
                <a:latin typeface="Calibri"/>
                <a:cs typeface="Calibri"/>
              </a:rPr>
              <a:t>dizi </a:t>
            </a:r>
            <a:r>
              <a:rPr sz="2400" spc="-15" dirty="0">
                <a:latin typeface="Calibri"/>
                <a:cs typeface="Calibri"/>
              </a:rPr>
              <a:t>sıralı </a:t>
            </a:r>
            <a:r>
              <a:rPr sz="2400" spc="-5" dirty="0">
                <a:latin typeface="Calibri"/>
                <a:cs typeface="Calibri"/>
              </a:rPr>
              <a:t>dizinin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30" dirty="0">
                <a:latin typeface="Calibri"/>
                <a:cs typeface="Calibri"/>
              </a:rPr>
              <a:t>kendisidir.</a:t>
            </a:r>
            <a:endParaRPr sz="2400">
              <a:latin typeface="Calibri"/>
              <a:cs typeface="Calibri"/>
            </a:endParaRPr>
          </a:p>
          <a:p>
            <a:pPr marL="584200" marR="1185545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latin typeface="Calibri"/>
                <a:cs typeface="Calibri"/>
              </a:rPr>
              <a:t>Bu </a:t>
            </a:r>
            <a:r>
              <a:rPr sz="2400" spc="-5" dirty="0">
                <a:latin typeface="Calibri"/>
                <a:cs typeface="Calibri"/>
              </a:rPr>
              <a:t>açıdan bir </a:t>
            </a:r>
            <a:r>
              <a:rPr sz="2400" spc="-10" dirty="0">
                <a:latin typeface="Calibri"/>
                <a:cs typeface="Calibri"/>
              </a:rPr>
              <a:t>parçala </a:t>
            </a:r>
            <a:r>
              <a:rPr sz="2400" spc="-15" dirty="0">
                <a:latin typeface="Calibri"/>
                <a:cs typeface="Calibri"/>
              </a:rPr>
              <a:t>fethet </a:t>
            </a:r>
            <a:r>
              <a:rPr sz="2400" spc="-5" dirty="0">
                <a:latin typeface="Calibri"/>
                <a:cs typeface="Calibri"/>
              </a:rPr>
              <a:t>(divide </a:t>
            </a:r>
            <a:r>
              <a:rPr sz="2400" dirty="0">
                <a:latin typeface="Calibri"/>
                <a:cs typeface="Calibri"/>
              </a:rPr>
              <a:t>and  </a:t>
            </a:r>
            <a:r>
              <a:rPr sz="2400" spc="-10" dirty="0">
                <a:latin typeface="Calibri"/>
                <a:cs typeface="Calibri"/>
              </a:rPr>
              <a:t>conquere) </a:t>
            </a:r>
            <a:r>
              <a:rPr sz="2400" spc="-25" dirty="0">
                <a:latin typeface="Calibri"/>
                <a:cs typeface="Calibri"/>
              </a:rPr>
              <a:t>yaklaşımıdır.</a:t>
            </a:r>
          </a:p>
          <a:p>
            <a:r>
              <a:rPr lang="en-US" sz="2400" spc="-25" dirty="0">
                <a:solidFill>
                  <a:srgbClr val="93C500"/>
                </a:solidFill>
                <a:latin typeface="Calibri"/>
                <a:cs typeface="Arial"/>
                <a:sym typeface="Wingdings 2"/>
              </a:rPr>
              <a:t></a:t>
            </a:r>
            <a:r>
              <a:rPr lang="en-US" sz="2400" spc="-25" dirty="0">
                <a:latin typeface="Calibri"/>
                <a:cs typeface="Arial"/>
              </a:rPr>
              <a:t> </a:t>
            </a:r>
            <a:r>
              <a:rPr lang="en-US" sz="2400" spc="-10" dirty="0">
                <a:latin typeface="Calibri"/>
                <a:cs typeface="Calibri"/>
              </a:rPr>
              <a:t>    Bu </a:t>
            </a:r>
            <a:r>
              <a:rPr lang="en-US" sz="2400" spc="-10" dirty="0" err="1">
                <a:latin typeface="Calibri"/>
                <a:cs typeface="Calibri"/>
              </a:rPr>
              <a:t>algoritma</a:t>
            </a:r>
            <a:r>
              <a:rPr lang="en-US" sz="2400" spc="-10" dirty="0">
                <a:latin typeface="Calibri"/>
                <a:cs typeface="Calibri"/>
              </a:rPr>
              <a:t> John von Neumann </a:t>
            </a:r>
            <a:r>
              <a:rPr lang="en-US" sz="2400" spc="-10" dirty="0" err="1">
                <a:latin typeface="Calibri"/>
                <a:cs typeface="Calibri"/>
              </a:rPr>
              <a:t>tarafından</a:t>
            </a:r>
            <a:r>
              <a:rPr lang="en-US" sz="2400" spc="-10" dirty="0">
                <a:latin typeface="Calibri"/>
                <a:cs typeface="Calibri"/>
              </a:rPr>
              <a:t> 1945  </a:t>
            </a:r>
            <a:r>
              <a:rPr lang="en-US" sz="2400" spc="-10" dirty="0" err="1">
                <a:latin typeface="Calibri"/>
                <a:cs typeface="Calibri"/>
              </a:rPr>
              <a:t>yılında</a:t>
            </a:r>
            <a:r>
              <a:rPr lang="en-US" sz="2400" spc="-10" dirty="0">
                <a:latin typeface="Calibri"/>
                <a:cs typeface="Calibri"/>
              </a:rPr>
              <a:t> </a:t>
            </a:r>
            <a:r>
              <a:rPr lang="en-US" sz="2400" spc="-10" dirty="0" err="1">
                <a:latin typeface="Calibri"/>
                <a:cs typeface="Calibri"/>
              </a:rPr>
              <a:t>bulunmuştur</a:t>
            </a:r>
            <a:r>
              <a:rPr lang="en-US" sz="2400" spc="-10" dirty="0">
                <a:latin typeface="Calibri"/>
                <a:cs typeface="Calibri"/>
              </a:rPr>
              <a:t>.</a:t>
            </a:r>
            <a:endParaRPr lang="tr-TR" sz="2400" spc="-10" dirty="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729353" y="297941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FDFDFD"/>
                </a:solidFill>
                <a:latin typeface="Arial"/>
                <a:cs typeface="Arial"/>
              </a:rPr>
              <a:t>38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231123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887723" y="0"/>
            <a:ext cx="673735" cy="334010"/>
          </a:xfrm>
          <a:custGeom>
            <a:avLst/>
            <a:gdLst/>
            <a:ahLst/>
            <a:cxnLst/>
            <a:rect l="l" t="t" r="r" b="b"/>
            <a:pathLst>
              <a:path w="673735" h="334010">
                <a:moveTo>
                  <a:pt x="0" y="333756"/>
                </a:moveTo>
                <a:lnTo>
                  <a:pt x="673608" y="333756"/>
                </a:lnTo>
                <a:lnTo>
                  <a:pt x="673608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887723" y="6519671"/>
            <a:ext cx="2819400" cy="338455"/>
          </a:xfrm>
          <a:custGeom>
            <a:avLst/>
            <a:gdLst/>
            <a:ahLst/>
            <a:cxnLst/>
            <a:rect l="l" t="t" r="r" b="b"/>
            <a:pathLst>
              <a:path w="2819400" h="338454">
                <a:moveTo>
                  <a:pt x="0" y="338327"/>
                </a:moveTo>
                <a:lnTo>
                  <a:pt x="2819400" y="338327"/>
                </a:lnTo>
                <a:lnTo>
                  <a:pt x="28194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292" y="0"/>
            <a:ext cx="9100058" cy="68643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121765" y="1156462"/>
            <a:ext cx="619760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Birleştirmeli </a:t>
            </a:r>
            <a:r>
              <a:rPr spc="-10" dirty="0"/>
              <a:t>Sıralama </a:t>
            </a:r>
            <a:r>
              <a:rPr b="0" spc="-10" dirty="0">
                <a:latin typeface="Calibri"/>
                <a:cs typeface="Calibri"/>
              </a:rPr>
              <a:t>(</a:t>
            </a:r>
            <a:r>
              <a:rPr spc="-10" dirty="0"/>
              <a:t>MERGE</a:t>
            </a:r>
            <a:r>
              <a:rPr spc="-50" dirty="0"/>
              <a:t> </a:t>
            </a:r>
            <a:r>
              <a:rPr spc="-10" dirty="0"/>
              <a:t>SORT)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1121765" y="2337942"/>
            <a:ext cx="612140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84200" marR="5080" indent="-572135">
              <a:lnSpc>
                <a:spcPct val="100000"/>
              </a:lnSpc>
              <a:spcBef>
                <a:spcPts val="100"/>
              </a:spcBef>
              <a:tabLst>
                <a:tab pos="584200" algn="l"/>
              </a:tabLst>
            </a:pPr>
            <a:r>
              <a:rPr sz="1800" spc="20" dirty="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800" spc="20" dirty="0">
                <a:solidFill>
                  <a:srgbClr val="93C500"/>
                </a:solidFill>
                <a:latin typeface="Times New Roman"/>
                <a:cs typeface="Times New Roman"/>
              </a:rPr>
              <a:t>	</a:t>
            </a:r>
            <a:r>
              <a:rPr sz="2400" spc="-10" dirty="0">
                <a:latin typeface="Calibri"/>
                <a:cs typeface="Calibri"/>
              </a:rPr>
              <a:t>Sıralı </a:t>
            </a:r>
            <a:r>
              <a:rPr sz="2400" dirty="0">
                <a:latin typeface="Calibri"/>
                <a:cs typeface="Calibri"/>
              </a:rPr>
              <a:t>iki </a:t>
            </a:r>
            <a:r>
              <a:rPr sz="2400" spc="-10" dirty="0">
                <a:latin typeface="Calibri"/>
                <a:cs typeface="Calibri"/>
              </a:rPr>
              <a:t>veri </a:t>
            </a:r>
            <a:r>
              <a:rPr sz="2400" dirty="0">
                <a:latin typeface="Calibri"/>
                <a:cs typeface="Calibri"/>
              </a:rPr>
              <a:t>grubunu </a:t>
            </a:r>
            <a:r>
              <a:rPr sz="2400" spc="-10" dirty="0">
                <a:latin typeface="Calibri"/>
                <a:cs typeface="Calibri"/>
              </a:rPr>
              <a:t>birleştirerek </a:t>
            </a:r>
            <a:r>
              <a:rPr sz="2400" spc="-5" dirty="0">
                <a:latin typeface="Calibri"/>
                <a:cs typeface="Calibri"/>
              </a:rPr>
              <a:t>üçüncü bir  </a:t>
            </a:r>
            <a:r>
              <a:rPr sz="2400" spc="-10" dirty="0">
                <a:latin typeface="Calibri"/>
                <a:cs typeface="Calibri"/>
              </a:rPr>
              <a:t>sıralı veri </a:t>
            </a:r>
            <a:r>
              <a:rPr sz="2400" dirty="0">
                <a:latin typeface="Calibri"/>
                <a:cs typeface="Calibri"/>
              </a:rPr>
              <a:t>grubu elde </a:t>
            </a:r>
            <a:r>
              <a:rPr sz="2400" spc="-5" dirty="0">
                <a:latin typeface="Calibri"/>
                <a:cs typeface="Calibri"/>
              </a:rPr>
              <a:t>etmeye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45" dirty="0">
                <a:latin typeface="Calibri"/>
                <a:cs typeface="Calibri"/>
              </a:rPr>
              <a:t>dayanır.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071372" y="3144011"/>
            <a:ext cx="7374635" cy="27873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4729353" y="297941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FDFDFD"/>
                </a:solidFill>
                <a:latin typeface="Arial"/>
                <a:cs typeface="Arial"/>
              </a:rPr>
              <a:t>39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231123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887723" y="0"/>
            <a:ext cx="673735" cy="334010"/>
          </a:xfrm>
          <a:custGeom>
            <a:avLst/>
            <a:gdLst/>
            <a:ahLst/>
            <a:cxnLst/>
            <a:rect l="l" t="t" r="r" b="b"/>
            <a:pathLst>
              <a:path w="673735" h="334010">
                <a:moveTo>
                  <a:pt x="0" y="333756"/>
                </a:moveTo>
                <a:lnTo>
                  <a:pt x="673608" y="333756"/>
                </a:lnTo>
                <a:lnTo>
                  <a:pt x="673608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887723" y="6519671"/>
            <a:ext cx="2819400" cy="338455"/>
          </a:xfrm>
          <a:custGeom>
            <a:avLst/>
            <a:gdLst/>
            <a:ahLst/>
            <a:cxnLst/>
            <a:rect l="l" t="t" r="r" b="b"/>
            <a:pathLst>
              <a:path w="2819400" h="338454">
                <a:moveTo>
                  <a:pt x="0" y="338327"/>
                </a:moveTo>
                <a:lnTo>
                  <a:pt x="2819400" y="338327"/>
                </a:lnTo>
                <a:lnTo>
                  <a:pt x="28194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292" y="0"/>
            <a:ext cx="9100058" cy="68643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121765" y="1156462"/>
            <a:ext cx="619760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Birleştirmeli </a:t>
            </a:r>
            <a:r>
              <a:rPr spc="-10" dirty="0"/>
              <a:t>Sıralama </a:t>
            </a:r>
            <a:r>
              <a:rPr b="0" spc="-10" dirty="0">
                <a:latin typeface="Calibri"/>
                <a:cs typeface="Calibri"/>
              </a:rPr>
              <a:t>(</a:t>
            </a:r>
            <a:r>
              <a:rPr spc="-10" dirty="0"/>
              <a:t>MERGE</a:t>
            </a:r>
            <a:r>
              <a:rPr spc="-50" dirty="0"/>
              <a:t> </a:t>
            </a:r>
            <a:r>
              <a:rPr spc="-10" dirty="0"/>
              <a:t>SORT)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1192174" y="2097151"/>
            <a:ext cx="6177915" cy="4031615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30"/>
              </a:spcBef>
            </a:pPr>
            <a:r>
              <a:rPr sz="1350" spc="15" dirty="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350" spc="15" dirty="0">
                <a:solidFill>
                  <a:srgbClr val="93C50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Calibri"/>
                <a:cs typeface="Calibri"/>
              </a:rPr>
              <a:t>Sıralanmak istenen</a:t>
            </a:r>
            <a:r>
              <a:rPr sz="1800" spc="-114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verimiz: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30"/>
              </a:spcBef>
            </a:pPr>
            <a:r>
              <a:rPr sz="1350" spc="15" dirty="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350" spc="235" dirty="0">
                <a:solidFill>
                  <a:srgbClr val="93C500"/>
                </a:solidFill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Calibri"/>
                <a:cs typeface="Calibri"/>
              </a:rPr>
              <a:t>5,7,2,9,6,1,3,7olsun.</a:t>
            </a:r>
            <a:endParaRPr sz="1800">
              <a:latin typeface="Calibri"/>
              <a:cs typeface="Calibri"/>
            </a:endParaRPr>
          </a:p>
          <a:p>
            <a:pPr marL="285115" marR="30480" indent="-273050">
              <a:lnSpc>
                <a:spcPct val="100000"/>
              </a:lnSpc>
              <a:spcBef>
                <a:spcPts val="434"/>
              </a:spcBef>
            </a:pPr>
            <a:r>
              <a:rPr sz="1350" spc="15" dirty="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350" spc="15" dirty="0">
                <a:solidFill>
                  <a:srgbClr val="93C50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latin typeface="Calibri"/>
                <a:cs typeface="Calibri"/>
              </a:rPr>
              <a:t>Bu </a:t>
            </a:r>
            <a:r>
              <a:rPr sz="1800" spc="-5" dirty="0">
                <a:latin typeface="Calibri"/>
                <a:cs typeface="Calibri"/>
              </a:rPr>
              <a:t>verilerin bir oluşumun(composition) belirleyici alanları  olduğunu düşünebiliriz. </a:t>
            </a:r>
            <a:r>
              <a:rPr sz="1800" spc="-35" dirty="0">
                <a:latin typeface="Calibri"/>
                <a:cs typeface="Calibri"/>
              </a:rPr>
              <a:t>Yani </a:t>
            </a:r>
            <a:r>
              <a:rPr sz="1800" spc="-5" dirty="0">
                <a:latin typeface="Calibri"/>
                <a:cs typeface="Calibri"/>
              </a:rPr>
              <a:t>örneğin </a:t>
            </a:r>
            <a:r>
              <a:rPr sz="1800" spc="-10" dirty="0">
                <a:latin typeface="Calibri"/>
                <a:cs typeface="Calibri"/>
              </a:rPr>
              <a:t>vatandaşlık numarası </a:t>
            </a:r>
            <a:r>
              <a:rPr sz="1800" spc="-15" dirty="0">
                <a:latin typeface="Calibri"/>
                <a:cs typeface="Calibri"/>
              </a:rPr>
              <a:t>veya  </a:t>
            </a:r>
            <a:r>
              <a:rPr sz="1800" spc="-10" dirty="0">
                <a:latin typeface="Calibri"/>
                <a:cs typeface="Calibri"/>
              </a:rPr>
              <a:t>öğrenci numarası </a:t>
            </a:r>
            <a:r>
              <a:rPr sz="1800" dirty="0">
                <a:latin typeface="Calibri"/>
                <a:cs typeface="Calibri"/>
              </a:rPr>
              <a:t>gibi. </a:t>
            </a:r>
            <a:r>
              <a:rPr sz="1800" spc="-10" dirty="0">
                <a:latin typeface="Calibri"/>
                <a:cs typeface="Calibri"/>
              </a:rPr>
              <a:t>Dolayısıyla </a:t>
            </a:r>
            <a:r>
              <a:rPr sz="1800" spc="-5" dirty="0">
                <a:latin typeface="Calibri"/>
                <a:cs typeface="Calibri"/>
              </a:rPr>
              <a:t>örneğin</a:t>
            </a:r>
            <a:r>
              <a:rPr sz="1800" spc="8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öğrencilerin</a:t>
            </a:r>
            <a:endParaRPr sz="1800">
              <a:latin typeface="Calibri"/>
              <a:cs typeface="Calibri"/>
            </a:endParaRPr>
          </a:p>
          <a:p>
            <a:pPr marR="437515" algn="ctr">
              <a:lnSpc>
                <a:spcPct val="100000"/>
              </a:lnSpc>
            </a:pPr>
            <a:r>
              <a:rPr sz="1800" spc="-10" dirty="0">
                <a:latin typeface="Calibri"/>
                <a:cs typeface="Calibri"/>
              </a:rPr>
              <a:t>numaralarına </a:t>
            </a:r>
            <a:r>
              <a:rPr sz="1800" spc="-15" dirty="0">
                <a:latin typeface="Calibri"/>
                <a:cs typeface="Calibri"/>
              </a:rPr>
              <a:t>göre </a:t>
            </a:r>
            <a:r>
              <a:rPr sz="1800" spc="-5" dirty="0">
                <a:latin typeface="Calibri"/>
                <a:cs typeface="Calibri"/>
              </a:rPr>
              <a:t>sıralanması durumunda</a:t>
            </a:r>
            <a:r>
              <a:rPr sz="1800" spc="7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kullanılabilir.</a:t>
            </a:r>
            <a:endParaRPr sz="1800">
              <a:latin typeface="Calibri"/>
              <a:cs typeface="Calibri"/>
            </a:endParaRPr>
          </a:p>
          <a:p>
            <a:pPr marR="457200" algn="ctr">
              <a:lnSpc>
                <a:spcPct val="100000"/>
              </a:lnSpc>
              <a:spcBef>
                <a:spcPts val="434"/>
              </a:spcBef>
            </a:pPr>
            <a:r>
              <a:rPr sz="1350" spc="15" dirty="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350" spc="15" dirty="0">
                <a:solidFill>
                  <a:srgbClr val="93C500"/>
                </a:solidFill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Calibri"/>
                <a:cs typeface="Calibri"/>
              </a:rPr>
              <a:t>Birleştirme sıralamasının çalışması </a:t>
            </a:r>
            <a:r>
              <a:rPr sz="1800" spc="-10" dirty="0">
                <a:latin typeface="Calibri"/>
                <a:cs typeface="Calibri"/>
              </a:rPr>
              <a:t>yukarıdaki </a:t>
            </a:r>
            <a:r>
              <a:rPr sz="1800" spc="-5" dirty="0">
                <a:latin typeface="Calibri"/>
                <a:cs typeface="Calibri"/>
              </a:rPr>
              <a:t>bu örnek</a:t>
            </a:r>
            <a:r>
              <a:rPr sz="1800" spc="-9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dizi</a:t>
            </a:r>
            <a:endParaRPr sz="1800">
              <a:latin typeface="Calibri"/>
              <a:cs typeface="Calibri"/>
            </a:endParaRPr>
          </a:p>
          <a:p>
            <a:pPr marL="285115" marR="5080">
              <a:lnSpc>
                <a:spcPct val="100000"/>
              </a:lnSpc>
            </a:pPr>
            <a:r>
              <a:rPr sz="1800" spc="-10" dirty="0">
                <a:latin typeface="Calibri"/>
                <a:cs typeface="Calibri"/>
              </a:rPr>
              <a:t>üzerinde </a:t>
            </a:r>
            <a:r>
              <a:rPr sz="1800" dirty="0">
                <a:latin typeface="Calibri"/>
                <a:cs typeface="Calibri"/>
              </a:rPr>
              <a:t>adım adım </a:t>
            </a:r>
            <a:r>
              <a:rPr sz="1800" spc="-25" dirty="0">
                <a:latin typeface="Calibri"/>
                <a:cs typeface="Calibri"/>
              </a:rPr>
              <a:t>gösterilmiştir. </a:t>
            </a:r>
            <a:r>
              <a:rPr sz="1800" spc="-10" dirty="0">
                <a:latin typeface="Calibri"/>
                <a:cs typeface="Calibri"/>
              </a:rPr>
              <a:t>Öncelikle parçalama </a:t>
            </a:r>
            <a:r>
              <a:rPr sz="1800" spc="-5" dirty="0">
                <a:latin typeface="Calibri"/>
                <a:cs typeface="Calibri"/>
              </a:rPr>
              <a:t>adımları  </a:t>
            </a:r>
            <a:r>
              <a:rPr sz="1800" spc="-35" dirty="0">
                <a:latin typeface="Calibri"/>
                <a:cs typeface="Calibri"/>
              </a:rPr>
              <a:t>gelir. </a:t>
            </a:r>
            <a:r>
              <a:rPr sz="1800" dirty="0">
                <a:latin typeface="Calibri"/>
                <a:cs typeface="Calibri"/>
              </a:rPr>
              <a:t>Bu </a:t>
            </a:r>
            <a:r>
              <a:rPr sz="1800" spc="-5" dirty="0">
                <a:latin typeface="Calibri"/>
                <a:cs typeface="Calibri"/>
              </a:rPr>
              <a:t>adımlar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aşağıdadır.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30"/>
              </a:spcBef>
            </a:pPr>
            <a:r>
              <a:rPr sz="1350" spc="15" dirty="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350" spc="15" dirty="0">
                <a:solidFill>
                  <a:srgbClr val="93C50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latin typeface="Calibri"/>
                <a:cs typeface="Calibri"/>
              </a:rPr>
              <a:t>1. adım </a:t>
            </a:r>
            <a:r>
              <a:rPr sz="1800" spc="-5" dirty="0">
                <a:latin typeface="Calibri"/>
                <a:cs typeface="Calibri"/>
              </a:rPr>
              <a:t>diziyi </a:t>
            </a:r>
            <a:r>
              <a:rPr sz="1800" spc="-10" dirty="0">
                <a:latin typeface="Calibri"/>
                <a:cs typeface="Calibri"/>
              </a:rPr>
              <a:t>ikiye</a:t>
            </a:r>
            <a:r>
              <a:rPr sz="1800" spc="-10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böl: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34"/>
              </a:spcBef>
            </a:pPr>
            <a:r>
              <a:rPr sz="1350" spc="15" dirty="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350" spc="15" dirty="0">
                <a:solidFill>
                  <a:srgbClr val="93C500"/>
                </a:solidFill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Calibri"/>
                <a:cs typeface="Calibri"/>
              </a:rPr>
              <a:t>5,7,2,9 ve</a:t>
            </a:r>
            <a:r>
              <a:rPr sz="1800" spc="-1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6,1,3,7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30"/>
              </a:spcBef>
            </a:pPr>
            <a:r>
              <a:rPr sz="1350" spc="15" dirty="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350" spc="15" dirty="0">
                <a:solidFill>
                  <a:srgbClr val="93C50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latin typeface="Calibri"/>
                <a:cs typeface="Calibri"/>
              </a:rPr>
              <a:t>2. adım </a:t>
            </a:r>
            <a:r>
              <a:rPr sz="1800" spc="-10" dirty="0">
                <a:latin typeface="Calibri"/>
                <a:cs typeface="Calibri"/>
              </a:rPr>
              <a:t>çıkan </a:t>
            </a:r>
            <a:r>
              <a:rPr sz="1800" spc="-5" dirty="0">
                <a:latin typeface="Calibri"/>
                <a:cs typeface="Calibri"/>
              </a:rPr>
              <a:t>bu dizileri de </a:t>
            </a:r>
            <a:r>
              <a:rPr sz="1800" spc="-10" dirty="0">
                <a:latin typeface="Calibri"/>
                <a:cs typeface="Calibri"/>
              </a:rPr>
              <a:t>ikiye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böl: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34"/>
              </a:spcBef>
            </a:pPr>
            <a:r>
              <a:rPr sz="1350" spc="15" dirty="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350" spc="15" dirty="0">
                <a:solidFill>
                  <a:srgbClr val="93C500"/>
                </a:solidFill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Calibri"/>
                <a:cs typeface="Calibri"/>
              </a:rPr>
              <a:t>5,7 </a:t>
            </a:r>
            <a:r>
              <a:rPr sz="1800" dirty="0">
                <a:latin typeface="Calibri"/>
                <a:cs typeface="Calibri"/>
              </a:rPr>
              <a:t>; </a:t>
            </a:r>
            <a:r>
              <a:rPr sz="1800" spc="-5" dirty="0">
                <a:latin typeface="Calibri"/>
                <a:cs typeface="Calibri"/>
              </a:rPr>
              <a:t>2,9 </a:t>
            </a:r>
            <a:r>
              <a:rPr sz="1800" dirty="0">
                <a:latin typeface="Calibri"/>
                <a:cs typeface="Calibri"/>
              </a:rPr>
              <a:t>; </a:t>
            </a:r>
            <a:r>
              <a:rPr sz="1800" spc="-5" dirty="0">
                <a:latin typeface="Calibri"/>
                <a:cs typeface="Calibri"/>
              </a:rPr>
              <a:t>6,1 </a:t>
            </a:r>
            <a:r>
              <a:rPr sz="1800" dirty="0">
                <a:latin typeface="Calibri"/>
                <a:cs typeface="Calibri"/>
              </a:rPr>
              <a:t>;</a:t>
            </a:r>
            <a:r>
              <a:rPr sz="1800" spc="-6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3,7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729353" y="297941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FDFDFD"/>
                </a:solidFill>
                <a:latin typeface="Arial"/>
                <a:cs typeface="Arial"/>
              </a:rPr>
              <a:t>40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231123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887723" y="0"/>
            <a:ext cx="673735" cy="334010"/>
          </a:xfrm>
          <a:custGeom>
            <a:avLst/>
            <a:gdLst/>
            <a:ahLst/>
            <a:cxnLst/>
            <a:rect l="l" t="t" r="r" b="b"/>
            <a:pathLst>
              <a:path w="673735" h="334010">
                <a:moveTo>
                  <a:pt x="0" y="333756"/>
                </a:moveTo>
                <a:lnTo>
                  <a:pt x="673608" y="333756"/>
                </a:lnTo>
                <a:lnTo>
                  <a:pt x="673608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887723" y="6519671"/>
            <a:ext cx="2819400" cy="338455"/>
          </a:xfrm>
          <a:custGeom>
            <a:avLst/>
            <a:gdLst/>
            <a:ahLst/>
            <a:cxnLst/>
            <a:rect l="l" t="t" r="r" b="b"/>
            <a:pathLst>
              <a:path w="2819400" h="338454">
                <a:moveTo>
                  <a:pt x="0" y="338327"/>
                </a:moveTo>
                <a:lnTo>
                  <a:pt x="2819400" y="338327"/>
                </a:lnTo>
                <a:lnTo>
                  <a:pt x="28194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292" y="0"/>
            <a:ext cx="9100058" cy="68643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57200" y="375118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121765" y="1156462"/>
            <a:ext cx="619760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Birleştirmeli </a:t>
            </a:r>
            <a:r>
              <a:rPr spc="-10" dirty="0"/>
              <a:t>Sıralama </a:t>
            </a:r>
            <a:r>
              <a:rPr b="0" spc="-10" dirty="0">
                <a:latin typeface="Calibri"/>
                <a:cs typeface="Calibri"/>
              </a:rPr>
              <a:t>(</a:t>
            </a:r>
            <a:r>
              <a:rPr spc="-10" dirty="0"/>
              <a:t>MERGE</a:t>
            </a:r>
            <a:r>
              <a:rPr spc="-50" dirty="0"/>
              <a:t> </a:t>
            </a:r>
            <a:r>
              <a:rPr spc="-10" dirty="0"/>
              <a:t>SORT)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1192174" y="2152015"/>
            <a:ext cx="6308725" cy="3647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5115" marR="168275" indent="-273050">
              <a:lnSpc>
                <a:spcPct val="100000"/>
              </a:lnSpc>
              <a:spcBef>
                <a:spcPts val="100"/>
              </a:spcBef>
            </a:pPr>
            <a:r>
              <a:rPr sz="1350" spc="15" dirty="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350" spc="15" dirty="0">
                <a:solidFill>
                  <a:srgbClr val="93C50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latin typeface="Calibri"/>
                <a:cs typeface="Calibri"/>
              </a:rPr>
              <a:t>3. adım </a:t>
            </a:r>
            <a:r>
              <a:rPr sz="1800" spc="-5" dirty="0">
                <a:latin typeface="Calibri"/>
                <a:cs typeface="Calibri"/>
              </a:rPr>
              <a:t>elde edilen </a:t>
            </a:r>
            <a:r>
              <a:rPr sz="1800" spc="-10" dirty="0">
                <a:latin typeface="Calibri"/>
                <a:cs typeface="Calibri"/>
              </a:rPr>
              <a:t>parçalar </a:t>
            </a:r>
            <a:r>
              <a:rPr sz="1800" dirty="0">
                <a:latin typeface="Calibri"/>
                <a:cs typeface="Calibri"/>
              </a:rPr>
              <a:t>2 </a:t>
            </a:r>
            <a:r>
              <a:rPr sz="1800" spc="-15" dirty="0">
                <a:latin typeface="Calibri"/>
                <a:cs typeface="Calibri"/>
              </a:rPr>
              <a:t>veya </a:t>
            </a:r>
            <a:r>
              <a:rPr sz="1800" spc="-5" dirty="0">
                <a:latin typeface="Calibri"/>
                <a:cs typeface="Calibri"/>
              </a:rPr>
              <a:t>daha küçük </a:t>
            </a:r>
            <a:r>
              <a:rPr sz="1800" dirty="0">
                <a:latin typeface="Calibri"/>
                <a:cs typeface="Calibri"/>
              </a:rPr>
              <a:t>eleman </a:t>
            </a:r>
            <a:r>
              <a:rPr sz="1800" spc="-10" dirty="0">
                <a:latin typeface="Calibri"/>
                <a:cs typeface="Calibri"/>
              </a:rPr>
              <a:t>sayısına  ulaştığı </a:t>
            </a:r>
            <a:r>
              <a:rPr sz="1800" spc="-5" dirty="0">
                <a:latin typeface="Calibri"/>
                <a:cs typeface="Calibri"/>
              </a:rPr>
              <a:t>için dur </a:t>
            </a:r>
            <a:r>
              <a:rPr sz="1800" spc="-10" dirty="0">
                <a:latin typeface="Calibri"/>
                <a:cs typeface="Calibri"/>
              </a:rPr>
              <a:t>(aksi </a:t>
            </a:r>
            <a:r>
              <a:rPr sz="1800" spc="-5" dirty="0">
                <a:latin typeface="Calibri"/>
                <a:cs typeface="Calibri"/>
              </a:rPr>
              <a:t>durumda bölme </a:t>
            </a:r>
            <a:r>
              <a:rPr sz="1800" dirty="0">
                <a:latin typeface="Calibri"/>
                <a:cs typeface="Calibri"/>
              </a:rPr>
              <a:t>işlemi </a:t>
            </a:r>
            <a:r>
              <a:rPr sz="1800" spc="-10" dirty="0">
                <a:latin typeface="Calibri"/>
                <a:cs typeface="Calibri"/>
              </a:rPr>
              <a:t>devam</a:t>
            </a:r>
            <a:r>
              <a:rPr sz="1800" spc="8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edecekti)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30"/>
              </a:spcBef>
            </a:pPr>
            <a:r>
              <a:rPr sz="1350" spc="15" dirty="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350" spc="15" dirty="0">
                <a:solidFill>
                  <a:srgbClr val="93C50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latin typeface="Calibri"/>
                <a:cs typeface="Calibri"/>
              </a:rPr>
              <a:t>4. adım her </a:t>
            </a:r>
            <a:r>
              <a:rPr sz="1800" spc="-15" dirty="0">
                <a:latin typeface="Calibri"/>
                <a:cs typeface="Calibri"/>
              </a:rPr>
              <a:t>parçayı kendi </a:t>
            </a:r>
            <a:r>
              <a:rPr sz="1800" spc="-5" dirty="0">
                <a:latin typeface="Calibri"/>
                <a:cs typeface="Calibri"/>
              </a:rPr>
              <a:t>içinde</a:t>
            </a:r>
            <a:r>
              <a:rPr sz="1800" spc="-6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sırala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34"/>
              </a:spcBef>
            </a:pPr>
            <a:r>
              <a:rPr sz="1350" spc="15" dirty="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350" spc="15" dirty="0">
                <a:solidFill>
                  <a:srgbClr val="93C500"/>
                </a:solidFill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Calibri"/>
                <a:cs typeface="Calibri"/>
              </a:rPr>
              <a:t>5,7 </a:t>
            </a:r>
            <a:r>
              <a:rPr sz="1800" dirty="0">
                <a:latin typeface="Calibri"/>
                <a:cs typeface="Calibri"/>
              </a:rPr>
              <a:t>; </a:t>
            </a:r>
            <a:r>
              <a:rPr sz="1800" spc="-5" dirty="0">
                <a:latin typeface="Calibri"/>
                <a:cs typeface="Calibri"/>
              </a:rPr>
              <a:t>2,9 </a:t>
            </a:r>
            <a:r>
              <a:rPr sz="1800" dirty="0">
                <a:latin typeface="Calibri"/>
                <a:cs typeface="Calibri"/>
              </a:rPr>
              <a:t>; </a:t>
            </a:r>
            <a:r>
              <a:rPr sz="1800" spc="-5" dirty="0">
                <a:latin typeface="Calibri"/>
                <a:cs typeface="Calibri"/>
              </a:rPr>
              <a:t>1,6 </a:t>
            </a:r>
            <a:r>
              <a:rPr sz="1800" dirty="0">
                <a:latin typeface="Calibri"/>
                <a:cs typeface="Calibri"/>
              </a:rPr>
              <a:t>;</a:t>
            </a:r>
            <a:r>
              <a:rPr sz="1800" spc="-6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3,7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30"/>
              </a:spcBef>
            </a:pPr>
            <a:r>
              <a:rPr sz="1350" spc="15" dirty="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350" spc="15" dirty="0">
                <a:solidFill>
                  <a:srgbClr val="93C50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latin typeface="Calibri"/>
                <a:cs typeface="Calibri"/>
              </a:rPr>
              <a:t>5. </a:t>
            </a:r>
            <a:r>
              <a:rPr sz="1800" spc="-5" dirty="0">
                <a:latin typeface="Calibri"/>
                <a:cs typeface="Calibri"/>
              </a:rPr>
              <a:t>Her bölünmüş </a:t>
            </a:r>
            <a:r>
              <a:rPr sz="1800" spc="-15" dirty="0">
                <a:latin typeface="Calibri"/>
                <a:cs typeface="Calibri"/>
              </a:rPr>
              <a:t>parçayı </a:t>
            </a:r>
            <a:r>
              <a:rPr sz="1800" spc="-10" dirty="0">
                <a:latin typeface="Calibri"/>
                <a:cs typeface="Calibri"/>
              </a:rPr>
              <a:t>birleştir ve birleştirirken </a:t>
            </a:r>
            <a:r>
              <a:rPr sz="1800" spc="-20" dirty="0">
                <a:latin typeface="Calibri"/>
                <a:cs typeface="Calibri"/>
              </a:rPr>
              <a:t>sıraya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dikkat</a:t>
            </a:r>
            <a:endParaRPr sz="1800">
              <a:latin typeface="Calibri"/>
              <a:cs typeface="Calibri"/>
            </a:endParaRPr>
          </a:p>
          <a:p>
            <a:pPr marL="285115" marR="5080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ederek </a:t>
            </a:r>
            <a:r>
              <a:rPr sz="1800" spc="-10" dirty="0">
                <a:latin typeface="Calibri"/>
                <a:cs typeface="Calibri"/>
              </a:rPr>
              <a:t>birleştir </a:t>
            </a:r>
            <a:r>
              <a:rPr sz="1800" spc="-5" dirty="0">
                <a:latin typeface="Calibri"/>
                <a:cs typeface="Calibri"/>
              </a:rPr>
              <a:t>(1. ve </a:t>
            </a:r>
            <a:r>
              <a:rPr sz="1800" dirty="0">
                <a:latin typeface="Calibri"/>
                <a:cs typeface="Calibri"/>
              </a:rPr>
              <a:t>2. </a:t>
            </a:r>
            <a:r>
              <a:rPr sz="1800" spc="-10" dirty="0">
                <a:latin typeface="Calibri"/>
                <a:cs typeface="Calibri"/>
              </a:rPr>
              <a:t>parçalar </a:t>
            </a:r>
            <a:r>
              <a:rPr sz="1800" spc="-5" dirty="0">
                <a:latin typeface="Calibri"/>
                <a:cs typeface="Calibri"/>
              </a:rPr>
              <a:t>ile </a:t>
            </a:r>
            <a:r>
              <a:rPr sz="1800" dirty="0">
                <a:latin typeface="Calibri"/>
                <a:cs typeface="Calibri"/>
              </a:rPr>
              <a:t>3. </a:t>
            </a:r>
            <a:r>
              <a:rPr sz="1800" spc="-5" dirty="0">
                <a:latin typeface="Calibri"/>
                <a:cs typeface="Calibri"/>
              </a:rPr>
              <a:t>ve </a:t>
            </a:r>
            <a:r>
              <a:rPr sz="1800" dirty="0">
                <a:latin typeface="Calibri"/>
                <a:cs typeface="Calibri"/>
              </a:rPr>
              <a:t>4. </a:t>
            </a:r>
            <a:r>
              <a:rPr sz="1800" spc="-10" dirty="0">
                <a:latin typeface="Calibri"/>
                <a:cs typeface="Calibri"/>
              </a:rPr>
              <a:t>parçalar aynı </a:t>
            </a:r>
            <a:r>
              <a:rPr sz="1800" spc="-5" dirty="0">
                <a:latin typeface="Calibri"/>
                <a:cs typeface="Calibri"/>
              </a:rPr>
              <a:t>gruptan  bölünmüştü)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34"/>
              </a:spcBef>
            </a:pPr>
            <a:r>
              <a:rPr sz="1350" spc="15" dirty="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350" spc="15" dirty="0">
                <a:solidFill>
                  <a:srgbClr val="93C500"/>
                </a:solidFill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Calibri"/>
                <a:cs typeface="Calibri"/>
              </a:rPr>
              <a:t>2,5,7,9 ve</a:t>
            </a:r>
            <a:r>
              <a:rPr sz="1800" spc="-1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1,3,6,7</a:t>
            </a:r>
            <a:endParaRPr sz="1800">
              <a:latin typeface="Calibri"/>
              <a:cs typeface="Calibri"/>
            </a:endParaRPr>
          </a:p>
          <a:p>
            <a:pPr marL="285115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6. adım, </a:t>
            </a:r>
            <a:r>
              <a:rPr sz="1800" spc="-10" dirty="0">
                <a:latin typeface="Calibri"/>
                <a:cs typeface="Calibri"/>
              </a:rPr>
              <a:t>tek </a:t>
            </a:r>
            <a:r>
              <a:rPr sz="1800" spc="-5" dirty="0">
                <a:latin typeface="Calibri"/>
                <a:cs typeface="Calibri"/>
              </a:rPr>
              <a:t>bir bütün </a:t>
            </a:r>
            <a:r>
              <a:rPr sz="1800" spc="-15" dirty="0">
                <a:latin typeface="Calibri"/>
                <a:cs typeface="Calibri"/>
              </a:rPr>
              <a:t>parça </a:t>
            </a:r>
            <a:r>
              <a:rPr sz="1800" spc="-5" dirty="0">
                <a:latin typeface="Calibri"/>
                <a:cs typeface="Calibri"/>
              </a:rPr>
              <a:t>olmadığı için </a:t>
            </a:r>
            <a:r>
              <a:rPr sz="1800" spc="-10" dirty="0">
                <a:latin typeface="Calibri"/>
                <a:cs typeface="Calibri"/>
              </a:rPr>
              <a:t>birleştirmeye devam</a:t>
            </a:r>
            <a:r>
              <a:rPr sz="1800" spc="114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et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30"/>
              </a:spcBef>
            </a:pPr>
            <a:r>
              <a:rPr sz="1350" spc="15" dirty="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350" spc="235" dirty="0">
                <a:solidFill>
                  <a:srgbClr val="93C500"/>
                </a:solidFill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Calibri"/>
                <a:cs typeface="Calibri"/>
              </a:rPr>
              <a:t>1,2,3,5,6,7,7,9</a:t>
            </a:r>
            <a:endParaRPr sz="1800">
              <a:latin typeface="Calibri"/>
              <a:cs typeface="Calibri"/>
            </a:endParaRPr>
          </a:p>
          <a:p>
            <a:pPr marL="285115" marR="29209" indent="-273050">
              <a:lnSpc>
                <a:spcPct val="100000"/>
              </a:lnSpc>
              <a:spcBef>
                <a:spcPts val="434"/>
              </a:spcBef>
            </a:pPr>
            <a:r>
              <a:rPr sz="1350" spc="15" dirty="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350" spc="15" dirty="0">
                <a:solidFill>
                  <a:srgbClr val="93C50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latin typeface="Calibri"/>
                <a:cs typeface="Calibri"/>
              </a:rPr>
              <a:t>7. adım </a:t>
            </a:r>
            <a:r>
              <a:rPr sz="1800" spc="-10" dirty="0">
                <a:latin typeface="Calibri"/>
                <a:cs typeface="Calibri"/>
              </a:rPr>
              <a:t>sonuçta </a:t>
            </a:r>
            <a:r>
              <a:rPr sz="1800" spc="-5" dirty="0">
                <a:latin typeface="Calibri"/>
                <a:cs typeface="Calibri"/>
              </a:rPr>
              <a:t>bir bütün birleşmiş </a:t>
            </a:r>
            <a:r>
              <a:rPr sz="1800" spc="-15" dirty="0">
                <a:latin typeface="Calibri"/>
                <a:cs typeface="Calibri"/>
              </a:rPr>
              <a:t>parça </a:t>
            </a:r>
            <a:r>
              <a:rPr sz="1800" spc="-5" dirty="0">
                <a:latin typeface="Calibri"/>
                <a:cs typeface="Calibri"/>
              </a:rPr>
              <a:t>olduğu için </a:t>
            </a:r>
            <a:r>
              <a:rPr sz="1800" spc="-50" dirty="0">
                <a:latin typeface="Calibri"/>
                <a:cs typeface="Calibri"/>
              </a:rPr>
              <a:t>dur. </a:t>
            </a:r>
            <a:r>
              <a:rPr sz="1800" spc="-15" dirty="0">
                <a:latin typeface="Calibri"/>
                <a:cs typeface="Calibri"/>
              </a:rPr>
              <a:t>İşte </a:t>
            </a:r>
            <a:r>
              <a:rPr sz="1800" dirty="0">
                <a:latin typeface="Calibri"/>
                <a:cs typeface="Calibri"/>
              </a:rPr>
              <a:t>bu  </a:t>
            </a:r>
            <a:r>
              <a:rPr sz="1800" spc="-5" dirty="0">
                <a:latin typeface="Calibri"/>
                <a:cs typeface="Calibri"/>
              </a:rPr>
              <a:t>sonuç dizisi ilk dizinin </a:t>
            </a:r>
            <a:r>
              <a:rPr sz="1800" spc="-10" dirty="0">
                <a:latin typeface="Calibri"/>
                <a:cs typeface="Calibri"/>
              </a:rPr>
              <a:t>sıralanmış</a:t>
            </a:r>
            <a:r>
              <a:rPr sz="1800" spc="50" dirty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halidir.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729353" y="297941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FDFDFD"/>
                </a:solidFill>
                <a:latin typeface="Arial"/>
                <a:cs typeface="Arial"/>
              </a:rPr>
              <a:t>41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8D9EE73-1F5D-46D5-B14A-E590D2DE8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A04F46D3-A485-4842-BBAB-0EA2044AA0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Resim 4" descr="klavye, saat içeren bir resim&#10;&#10;Çok yüksek güvenilirlikle oluşturulmuş açıklama">
            <a:extLst>
              <a:ext uri="{FF2B5EF4-FFF2-40B4-BE49-F238E27FC236}">
                <a16:creationId xmlns:a16="http://schemas.microsoft.com/office/drawing/2014/main" id="{B3F9515C-6969-42E6-BEB7-97A5B4B202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745" y="748607"/>
            <a:ext cx="7630509" cy="5732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1863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231123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887723" y="0"/>
            <a:ext cx="673735" cy="334010"/>
          </a:xfrm>
          <a:custGeom>
            <a:avLst/>
            <a:gdLst/>
            <a:ahLst/>
            <a:cxnLst/>
            <a:rect l="l" t="t" r="r" b="b"/>
            <a:pathLst>
              <a:path w="673735" h="334010">
                <a:moveTo>
                  <a:pt x="0" y="333756"/>
                </a:moveTo>
                <a:lnTo>
                  <a:pt x="673608" y="333756"/>
                </a:lnTo>
                <a:lnTo>
                  <a:pt x="673608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887723" y="6519671"/>
            <a:ext cx="2819400" cy="338455"/>
          </a:xfrm>
          <a:custGeom>
            <a:avLst/>
            <a:gdLst/>
            <a:ahLst/>
            <a:cxnLst/>
            <a:rect l="l" t="t" r="r" b="b"/>
            <a:pathLst>
              <a:path w="2819400" h="338454">
                <a:moveTo>
                  <a:pt x="0" y="338327"/>
                </a:moveTo>
                <a:lnTo>
                  <a:pt x="2819400" y="338327"/>
                </a:lnTo>
                <a:lnTo>
                  <a:pt x="28194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292" y="0"/>
            <a:ext cx="9100058" cy="68643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121765" y="1645666"/>
            <a:ext cx="2042795" cy="4679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900" spc="-5" dirty="0"/>
              <a:t>MERGE</a:t>
            </a:r>
            <a:r>
              <a:rPr sz="2900" spc="-80" dirty="0"/>
              <a:t> </a:t>
            </a:r>
            <a:r>
              <a:rPr sz="2900" spc="-5" dirty="0"/>
              <a:t>SORT</a:t>
            </a:r>
            <a:endParaRPr sz="2900"/>
          </a:p>
        </p:txBody>
      </p:sp>
      <p:sp>
        <p:nvSpPr>
          <p:cNvPr id="13" name="object 13"/>
          <p:cNvSpPr txBox="1"/>
          <p:nvPr/>
        </p:nvSpPr>
        <p:spPr>
          <a:xfrm>
            <a:off x="1083665" y="2337942"/>
            <a:ext cx="6328410" cy="27324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22300" marR="77470" indent="-572135">
              <a:lnSpc>
                <a:spcPct val="100000"/>
              </a:lnSpc>
              <a:spcBef>
                <a:spcPts val="100"/>
              </a:spcBef>
              <a:tabLst>
                <a:tab pos="622300" algn="l"/>
              </a:tabLst>
            </a:pPr>
            <a:r>
              <a:rPr sz="1800" spc="20" dirty="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800" spc="20" dirty="0">
                <a:solidFill>
                  <a:srgbClr val="93C500"/>
                </a:solidFill>
                <a:latin typeface="Times New Roman"/>
                <a:cs typeface="Times New Roman"/>
              </a:rPr>
              <a:t>	</a:t>
            </a:r>
            <a:r>
              <a:rPr sz="2400" b="1" spc="-5" dirty="0">
                <a:latin typeface="Calibri"/>
                <a:cs typeface="Calibri"/>
              </a:rPr>
              <a:t>Analiz </a:t>
            </a:r>
            <a:r>
              <a:rPr sz="2400" b="1" dirty="0">
                <a:latin typeface="Calibri"/>
                <a:cs typeface="Calibri"/>
              </a:rPr>
              <a:t>: </a:t>
            </a:r>
            <a:r>
              <a:rPr sz="2400" b="1" spc="-5" dirty="0">
                <a:solidFill>
                  <a:srgbClr val="FF0000"/>
                </a:solidFill>
                <a:latin typeface="Calibri"/>
                <a:cs typeface="Calibri"/>
              </a:rPr>
              <a:t>log</a:t>
            </a:r>
            <a:r>
              <a:rPr sz="2400" b="1" spc="-7" baseline="-20833" dirty="0">
                <a:solidFill>
                  <a:srgbClr val="FF0000"/>
                </a:solidFill>
                <a:latin typeface="Calibri"/>
                <a:cs typeface="Calibri"/>
              </a:rPr>
              <a:t>2</a:t>
            </a:r>
            <a:r>
              <a:rPr sz="2400" b="1" spc="-5" dirty="0">
                <a:solidFill>
                  <a:srgbClr val="FF0000"/>
                </a:solidFill>
                <a:latin typeface="Calibri"/>
                <a:cs typeface="Calibri"/>
              </a:rPr>
              <a:t>n </a:t>
            </a:r>
            <a:r>
              <a:rPr sz="2400" b="1" spc="-5" dirty="0">
                <a:latin typeface="Calibri"/>
                <a:cs typeface="Calibri"/>
              </a:rPr>
              <a:t>tur </a:t>
            </a:r>
            <a:r>
              <a:rPr sz="2400" b="1" spc="-10" dirty="0">
                <a:latin typeface="Calibri"/>
                <a:cs typeface="Calibri"/>
              </a:rPr>
              <a:t>ve </a:t>
            </a:r>
            <a:r>
              <a:rPr sz="2400" b="1" dirty="0">
                <a:latin typeface="Calibri"/>
                <a:cs typeface="Calibri"/>
              </a:rPr>
              <a:t>her </a:t>
            </a:r>
            <a:r>
              <a:rPr sz="2400" b="1" spc="-10" dirty="0">
                <a:latin typeface="Calibri"/>
                <a:cs typeface="Calibri"/>
              </a:rPr>
              <a:t>turda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n </a:t>
            </a:r>
            <a:r>
              <a:rPr sz="2400" b="1" spc="-20" dirty="0">
                <a:latin typeface="Calibri"/>
                <a:cs typeface="Calibri"/>
              </a:rPr>
              <a:t>veya </a:t>
            </a:r>
            <a:r>
              <a:rPr sz="2400" b="1" spc="-5" dirty="0">
                <a:latin typeface="Calibri"/>
                <a:cs typeface="Calibri"/>
              </a:rPr>
              <a:t>daha </a:t>
            </a:r>
            <a:r>
              <a:rPr sz="2400" b="1" dirty="0">
                <a:latin typeface="Calibri"/>
                <a:cs typeface="Calibri"/>
              </a:rPr>
              <a:t>az  </a:t>
            </a:r>
            <a:r>
              <a:rPr sz="2400" b="1" spc="-10" dirty="0">
                <a:latin typeface="Calibri"/>
                <a:cs typeface="Calibri"/>
              </a:rPr>
              <a:t>karşılaştırma </a:t>
            </a:r>
            <a:r>
              <a:rPr sz="2400" b="1" dirty="0">
                <a:latin typeface="Calibri"/>
                <a:cs typeface="Calibri"/>
              </a:rPr>
              <a:t>= </a:t>
            </a:r>
            <a:r>
              <a:rPr sz="2400" b="1" spc="-5" dirty="0">
                <a:solidFill>
                  <a:srgbClr val="FF0000"/>
                </a:solidFill>
                <a:latin typeface="Calibri"/>
                <a:cs typeface="Calibri"/>
              </a:rPr>
              <a:t>O(n log</a:t>
            </a:r>
            <a:r>
              <a:rPr sz="2400" b="1" spc="-7" baseline="-20833" dirty="0">
                <a:solidFill>
                  <a:srgbClr val="FF0000"/>
                </a:solidFill>
                <a:latin typeface="Calibri"/>
                <a:cs typeface="Calibri"/>
              </a:rPr>
              <a:t>2</a:t>
            </a:r>
            <a:r>
              <a:rPr sz="2400" b="1" spc="-5" dirty="0">
                <a:solidFill>
                  <a:srgbClr val="FF0000"/>
                </a:solidFill>
                <a:latin typeface="Calibri"/>
                <a:cs typeface="Calibri"/>
              </a:rPr>
              <a:t>n) </a:t>
            </a:r>
            <a:r>
              <a:rPr sz="2400" b="1" spc="-10" dirty="0">
                <a:latin typeface="Calibri"/>
                <a:cs typeface="Calibri"/>
              </a:rPr>
              <a:t>karşılaştırma.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500">
              <a:latin typeface="Times New Roman"/>
              <a:cs typeface="Times New Roman"/>
            </a:endParaRPr>
          </a:p>
          <a:p>
            <a:pPr marL="50800">
              <a:lnSpc>
                <a:spcPct val="100000"/>
              </a:lnSpc>
              <a:spcBef>
                <a:spcPts val="5"/>
              </a:spcBef>
              <a:tabLst>
                <a:tab pos="622300" algn="l"/>
              </a:tabLst>
            </a:pPr>
            <a:r>
              <a:rPr sz="1800" spc="20" dirty="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800" spc="20" dirty="0">
                <a:solidFill>
                  <a:srgbClr val="93C500"/>
                </a:solidFill>
                <a:latin typeface="Times New Roman"/>
                <a:cs typeface="Times New Roman"/>
              </a:rPr>
              <a:t>	</a:t>
            </a:r>
            <a:r>
              <a:rPr sz="2400" b="1" spc="-5" dirty="0">
                <a:latin typeface="Calibri"/>
                <a:cs typeface="Calibri"/>
              </a:rPr>
              <a:t>Quicksort’ta en </a:t>
            </a:r>
            <a:r>
              <a:rPr sz="2400" b="1" spc="-20" dirty="0">
                <a:latin typeface="Calibri"/>
                <a:cs typeface="Calibri"/>
              </a:rPr>
              <a:t>kötü </a:t>
            </a:r>
            <a:r>
              <a:rPr sz="2400" b="1" spc="-5" dirty="0">
                <a:latin typeface="Calibri"/>
                <a:cs typeface="Calibri"/>
              </a:rPr>
              <a:t>durumda</a:t>
            </a:r>
            <a:r>
              <a:rPr sz="2400" b="1" spc="55" dirty="0"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FF0000"/>
                </a:solidFill>
                <a:latin typeface="Calibri"/>
                <a:cs typeface="Calibri"/>
              </a:rPr>
              <a:t>O(n</a:t>
            </a:r>
            <a:r>
              <a:rPr sz="2400" b="1" spc="-15" baseline="24305" dirty="0">
                <a:solidFill>
                  <a:srgbClr val="FF0000"/>
                </a:solidFill>
                <a:latin typeface="Calibri"/>
                <a:cs typeface="Calibri"/>
              </a:rPr>
              <a:t>2</a:t>
            </a:r>
            <a:r>
              <a:rPr sz="2400" b="1" spc="-10" dirty="0">
                <a:solidFill>
                  <a:srgbClr val="FF0000"/>
                </a:solidFill>
                <a:latin typeface="Calibri"/>
                <a:cs typeface="Calibri"/>
              </a:rPr>
              <a:t>)</a:t>
            </a:r>
            <a:endParaRPr sz="2400">
              <a:latin typeface="Calibri"/>
              <a:cs typeface="Calibri"/>
            </a:endParaRPr>
          </a:p>
          <a:p>
            <a:pPr marL="622300">
              <a:lnSpc>
                <a:spcPct val="100000"/>
              </a:lnSpc>
            </a:pPr>
            <a:r>
              <a:rPr sz="2400" b="1" spc="-10" dirty="0">
                <a:latin typeface="Calibri"/>
                <a:cs typeface="Calibri"/>
              </a:rPr>
              <a:t>karşılaştırma gerektiği düşünülürse</a:t>
            </a:r>
            <a:r>
              <a:rPr sz="2400" b="1" spc="-5" dirty="0">
                <a:latin typeface="Calibri"/>
                <a:cs typeface="Calibri"/>
              </a:rPr>
              <a:t> daha</a:t>
            </a:r>
            <a:endParaRPr sz="2400">
              <a:latin typeface="Calibri"/>
              <a:cs typeface="Calibri"/>
            </a:endParaRPr>
          </a:p>
          <a:p>
            <a:pPr marL="622300" marR="55880">
              <a:lnSpc>
                <a:spcPct val="100000"/>
              </a:lnSpc>
            </a:pPr>
            <a:r>
              <a:rPr sz="2400" b="1" spc="-15" dirty="0">
                <a:latin typeface="Calibri"/>
                <a:cs typeface="Calibri"/>
              </a:rPr>
              <a:t>avantajlı. </a:t>
            </a:r>
            <a:r>
              <a:rPr sz="2400" b="1" spc="-25" dirty="0">
                <a:latin typeface="Calibri"/>
                <a:cs typeface="Calibri"/>
              </a:rPr>
              <a:t>Fakat </a:t>
            </a:r>
            <a:r>
              <a:rPr sz="2400" b="1" spc="-5" dirty="0">
                <a:latin typeface="Calibri"/>
                <a:cs typeface="Calibri"/>
              </a:rPr>
              <a:t>mergesort’ta </a:t>
            </a:r>
            <a:r>
              <a:rPr sz="2400" b="1" spc="-10" dirty="0">
                <a:latin typeface="Calibri"/>
                <a:cs typeface="Calibri"/>
              </a:rPr>
              <a:t>atama </a:t>
            </a:r>
            <a:r>
              <a:rPr sz="2400" b="1" dirty="0">
                <a:latin typeface="Calibri"/>
                <a:cs typeface="Calibri"/>
              </a:rPr>
              <a:t>işlemleri  </a:t>
            </a:r>
            <a:r>
              <a:rPr sz="2400" b="1" spc="-10" dirty="0">
                <a:latin typeface="Calibri"/>
                <a:cs typeface="Calibri"/>
              </a:rPr>
              <a:t>fazla ve </a:t>
            </a:r>
            <a:r>
              <a:rPr sz="2400" b="1" dirty="0">
                <a:latin typeface="Calibri"/>
                <a:cs typeface="Calibri"/>
              </a:rPr>
              <a:t>dizi için </a:t>
            </a:r>
            <a:r>
              <a:rPr sz="2400" b="1" spc="-5" dirty="0">
                <a:latin typeface="Calibri"/>
                <a:cs typeface="Calibri"/>
              </a:rPr>
              <a:t>daha </a:t>
            </a:r>
            <a:r>
              <a:rPr sz="2400" b="1" spc="-10" dirty="0">
                <a:latin typeface="Calibri"/>
                <a:cs typeface="Calibri"/>
              </a:rPr>
              <a:t>fazla yer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spc="-35" dirty="0">
                <a:latin typeface="Calibri"/>
                <a:cs typeface="Calibri"/>
              </a:rPr>
              <a:t>gerekiyor.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729353" y="297941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FDFDFD"/>
                </a:solidFill>
                <a:latin typeface="Arial"/>
                <a:cs typeface="Arial"/>
              </a:rPr>
              <a:t>47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97C34D0-3675-492F-A371-F994F6D4E1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4D7A301-4572-49A4-9600-46743A03C6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7051EBA5-00DF-C7B6-4BAD-C7C3336F36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313" y="132749"/>
            <a:ext cx="7463373" cy="6592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0868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231123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887723" y="0"/>
            <a:ext cx="673735" cy="334010"/>
          </a:xfrm>
          <a:custGeom>
            <a:avLst/>
            <a:gdLst/>
            <a:ahLst/>
            <a:cxnLst/>
            <a:rect l="l" t="t" r="r" b="b"/>
            <a:pathLst>
              <a:path w="673735" h="334010">
                <a:moveTo>
                  <a:pt x="0" y="333756"/>
                </a:moveTo>
                <a:lnTo>
                  <a:pt x="673608" y="333756"/>
                </a:lnTo>
                <a:lnTo>
                  <a:pt x="673608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887723" y="6519671"/>
            <a:ext cx="2819400" cy="338455"/>
          </a:xfrm>
          <a:custGeom>
            <a:avLst/>
            <a:gdLst/>
            <a:ahLst/>
            <a:cxnLst/>
            <a:rect l="l" t="t" r="r" b="b"/>
            <a:pathLst>
              <a:path w="2819400" h="338454">
                <a:moveTo>
                  <a:pt x="0" y="338327"/>
                </a:moveTo>
                <a:lnTo>
                  <a:pt x="2819400" y="338327"/>
                </a:lnTo>
                <a:lnTo>
                  <a:pt x="28194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292" y="0"/>
            <a:ext cx="9100058" cy="68643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121765" y="1470405"/>
            <a:ext cx="593344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5" dirty="0"/>
              <a:t>SIRALAMA</a:t>
            </a:r>
            <a:r>
              <a:rPr sz="4000" spc="-45" dirty="0"/>
              <a:t> </a:t>
            </a:r>
            <a:r>
              <a:rPr sz="4000" spc="-10" dirty="0"/>
              <a:t>ALGORİTMALARI</a:t>
            </a:r>
            <a:endParaRPr sz="4000"/>
          </a:p>
        </p:txBody>
      </p:sp>
      <p:graphicFrame>
        <p:nvGraphicFramePr>
          <p:cNvPr id="13" name="object 13"/>
          <p:cNvGraphicFramePr>
            <a:graphicFrameLocks noGrp="1"/>
          </p:cNvGraphicFramePr>
          <p:nvPr/>
        </p:nvGraphicFramePr>
        <p:xfrm>
          <a:off x="1252537" y="2270125"/>
          <a:ext cx="6500495" cy="392906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768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236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9905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60"/>
                        </a:spcBef>
                      </a:pPr>
                      <a:r>
                        <a:rPr sz="1800" b="1" spc="-5" dirty="0">
                          <a:latin typeface="Calibri"/>
                          <a:cs typeface="Calibri"/>
                        </a:rPr>
                        <a:t>Çalışma</a:t>
                      </a:r>
                      <a:r>
                        <a:rPr sz="18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" dirty="0">
                          <a:latin typeface="Calibri"/>
                          <a:cs typeface="Calibri"/>
                        </a:rPr>
                        <a:t>Süresi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47320" marB="0">
                    <a:lnL w="12700">
                      <a:solidFill>
                        <a:srgbClr val="70685A"/>
                      </a:solidFill>
                      <a:prstDash val="solid"/>
                    </a:lnL>
                    <a:lnR w="12700">
                      <a:solidFill>
                        <a:srgbClr val="70685A"/>
                      </a:solidFill>
                      <a:prstDash val="solid"/>
                    </a:lnR>
                    <a:lnT w="12700">
                      <a:solidFill>
                        <a:srgbClr val="70685A"/>
                      </a:solidFill>
                      <a:prstDash val="solid"/>
                    </a:lnT>
                    <a:lnB w="12700">
                      <a:solidFill>
                        <a:srgbClr val="70685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865505">
                        <a:lnSpc>
                          <a:spcPct val="100000"/>
                        </a:lnSpc>
                        <a:spcBef>
                          <a:spcPts val="1160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Sorting </a:t>
                      </a:r>
                      <a:r>
                        <a:rPr sz="1800" b="1" spc="-5" dirty="0">
                          <a:latin typeface="Calibri"/>
                          <a:cs typeface="Calibri"/>
                        </a:rPr>
                        <a:t>Algoritması-en</a:t>
                      </a:r>
                      <a:r>
                        <a:rPr sz="1800" b="1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iyi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47320" marB="0">
                    <a:lnL w="12700">
                      <a:solidFill>
                        <a:srgbClr val="70685A"/>
                      </a:solidFill>
                      <a:prstDash val="solid"/>
                    </a:lnL>
                    <a:lnR w="12700">
                      <a:solidFill>
                        <a:srgbClr val="70685A"/>
                      </a:solidFill>
                      <a:prstDash val="solid"/>
                    </a:lnR>
                    <a:lnT w="12700">
                      <a:solidFill>
                        <a:srgbClr val="70685A"/>
                      </a:solidFill>
                      <a:prstDash val="solid"/>
                    </a:lnT>
                    <a:lnB w="12700">
                      <a:solidFill>
                        <a:srgbClr val="70685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8747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7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b="1" spc="-5" dirty="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O(n</a:t>
                      </a:r>
                      <a:r>
                        <a:rPr sz="1800" b="1" spc="-7" baseline="25462" dirty="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2</a:t>
                      </a:r>
                      <a:r>
                        <a:rPr sz="1800" b="1" spc="-5" dirty="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70685A"/>
                      </a:solidFill>
                      <a:prstDash val="solid"/>
                    </a:lnL>
                    <a:lnR w="12700">
                      <a:solidFill>
                        <a:srgbClr val="70685A"/>
                      </a:solidFill>
                      <a:prstDash val="solid"/>
                    </a:lnR>
                    <a:lnT w="12700">
                      <a:solidFill>
                        <a:srgbClr val="70685A"/>
                      </a:solidFill>
                      <a:prstDash val="solid"/>
                    </a:lnT>
                    <a:lnB w="12700">
                      <a:solidFill>
                        <a:srgbClr val="70685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630680" marR="1254125" indent="1270">
                        <a:lnSpc>
                          <a:spcPct val="100000"/>
                        </a:lnSpc>
                        <a:spcBef>
                          <a:spcPts val="1025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BubleSort  Sele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onSo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 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InsertionSort  ShellSort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30175" marB="0">
                    <a:lnL w="12700">
                      <a:solidFill>
                        <a:srgbClr val="70685A"/>
                      </a:solidFill>
                      <a:prstDash val="solid"/>
                    </a:lnL>
                    <a:lnR w="12700">
                      <a:solidFill>
                        <a:srgbClr val="70685A"/>
                      </a:solidFill>
                      <a:prstDash val="solid"/>
                    </a:lnR>
                    <a:lnT w="12700">
                      <a:solidFill>
                        <a:srgbClr val="70685A"/>
                      </a:solidFill>
                      <a:prstDash val="solid"/>
                    </a:lnT>
                    <a:lnB w="12700">
                      <a:solidFill>
                        <a:srgbClr val="70685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099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b="1" spc="-5" dirty="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O(nlogn)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70685A"/>
                      </a:solidFill>
                      <a:prstDash val="solid"/>
                    </a:lnL>
                    <a:lnR w="12700">
                      <a:solidFill>
                        <a:srgbClr val="70685A"/>
                      </a:solidFill>
                      <a:prstDash val="solid"/>
                    </a:lnR>
                    <a:lnT w="12700">
                      <a:solidFill>
                        <a:srgbClr val="70685A"/>
                      </a:solidFill>
                      <a:prstDash val="solid"/>
                    </a:lnT>
                    <a:lnB w="12700">
                      <a:solidFill>
                        <a:srgbClr val="70685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621155" marR="1505585" indent="7620">
                        <a:lnSpc>
                          <a:spcPct val="100000"/>
                        </a:lnSpc>
                        <a:spcBef>
                          <a:spcPts val="1015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HeapSort 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Me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eSort 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QuickSort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8905" marB="0">
                    <a:lnL w="12700">
                      <a:solidFill>
                        <a:srgbClr val="70685A"/>
                      </a:solidFill>
                      <a:prstDash val="solid"/>
                    </a:lnL>
                    <a:lnR w="12700">
                      <a:solidFill>
                        <a:srgbClr val="70685A"/>
                      </a:solidFill>
                      <a:prstDash val="solid"/>
                    </a:lnR>
                    <a:lnT w="12700">
                      <a:solidFill>
                        <a:srgbClr val="70685A"/>
                      </a:solidFill>
                      <a:prstDash val="solid"/>
                    </a:lnT>
                    <a:lnB w="12700">
                      <a:solidFill>
                        <a:srgbClr val="70685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3254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095"/>
                        </a:spcBef>
                      </a:pPr>
                      <a:r>
                        <a:rPr sz="1800" b="1" spc="-5" dirty="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O(n)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70685A"/>
                      </a:solidFill>
                      <a:prstDash val="solid"/>
                    </a:lnL>
                    <a:lnR w="12700">
                      <a:solidFill>
                        <a:srgbClr val="70685A"/>
                      </a:solidFill>
                      <a:prstDash val="solid"/>
                    </a:lnR>
                    <a:lnT w="12700">
                      <a:solidFill>
                        <a:srgbClr val="70685A"/>
                      </a:solidFill>
                      <a:prstDash val="solid"/>
                    </a:lnT>
                    <a:lnB w="12700">
                      <a:solidFill>
                        <a:srgbClr val="70685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635125">
                        <a:lnSpc>
                          <a:spcPts val="2085"/>
                        </a:lnSpc>
                      </a:pPr>
                      <a:r>
                        <a:rPr sz="1800" spc="-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Counting</a:t>
                      </a:r>
                      <a:r>
                        <a:rPr sz="1800" spc="1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Sort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1636395" marR="1471295" indent="8890">
                        <a:lnSpc>
                          <a:spcPct val="100000"/>
                        </a:lnSpc>
                      </a:pPr>
                      <a:r>
                        <a:rPr sz="1800" spc="-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RadixSort  </a:t>
                      </a:r>
                      <a:r>
                        <a:rPr sz="180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B</a:t>
                      </a:r>
                      <a:r>
                        <a:rPr sz="1800" spc="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u</a:t>
                      </a:r>
                      <a:r>
                        <a:rPr sz="1800" spc="-1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c</a:t>
                      </a:r>
                      <a:r>
                        <a:rPr sz="1800" spc="-6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k</a:t>
                      </a:r>
                      <a:r>
                        <a:rPr sz="1800" spc="-1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80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tSo</a:t>
                      </a:r>
                      <a:r>
                        <a:rPr sz="1800" spc="-1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r</a:t>
                      </a:r>
                      <a:r>
                        <a:rPr sz="180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70685A"/>
                      </a:solidFill>
                      <a:prstDash val="solid"/>
                    </a:lnL>
                    <a:lnR w="12700">
                      <a:solidFill>
                        <a:srgbClr val="70685A"/>
                      </a:solidFill>
                      <a:prstDash val="solid"/>
                    </a:lnR>
                    <a:lnT w="12700">
                      <a:solidFill>
                        <a:srgbClr val="70685A"/>
                      </a:solidFill>
                      <a:prstDash val="solid"/>
                    </a:lnT>
                    <a:lnB w="12700">
                      <a:solidFill>
                        <a:srgbClr val="70685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4" name="object 14"/>
          <p:cNvSpPr txBox="1"/>
          <p:nvPr/>
        </p:nvSpPr>
        <p:spPr>
          <a:xfrm>
            <a:off x="4729353" y="297941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FDFDFD"/>
                </a:solidFill>
                <a:latin typeface="Arial"/>
                <a:cs typeface="Arial"/>
              </a:rPr>
              <a:t>91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311C576-5508-86B5-0EE5-EC8565BC79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1765" y="542092"/>
            <a:ext cx="6174105" cy="677108"/>
          </a:xfrm>
        </p:spPr>
        <p:txBody>
          <a:bodyPr/>
          <a:lstStyle/>
          <a:p>
            <a:r>
              <a:rPr lang="tr-TR" sz="4400" dirty="0">
                <a:solidFill>
                  <a:srgbClr val="FF0000"/>
                </a:solidFill>
              </a:rPr>
              <a:t>ÖRNEK: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5806122-0C59-6273-960B-3792ED41EC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219201"/>
            <a:ext cx="8305799" cy="1538883"/>
          </a:xfrm>
        </p:spPr>
        <p:txBody>
          <a:bodyPr/>
          <a:lstStyle/>
          <a:p>
            <a:r>
              <a:rPr lang="tr-TR" sz="2000" dirty="0">
                <a:solidFill>
                  <a:schemeClr val="tx1"/>
                </a:solidFill>
              </a:rPr>
              <a:t>Eklemeli Sıralamada (</a:t>
            </a:r>
            <a:r>
              <a:rPr lang="tr-TR" sz="2000" dirty="0" err="1">
                <a:solidFill>
                  <a:schemeClr val="tx1"/>
                </a:solidFill>
              </a:rPr>
              <a:t>Insertion</a:t>
            </a:r>
            <a:r>
              <a:rPr lang="tr-TR" sz="2000" dirty="0">
                <a:solidFill>
                  <a:schemeClr val="tx1"/>
                </a:solidFill>
              </a:rPr>
              <a:t> </a:t>
            </a:r>
            <a:r>
              <a:rPr lang="tr-TR" sz="2000" dirty="0" err="1">
                <a:solidFill>
                  <a:schemeClr val="tx1"/>
                </a:solidFill>
              </a:rPr>
              <a:t>Sort</a:t>
            </a:r>
            <a:r>
              <a:rPr lang="tr-TR" sz="2000" dirty="0">
                <a:solidFill>
                  <a:schemeClr val="tx1"/>
                </a:solidFill>
              </a:rPr>
              <a:t>) ilk elemandan sonraki her bir eleman yeni bir veri olarak kabul edilip o anki sıralı dizinin son elemanından daha küçük ise dizide uygun yere yerleştirilmektedir. Buna göre Eklemeli sıralama algoritmasında araya eklenmesi gereken eleman tespit edildiğinde bu işlemi Yığın (</a:t>
            </a:r>
            <a:r>
              <a:rPr lang="tr-TR" sz="2000" dirty="0" err="1">
                <a:solidFill>
                  <a:schemeClr val="tx1"/>
                </a:solidFill>
              </a:rPr>
              <a:t>Stack</a:t>
            </a:r>
            <a:r>
              <a:rPr lang="tr-TR" sz="2000" dirty="0">
                <a:solidFill>
                  <a:schemeClr val="tx1"/>
                </a:solidFill>
              </a:rPr>
              <a:t>) kullanılarak gerçekleştiren Java kodunu yazınız.</a:t>
            </a:r>
          </a:p>
        </p:txBody>
      </p:sp>
      <p:pic>
        <p:nvPicPr>
          <p:cNvPr id="5" name="Resim 4" descr="metin, beyaz tahta içeren bir resim&#10;&#10;Açıklama otomatik olarak oluşturuldu">
            <a:extLst>
              <a:ext uri="{FF2B5EF4-FFF2-40B4-BE49-F238E27FC236}">
                <a16:creationId xmlns:a16="http://schemas.microsoft.com/office/drawing/2014/main" id="{469257AD-049F-D0D1-955B-B277D55108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399" y="2895600"/>
            <a:ext cx="7645400" cy="316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9908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</TotalTime>
  <Words>963</Words>
  <Application>Microsoft Macintosh PowerPoint</Application>
  <PresentationFormat>Ekran Gösterisi (4:3)</PresentationFormat>
  <Paragraphs>189</Paragraphs>
  <Slides>19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19</vt:i4>
      </vt:variant>
    </vt:vector>
  </HeadingPairs>
  <TitlesOfParts>
    <vt:vector size="24" baseType="lpstr">
      <vt:lpstr>Arial</vt:lpstr>
      <vt:lpstr>Calibri</vt:lpstr>
      <vt:lpstr>Times New Roman</vt:lpstr>
      <vt:lpstr>Wingdings 2</vt:lpstr>
      <vt:lpstr>Office Theme</vt:lpstr>
      <vt:lpstr>PowerPoint Sunusu</vt:lpstr>
      <vt:lpstr>SEÇMELİ SIRALAMA (SELECTION SORT)</vt:lpstr>
      <vt:lpstr>PowerPoint Sunusu</vt:lpstr>
      <vt:lpstr>SEÇMELİ SIRALAMA (SELECTION SORT)</vt:lpstr>
      <vt:lpstr>PowerPoint Sunusu</vt:lpstr>
      <vt:lpstr>EKLEMELİ SIRALAMA (INSERTION SORT)</vt:lpstr>
      <vt:lpstr>INSERTION SORT</vt:lpstr>
      <vt:lpstr>PowerPoint Sunusu</vt:lpstr>
      <vt:lpstr>INSERTION SORT</vt:lpstr>
      <vt:lpstr>PowerPoint Sunusu</vt:lpstr>
      <vt:lpstr>Birleştirmeli Sıralama (MERGE SORT)</vt:lpstr>
      <vt:lpstr>Birleştirmeli Sıralama (MERGE SORT)</vt:lpstr>
      <vt:lpstr>Birleştirmeli Sıralama (MERGE SORT)</vt:lpstr>
      <vt:lpstr>Birleştirmeli Sıralama (MERGE SORT)</vt:lpstr>
      <vt:lpstr>PowerPoint Sunusu</vt:lpstr>
      <vt:lpstr>MERGE SORT</vt:lpstr>
      <vt:lpstr>PowerPoint Sunusu</vt:lpstr>
      <vt:lpstr>SIRALAMA ALGORİTMALARI</vt:lpstr>
      <vt:lpstr>ÖRNEK: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Veri Yapıları ve Algoritmalar</dc:title>
  <dc:creator>ERKAN TANYILDIZI</dc:creator>
  <cp:lastModifiedBy>İhsan Pençe</cp:lastModifiedBy>
  <cp:revision>265</cp:revision>
  <dcterms:created xsi:type="dcterms:W3CDTF">2019-09-23T09:20:19Z</dcterms:created>
  <dcterms:modified xsi:type="dcterms:W3CDTF">2023-12-27T05:35:14Z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2016-12-04T00:00:00Z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2019-09-23T00:00:00Z</vt:filetime>
  </property>
</Properties>
</file>