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sldIdLst>
    <p:sldId id="296" r:id="rId3"/>
    <p:sldId id="342" r:id="rId4"/>
    <p:sldId id="346" r:id="rId5"/>
    <p:sldId id="345" r:id="rId6"/>
    <p:sldId id="343" r:id="rId7"/>
    <p:sldId id="298" r:id="rId8"/>
    <p:sldId id="299" r:id="rId9"/>
    <p:sldId id="300" r:id="rId10"/>
    <p:sldId id="303" r:id="rId11"/>
    <p:sldId id="304" r:id="rId12"/>
    <p:sldId id="347" r:id="rId13"/>
    <p:sldId id="306" r:id="rId14"/>
    <p:sldId id="307" r:id="rId15"/>
    <p:sldId id="348" r:id="rId16"/>
    <p:sldId id="349" r:id="rId17"/>
    <p:sldId id="350" r:id="rId18"/>
    <p:sldId id="351" r:id="rId19"/>
    <p:sldId id="352" r:id="rId20"/>
    <p:sldId id="353" r:id="rId21"/>
    <p:sldId id="354" r:id="rId22"/>
    <p:sldId id="355" r:id="rId23"/>
    <p:sldId id="356" r:id="rId24"/>
    <p:sldId id="357" r:id="rId25"/>
    <p:sldId id="358" r:id="rId26"/>
    <p:sldId id="359" r:id="rId27"/>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C7FC05A7-A8AE-4493-9820-FD9F04660198}"/>
    <pc:docChg chg="undo redo custSel addSld modSld">
      <pc:chgData name="İhsan Pençe" userId="2188b72f-395e-4735-86c6-9b1407aec0e3" providerId="ADAL" clId="{C7FC05A7-A8AE-4493-9820-FD9F04660198}" dt="2023-01-02T14:14:41.867" v="463" actId="1036"/>
      <pc:docMkLst>
        <pc:docMk/>
      </pc:docMkLst>
      <pc:sldChg chg="addSp delSp modSp mod">
        <pc:chgData name="İhsan Pençe" userId="2188b72f-395e-4735-86c6-9b1407aec0e3" providerId="ADAL" clId="{C7FC05A7-A8AE-4493-9820-FD9F04660198}" dt="2023-01-02T14:11:15.335" v="428" actId="1035"/>
        <pc:sldMkLst>
          <pc:docMk/>
          <pc:sldMk cId="0" sldId="304"/>
        </pc:sldMkLst>
        <pc:picChg chg="add mod">
          <ac:chgData name="İhsan Pençe" userId="2188b72f-395e-4735-86c6-9b1407aec0e3" providerId="ADAL" clId="{C7FC05A7-A8AE-4493-9820-FD9F04660198}" dt="2023-01-02T14:11:15.335" v="428" actId="1035"/>
          <ac:picMkLst>
            <pc:docMk/>
            <pc:sldMk cId="0" sldId="304"/>
            <ac:picMk id="21" creationId="{99DF700C-1790-DE14-5FF8-AEBEE38FE6B8}"/>
          </ac:picMkLst>
        </pc:picChg>
        <pc:picChg chg="del">
          <ac:chgData name="İhsan Pençe" userId="2188b72f-395e-4735-86c6-9b1407aec0e3" providerId="ADAL" clId="{C7FC05A7-A8AE-4493-9820-FD9F04660198}" dt="2023-01-02T14:10:53.512" v="421" actId="478"/>
          <ac:picMkLst>
            <pc:docMk/>
            <pc:sldMk cId="0" sldId="304"/>
            <ac:picMk id="78" creationId="{13B4D93C-C952-4206-A918-758620B94C38}"/>
          </ac:picMkLst>
        </pc:picChg>
      </pc:sldChg>
      <pc:sldChg chg="addSp delSp modSp mod">
        <pc:chgData name="İhsan Pençe" userId="2188b72f-395e-4735-86c6-9b1407aec0e3" providerId="ADAL" clId="{C7FC05A7-A8AE-4493-9820-FD9F04660198}" dt="2023-01-02T14:14:41.867" v="463" actId="1036"/>
        <pc:sldMkLst>
          <pc:docMk/>
          <pc:sldMk cId="0" sldId="306"/>
        </pc:sldMkLst>
        <pc:picChg chg="add mod">
          <ac:chgData name="İhsan Pençe" userId="2188b72f-395e-4735-86c6-9b1407aec0e3" providerId="ADAL" clId="{C7FC05A7-A8AE-4493-9820-FD9F04660198}" dt="2023-01-02T14:14:41.867" v="463" actId="1036"/>
          <ac:picMkLst>
            <pc:docMk/>
            <pc:sldMk cId="0" sldId="306"/>
            <ac:picMk id="21" creationId="{3B85C96A-2E73-122E-3740-206E56D79FAD}"/>
          </ac:picMkLst>
        </pc:picChg>
        <pc:picChg chg="del">
          <ac:chgData name="İhsan Pençe" userId="2188b72f-395e-4735-86c6-9b1407aec0e3" providerId="ADAL" clId="{C7FC05A7-A8AE-4493-9820-FD9F04660198}" dt="2023-01-02T14:13:02.909" v="429" actId="478"/>
          <ac:picMkLst>
            <pc:docMk/>
            <pc:sldMk cId="0" sldId="306"/>
            <ac:picMk id="74" creationId="{B26F5F78-2797-4C42-8D05-73C0838CBCCD}"/>
          </ac:picMkLst>
        </pc:picChg>
      </pc:sldChg>
      <pc:sldChg chg="addSp delSp modSp mod">
        <pc:chgData name="İhsan Pençe" userId="2188b72f-395e-4735-86c6-9b1407aec0e3" providerId="ADAL" clId="{C7FC05A7-A8AE-4493-9820-FD9F04660198}" dt="2023-01-02T14:14:30.538" v="460" actId="1038"/>
        <pc:sldMkLst>
          <pc:docMk/>
          <pc:sldMk cId="0" sldId="307"/>
        </pc:sldMkLst>
        <pc:picChg chg="add mod">
          <ac:chgData name="İhsan Pençe" userId="2188b72f-395e-4735-86c6-9b1407aec0e3" providerId="ADAL" clId="{C7FC05A7-A8AE-4493-9820-FD9F04660198}" dt="2023-01-02T14:14:30.538" v="460" actId="1038"/>
          <ac:picMkLst>
            <pc:docMk/>
            <pc:sldMk cId="0" sldId="307"/>
            <ac:picMk id="21" creationId="{627CC6BE-2895-437C-7366-81F2AA462F0C}"/>
          </ac:picMkLst>
        </pc:picChg>
        <pc:picChg chg="del">
          <ac:chgData name="İhsan Pençe" userId="2188b72f-395e-4735-86c6-9b1407aec0e3" providerId="ADAL" clId="{C7FC05A7-A8AE-4493-9820-FD9F04660198}" dt="2023-01-02T14:13:45.609" v="442" actId="478"/>
          <ac:picMkLst>
            <pc:docMk/>
            <pc:sldMk cId="0" sldId="307"/>
            <ac:picMk id="69" creationId="{5878DDE2-2790-425B-A26F-15809D9421CE}"/>
          </ac:picMkLst>
        </pc:picChg>
      </pc:sldChg>
      <pc:sldChg chg="addSp delSp modSp mod">
        <pc:chgData name="İhsan Pençe" userId="2188b72f-395e-4735-86c6-9b1407aec0e3" providerId="ADAL" clId="{C7FC05A7-A8AE-4493-9820-FD9F04660198}" dt="2023-01-02T14:08:02.579" v="420" actId="1076"/>
        <pc:sldMkLst>
          <pc:docMk/>
          <pc:sldMk cId="2581065103" sldId="345"/>
        </pc:sldMkLst>
        <pc:spChg chg="mod">
          <ac:chgData name="İhsan Pençe" userId="2188b72f-395e-4735-86c6-9b1407aec0e3" providerId="ADAL" clId="{C7FC05A7-A8AE-4493-9820-FD9F04660198}" dt="2023-01-02T14:02:24.682" v="406" actId="14100"/>
          <ac:spMkLst>
            <pc:docMk/>
            <pc:sldMk cId="2581065103" sldId="345"/>
            <ac:spMk id="18" creationId="{00000000-0000-0000-0000-000000000000}"/>
          </ac:spMkLst>
        </pc:spChg>
        <pc:spChg chg="mod">
          <ac:chgData name="İhsan Pençe" userId="2188b72f-395e-4735-86c6-9b1407aec0e3" providerId="ADAL" clId="{C7FC05A7-A8AE-4493-9820-FD9F04660198}" dt="2023-01-02T14:02:53.964" v="409" actId="14100"/>
          <ac:spMkLst>
            <pc:docMk/>
            <pc:sldMk cId="2581065103" sldId="345"/>
            <ac:spMk id="19" creationId="{00000000-0000-0000-0000-000000000000}"/>
          </ac:spMkLst>
        </pc:spChg>
        <pc:spChg chg="mod">
          <ac:chgData name="İhsan Pençe" userId="2188b72f-395e-4735-86c6-9b1407aec0e3" providerId="ADAL" clId="{C7FC05A7-A8AE-4493-9820-FD9F04660198}" dt="2023-01-02T14:02:16.947" v="405" actId="14100"/>
          <ac:spMkLst>
            <pc:docMk/>
            <pc:sldMk cId="2581065103" sldId="345"/>
            <ac:spMk id="25" creationId="{00000000-0000-0000-0000-000000000000}"/>
          </ac:spMkLst>
        </pc:spChg>
        <pc:spChg chg="mod">
          <ac:chgData name="İhsan Pençe" userId="2188b72f-395e-4735-86c6-9b1407aec0e3" providerId="ADAL" clId="{C7FC05A7-A8AE-4493-9820-FD9F04660198}" dt="2023-01-02T14:02:44.258" v="408" actId="14100"/>
          <ac:spMkLst>
            <pc:docMk/>
            <pc:sldMk cId="2581065103" sldId="345"/>
            <ac:spMk id="26" creationId="{00000000-0000-0000-0000-000000000000}"/>
          </ac:spMkLst>
        </pc:spChg>
        <pc:picChg chg="del">
          <ac:chgData name="İhsan Pençe" userId="2188b72f-395e-4735-86c6-9b1407aec0e3" providerId="ADAL" clId="{C7FC05A7-A8AE-4493-9820-FD9F04660198}" dt="2023-01-02T14:01:39.329" v="397" actId="478"/>
          <ac:picMkLst>
            <pc:docMk/>
            <pc:sldMk cId="2581065103" sldId="345"/>
            <ac:picMk id="20" creationId="{F05B0F0D-ECBF-4DEE-8B1E-C36C9E71C6A3}"/>
          </ac:picMkLst>
        </pc:picChg>
        <pc:picChg chg="add del mod">
          <ac:chgData name="İhsan Pençe" userId="2188b72f-395e-4735-86c6-9b1407aec0e3" providerId="ADAL" clId="{C7FC05A7-A8AE-4493-9820-FD9F04660198}" dt="2023-01-02T14:07:36.244" v="412" actId="478"/>
          <ac:picMkLst>
            <pc:docMk/>
            <pc:sldMk cId="2581065103" sldId="345"/>
            <ac:picMk id="22" creationId="{E7193940-B4F8-6E55-61FF-36C88B8C091F}"/>
          </ac:picMkLst>
        </pc:picChg>
        <pc:picChg chg="add mod">
          <ac:chgData name="İhsan Pençe" userId="2188b72f-395e-4735-86c6-9b1407aec0e3" providerId="ADAL" clId="{C7FC05A7-A8AE-4493-9820-FD9F04660198}" dt="2023-01-02T14:08:02.579" v="420" actId="1076"/>
          <ac:picMkLst>
            <pc:docMk/>
            <pc:sldMk cId="2581065103" sldId="345"/>
            <ac:picMk id="27" creationId="{66BD6016-BE3C-B7D3-23F9-1D93AD74393C}"/>
          </ac:picMkLst>
        </pc:picChg>
      </pc:sldChg>
      <pc:sldChg chg="addSp delSp modSp new mod">
        <pc:chgData name="İhsan Pençe" userId="2188b72f-395e-4735-86c6-9b1407aec0e3" providerId="ADAL" clId="{C7FC05A7-A8AE-4493-9820-FD9F04660198}" dt="2023-01-02T12:35:05.319" v="255" actId="113"/>
        <pc:sldMkLst>
          <pc:docMk/>
          <pc:sldMk cId="1188918909" sldId="348"/>
        </pc:sldMkLst>
        <pc:spChg chg="mod">
          <ac:chgData name="İhsan Pençe" userId="2188b72f-395e-4735-86c6-9b1407aec0e3" providerId="ADAL" clId="{C7FC05A7-A8AE-4493-9820-FD9F04660198}" dt="2023-01-02T11:52:30.136" v="145" actId="1035"/>
          <ac:spMkLst>
            <pc:docMk/>
            <pc:sldMk cId="1188918909" sldId="348"/>
            <ac:spMk id="2" creationId="{8511CA77-6DA2-0E29-D134-EA320A0877C8}"/>
          </ac:spMkLst>
        </pc:spChg>
        <pc:spChg chg="mod">
          <ac:chgData name="İhsan Pençe" userId="2188b72f-395e-4735-86c6-9b1407aec0e3" providerId="ADAL" clId="{C7FC05A7-A8AE-4493-9820-FD9F04660198}" dt="2023-01-02T12:35:05.319" v="255" actId="113"/>
          <ac:spMkLst>
            <pc:docMk/>
            <pc:sldMk cId="1188918909" sldId="348"/>
            <ac:spMk id="3" creationId="{0E071D7B-A63A-9047-1EE5-5F2EE70F90D5}"/>
          </ac:spMkLst>
        </pc:spChg>
        <pc:spChg chg="add mod ord">
          <ac:chgData name="İhsan Pençe" userId="2188b72f-395e-4735-86c6-9b1407aec0e3" providerId="ADAL" clId="{C7FC05A7-A8AE-4493-9820-FD9F04660198}" dt="2023-01-02T12:34:26.959" v="232" actId="14100"/>
          <ac:spMkLst>
            <pc:docMk/>
            <pc:sldMk cId="1188918909" sldId="348"/>
            <ac:spMk id="4" creationId="{1D7F54B2-B8A4-7F22-8D1A-E6A02F45FF23}"/>
          </ac:spMkLst>
        </pc:spChg>
        <pc:picChg chg="add del mod">
          <ac:chgData name="İhsan Pençe" userId="2188b72f-395e-4735-86c6-9b1407aec0e3" providerId="ADAL" clId="{C7FC05A7-A8AE-4493-9820-FD9F04660198}" dt="2023-01-02T11:48:20.832" v="32" actId="478"/>
          <ac:picMkLst>
            <pc:docMk/>
            <pc:sldMk cId="1188918909" sldId="348"/>
            <ac:picMk id="6" creationId="{7C3416FC-34F4-DD5C-202C-04B393EA193F}"/>
          </ac:picMkLst>
        </pc:picChg>
        <pc:picChg chg="add mod">
          <ac:chgData name="İhsan Pençe" userId="2188b72f-395e-4735-86c6-9b1407aec0e3" providerId="ADAL" clId="{C7FC05A7-A8AE-4493-9820-FD9F04660198}" dt="2023-01-02T12:34:31.733" v="240" actId="1036"/>
          <ac:picMkLst>
            <pc:docMk/>
            <pc:sldMk cId="1188918909" sldId="348"/>
            <ac:picMk id="8" creationId="{089B22D8-7185-3428-7190-A380504DF7C2}"/>
          </ac:picMkLst>
        </pc:picChg>
        <pc:picChg chg="add mod">
          <ac:chgData name="İhsan Pençe" userId="2188b72f-395e-4735-86c6-9b1407aec0e3" providerId="ADAL" clId="{C7FC05A7-A8AE-4493-9820-FD9F04660198}" dt="2023-01-02T12:34:35.859" v="247" actId="1036"/>
          <ac:picMkLst>
            <pc:docMk/>
            <pc:sldMk cId="1188918909" sldId="348"/>
            <ac:picMk id="10" creationId="{192928F8-D3C5-45FC-8578-175FB1F7B625}"/>
          </ac:picMkLst>
        </pc:picChg>
      </pc:sldChg>
      <pc:sldChg chg="addSp modSp new mod">
        <pc:chgData name="İhsan Pençe" userId="2188b72f-395e-4735-86c6-9b1407aec0e3" providerId="ADAL" clId="{C7FC05A7-A8AE-4493-9820-FD9F04660198}" dt="2023-01-02T12:39:42.366" v="261" actId="1076"/>
        <pc:sldMkLst>
          <pc:docMk/>
          <pc:sldMk cId="2702952906" sldId="349"/>
        </pc:sldMkLst>
        <pc:picChg chg="add mod">
          <ac:chgData name="İhsan Pençe" userId="2188b72f-395e-4735-86c6-9b1407aec0e3" providerId="ADAL" clId="{C7FC05A7-A8AE-4493-9820-FD9F04660198}" dt="2023-01-02T12:39:42.366" v="261" actId="1076"/>
          <ac:picMkLst>
            <pc:docMk/>
            <pc:sldMk cId="2702952906" sldId="349"/>
            <ac:picMk id="5" creationId="{D05254F2-0324-668A-B346-32E77183656B}"/>
          </ac:picMkLst>
        </pc:picChg>
      </pc:sldChg>
      <pc:sldChg chg="addSp modSp new mod">
        <pc:chgData name="İhsan Pençe" userId="2188b72f-395e-4735-86c6-9b1407aec0e3" providerId="ADAL" clId="{C7FC05A7-A8AE-4493-9820-FD9F04660198}" dt="2023-01-02T12:48:45.301" v="265" actId="1076"/>
        <pc:sldMkLst>
          <pc:docMk/>
          <pc:sldMk cId="2418655208" sldId="350"/>
        </pc:sldMkLst>
        <pc:picChg chg="add mod">
          <ac:chgData name="İhsan Pençe" userId="2188b72f-395e-4735-86c6-9b1407aec0e3" providerId="ADAL" clId="{C7FC05A7-A8AE-4493-9820-FD9F04660198}" dt="2023-01-02T12:48:45.301" v="265" actId="1076"/>
          <ac:picMkLst>
            <pc:docMk/>
            <pc:sldMk cId="2418655208" sldId="350"/>
            <ac:picMk id="5" creationId="{F84F46A3-8DF6-9B30-308B-78858EF7C9F0}"/>
          </ac:picMkLst>
        </pc:picChg>
      </pc:sldChg>
      <pc:sldChg chg="addSp modSp new mod">
        <pc:chgData name="İhsan Pençe" userId="2188b72f-395e-4735-86c6-9b1407aec0e3" providerId="ADAL" clId="{C7FC05A7-A8AE-4493-9820-FD9F04660198}" dt="2023-01-02T13:01:38.409" v="271" actId="1076"/>
        <pc:sldMkLst>
          <pc:docMk/>
          <pc:sldMk cId="2233282464" sldId="351"/>
        </pc:sldMkLst>
        <pc:picChg chg="add mod">
          <ac:chgData name="İhsan Pençe" userId="2188b72f-395e-4735-86c6-9b1407aec0e3" providerId="ADAL" clId="{C7FC05A7-A8AE-4493-9820-FD9F04660198}" dt="2023-01-02T13:01:38.409" v="271" actId="1076"/>
          <ac:picMkLst>
            <pc:docMk/>
            <pc:sldMk cId="2233282464" sldId="351"/>
            <ac:picMk id="5" creationId="{6A268915-11E0-206B-0040-5BFEFA41B14B}"/>
          </ac:picMkLst>
        </pc:picChg>
      </pc:sldChg>
      <pc:sldChg chg="addSp modSp new mod">
        <pc:chgData name="İhsan Pençe" userId="2188b72f-395e-4735-86c6-9b1407aec0e3" providerId="ADAL" clId="{C7FC05A7-A8AE-4493-9820-FD9F04660198}" dt="2023-01-02T13:02:08.561" v="276" actId="1076"/>
        <pc:sldMkLst>
          <pc:docMk/>
          <pc:sldMk cId="605052106" sldId="352"/>
        </pc:sldMkLst>
        <pc:picChg chg="add mod">
          <ac:chgData name="İhsan Pençe" userId="2188b72f-395e-4735-86c6-9b1407aec0e3" providerId="ADAL" clId="{C7FC05A7-A8AE-4493-9820-FD9F04660198}" dt="2023-01-02T13:02:08.561" v="276" actId="1076"/>
          <ac:picMkLst>
            <pc:docMk/>
            <pc:sldMk cId="605052106" sldId="352"/>
            <ac:picMk id="5" creationId="{17C0DA3C-2F17-93EA-6DDE-FEE0EEFF9EF4}"/>
          </ac:picMkLst>
        </pc:picChg>
      </pc:sldChg>
      <pc:sldChg chg="addSp modSp new mod">
        <pc:chgData name="İhsan Pençe" userId="2188b72f-395e-4735-86c6-9b1407aec0e3" providerId="ADAL" clId="{C7FC05A7-A8AE-4493-9820-FD9F04660198}" dt="2023-01-02T13:04:18.278" v="299" actId="1076"/>
        <pc:sldMkLst>
          <pc:docMk/>
          <pc:sldMk cId="2388638917" sldId="353"/>
        </pc:sldMkLst>
        <pc:picChg chg="add mod">
          <ac:chgData name="İhsan Pençe" userId="2188b72f-395e-4735-86c6-9b1407aec0e3" providerId="ADAL" clId="{C7FC05A7-A8AE-4493-9820-FD9F04660198}" dt="2023-01-02T13:03:40.926" v="293" actId="1076"/>
          <ac:picMkLst>
            <pc:docMk/>
            <pc:sldMk cId="2388638917" sldId="353"/>
            <ac:picMk id="5" creationId="{FBC59ABD-E485-188E-FDF8-8A82D5856DDC}"/>
          </ac:picMkLst>
        </pc:picChg>
        <pc:picChg chg="add mod">
          <ac:chgData name="İhsan Pençe" userId="2188b72f-395e-4735-86c6-9b1407aec0e3" providerId="ADAL" clId="{C7FC05A7-A8AE-4493-9820-FD9F04660198}" dt="2023-01-02T13:03:38.723" v="292" actId="1076"/>
          <ac:picMkLst>
            <pc:docMk/>
            <pc:sldMk cId="2388638917" sldId="353"/>
            <ac:picMk id="7" creationId="{16EFB7A5-A46D-D574-8AE2-1BE970524E90}"/>
          </ac:picMkLst>
        </pc:picChg>
        <pc:picChg chg="add mod">
          <ac:chgData name="İhsan Pençe" userId="2188b72f-395e-4735-86c6-9b1407aec0e3" providerId="ADAL" clId="{C7FC05A7-A8AE-4493-9820-FD9F04660198}" dt="2023-01-02T13:04:18.278" v="299" actId="1076"/>
          <ac:picMkLst>
            <pc:docMk/>
            <pc:sldMk cId="2388638917" sldId="353"/>
            <ac:picMk id="9" creationId="{42EC0025-D7DB-DA12-0847-3041E6D3CF90}"/>
          </ac:picMkLst>
        </pc:picChg>
      </pc:sldChg>
      <pc:sldChg chg="addSp modSp new mod">
        <pc:chgData name="İhsan Pençe" userId="2188b72f-395e-4735-86c6-9b1407aec0e3" providerId="ADAL" clId="{C7FC05A7-A8AE-4493-9820-FD9F04660198}" dt="2023-01-02T13:06:02.763" v="305" actId="1076"/>
        <pc:sldMkLst>
          <pc:docMk/>
          <pc:sldMk cId="3542083826" sldId="354"/>
        </pc:sldMkLst>
        <pc:picChg chg="add mod">
          <ac:chgData name="İhsan Pençe" userId="2188b72f-395e-4735-86c6-9b1407aec0e3" providerId="ADAL" clId="{C7FC05A7-A8AE-4493-9820-FD9F04660198}" dt="2023-01-02T13:06:02.763" v="305" actId="1076"/>
          <ac:picMkLst>
            <pc:docMk/>
            <pc:sldMk cId="3542083826" sldId="354"/>
            <ac:picMk id="5" creationId="{53FE0B61-820C-DC84-06C8-4AFF8548B260}"/>
          </ac:picMkLst>
        </pc:picChg>
      </pc:sldChg>
      <pc:sldChg chg="addSp modSp new mod">
        <pc:chgData name="İhsan Pençe" userId="2188b72f-395e-4735-86c6-9b1407aec0e3" providerId="ADAL" clId="{C7FC05A7-A8AE-4493-9820-FD9F04660198}" dt="2023-01-02T13:06:39.184" v="309" actId="1076"/>
        <pc:sldMkLst>
          <pc:docMk/>
          <pc:sldMk cId="490163398" sldId="355"/>
        </pc:sldMkLst>
        <pc:picChg chg="add mod">
          <ac:chgData name="İhsan Pençe" userId="2188b72f-395e-4735-86c6-9b1407aec0e3" providerId="ADAL" clId="{C7FC05A7-A8AE-4493-9820-FD9F04660198}" dt="2023-01-02T13:06:39.184" v="309" actId="1076"/>
          <ac:picMkLst>
            <pc:docMk/>
            <pc:sldMk cId="490163398" sldId="355"/>
            <ac:picMk id="5" creationId="{4DC8024B-676E-5327-537E-5786DCBCD6ED}"/>
          </ac:picMkLst>
        </pc:picChg>
      </pc:sldChg>
      <pc:sldChg chg="addSp modSp new mod">
        <pc:chgData name="İhsan Pençe" userId="2188b72f-395e-4735-86c6-9b1407aec0e3" providerId="ADAL" clId="{C7FC05A7-A8AE-4493-9820-FD9F04660198}" dt="2023-01-02T13:15:13.181" v="313" actId="1076"/>
        <pc:sldMkLst>
          <pc:docMk/>
          <pc:sldMk cId="3772624268" sldId="356"/>
        </pc:sldMkLst>
        <pc:picChg chg="add mod">
          <ac:chgData name="İhsan Pençe" userId="2188b72f-395e-4735-86c6-9b1407aec0e3" providerId="ADAL" clId="{C7FC05A7-A8AE-4493-9820-FD9F04660198}" dt="2023-01-02T13:15:13.181" v="313" actId="1076"/>
          <ac:picMkLst>
            <pc:docMk/>
            <pc:sldMk cId="3772624268" sldId="356"/>
            <ac:picMk id="5" creationId="{08F4BB93-D08C-2295-2421-B37306CAF7CE}"/>
          </ac:picMkLst>
        </pc:picChg>
      </pc:sldChg>
      <pc:sldChg chg="addSp modSp new mod">
        <pc:chgData name="İhsan Pençe" userId="2188b72f-395e-4735-86c6-9b1407aec0e3" providerId="ADAL" clId="{C7FC05A7-A8AE-4493-9820-FD9F04660198}" dt="2023-01-02T13:17:47.135" v="317" actId="1076"/>
        <pc:sldMkLst>
          <pc:docMk/>
          <pc:sldMk cId="1871812121" sldId="357"/>
        </pc:sldMkLst>
        <pc:picChg chg="add mod">
          <ac:chgData name="İhsan Pençe" userId="2188b72f-395e-4735-86c6-9b1407aec0e3" providerId="ADAL" clId="{C7FC05A7-A8AE-4493-9820-FD9F04660198}" dt="2023-01-02T13:17:47.135" v="317" actId="1076"/>
          <ac:picMkLst>
            <pc:docMk/>
            <pc:sldMk cId="1871812121" sldId="357"/>
            <ac:picMk id="5" creationId="{C95AC516-9443-36DC-0DAC-8D2D5435109A}"/>
          </ac:picMkLst>
        </pc:picChg>
      </pc:sldChg>
      <pc:sldChg chg="delSp modSp add mod">
        <pc:chgData name="İhsan Pençe" userId="2188b72f-395e-4735-86c6-9b1407aec0e3" providerId="ADAL" clId="{C7FC05A7-A8AE-4493-9820-FD9F04660198}" dt="2023-01-02T13:55:07.737" v="396" actId="14100"/>
        <pc:sldMkLst>
          <pc:docMk/>
          <pc:sldMk cId="3254220183" sldId="358"/>
        </pc:sldMkLst>
        <pc:spChg chg="mod">
          <ac:chgData name="İhsan Pençe" userId="2188b72f-395e-4735-86c6-9b1407aec0e3" providerId="ADAL" clId="{C7FC05A7-A8AE-4493-9820-FD9F04660198}" dt="2023-01-02T13:36:59.961" v="324" actId="14100"/>
          <ac:spMkLst>
            <pc:docMk/>
            <pc:sldMk cId="3254220183" sldId="358"/>
            <ac:spMk id="2" creationId="{8511CA77-6DA2-0E29-D134-EA320A0877C8}"/>
          </ac:spMkLst>
        </pc:spChg>
        <pc:spChg chg="mod">
          <ac:chgData name="İhsan Pençe" userId="2188b72f-395e-4735-86c6-9b1407aec0e3" providerId="ADAL" clId="{C7FC05A7-A8AE-4493-9820-FD9F04660198}" dt="2023-01-02T13:55:07.737" v="396" actId="14100"/>
          <ac:spMkLst>
            <pc:docMk/>
            <pc:sldMk cId="3254220183" sldId="358"/>
            <ac:spMk id="3" creationId="{0E071D7B-A63A-9047-1EE5-5F2EE70F90D5}"/>
          </ac:spMkLst>
        </pc:spChg>
        <pc:spChg chg="mod">
          <ac:chgData name="İhsan Pençe" userId="2188b72f-395e-4735-86c6-9b1407aec0e3" providerId="ADAL" clId="{C7FC05A7-A8AE-4493-9820-FD9F04660198}" dt="2023-01-02T13:40:01.753" v="348" actId="14100"/>
          <ac:spMkLst>
            <pc:docMk/>
            <pc:sldMk cId="3254220183" sldId="358"/>
            <ac:spMk id="4" creationId="{1D7F54B2-B8A4-7F22-8D1A-E6A02F45FF23}"/>
          </ac:spMkLst>
        </pc:spChg>
        <pc:picChg chg="del">
          <ac:chgData name="İhsan Pençe" userId="2188b72f-395e-4735-86c6-9b1407aec0e3" providerId="ADAL" clId="{C7FC05A7-A8AE-4493-9820-FD9F04660198}" dt="2023-01-02T13:39:39.992" v="341" actId="478"/>
          <ac:picMkLst>
            <pc:docMk/>
            <pc:sldMk cId="3254220183" sldId="358"/>
            <ac:picMk id="8" creationId="{089B22D8-7185-3428-7190-A380504DF7C2}"/>
          </ac:picMkLst>
        </pc:picChg>
        <pc:picChg chg="del">
          <ac:chgData name="İhsan Pençe" userId="2188b72f-395e-4735-86c6-9b1407aec0e3" providerId="ADAL" clId="{C7FC05A7-A8AE-4493-9820-FD9F04660198}" dt="2023-01-02T13:39:40.508" v="342" actId="478"/>
          <ac:picMkLst>
            <pc:docMk/>
            <pc:sldMk cId="3254220183" sldId="358"/>
            <ac:picMk id="10" creationId="{192928F8-D3C5-45FC-8578-175FB1F7B625}"/>
          </ac:picMkLst>
        </pc:picChg>
      </pc:sldChg>
      <pc:sldChg chg="addSp delSp modSp new mod">
        <pc:chgData name="İhsan Pençe" userId="2188b72f-395e-4735-86c6-9b1407aec0e3" providerId="ADAL" clId="{C7FC05A7-A8AE-4493-9820-FD9F04660198}" dt="2023-01-02T13:54:38.893" v="392" actId="1076"/>
        <pc:sldMkLst>
          <pc:docMk/>
          <pc:sldMk cId="1897985240" sldId="359"/>
        </pc:sldMkLst>
        <pc:spChg chg="add del">
          <ac:chgData name="İhsan Pençe" userId="2188b72f-395e-4735-86c6-9b1407aec0e3" providerId="ADAL" clId="{C7FC05A7-A8AE-4493-9820-FD9F04660198}" dt="2023-01-02T13:49:37.528" v="377" actId="478"/>
          <ac:spMkLst>
            <pc:docMk/>
            <pc:sldMk cId="1897985240" sldId="359"/>
            <ac:spMk id="4" creationId="{A538EEAC-F331-FD8B-BA4D-DB9BF320895E}"/>
          </ac:spMkLst>
        </pc:spChg>
        <pc:picChg chg="add mod">
          <ac:chgData name="İhsan Pençe" userId="2188b72f-395e-4735-86c6-9b1407aec0e3" providerId="ADAL" clId="{C7FC05A7-A8AE-4493-9820-FD9F04660198}" dt="2023-01-02T13:54:29.923" v="389" actId="1076"/>
          <ac:picMkLst>
            <pc:docMk/>
            <pc:sldMk cId="1897985240" sldId="359"/>
            <ac:picMk id="6" creationId="{21210328-1370-5355-BE99-2355F932F74B}"/>
          </ac:picMkLst>
        </pc:picChg>
        <pc:picChg chg="add mod">
          <ac:chgData name="İhsan Pençe" userId="2188b72f-395e-4735-86c6-9b1407aec0e3" providerId="ADAL" clId="{C7FC05A7-A8AE-4493-9820-FD9F04660198}" dt="2023-01-02T13:54:38.893" v="392" actId="1076"/>
          <ac:picMkLst>
            <pc:docMk/>
            <pc:sldMk cId="1897985240" sldId="359"/>
            <ac:picMk id="8" creationId="{86E4B7B8-D6D4-1DFF-17AA-AB567D8A7CE5}"/>
          </ac:picMkLst>
        </pc:picChg>
        <pc:picChg chg="add del mod">
          <ac:chgData name="İhsan Pençe" userId="2188b72f-395e-4735-86c6-9b1407aec0e3" providerId="ADAL" clId="{C7FC05A7-A8AE-4493-9820-FD9F04660198}" dt="2023-01-02T13:54:06.309" v="386" actId="478"/>
          <ac:picMkLst>
            <pc:docMk/>
            <pc:sldMk cId="1897985240" sldId="359"/>
            <ac:picMk id="1028" creationId="{A8DA993A-8794-46B1-1415-B61DE16B39B8}"/>
          </ac:picMkLst>
        </pc:picChg>
      </pc:sldChg>
    </pc:docChg>
  </pc:docChgLst>
  <pc:docChgLst>
    <pc:chgData name="İhsan Pençe" userId="S::ihsanpence@mehmetakif.edu.tr::2188b72f-395e-4735-86c6-9b1407aec0e3" providerId="AD" clId="Web-{9E99CBB8-7F19-5ABD-A203-780CF9BBA013}"/>
    <pc:docChg chg="delSld">
      <pc:chgData name="İhsan Pençe" userId="S::ihsanpence@mehmetakif.edu.tr::2188b72f-395e-4735-86c6-9b1407aec0e3" providerId="AD" clId="Web-{9E99CBB8-7F19-5ABD-A203-780CF9BBA013}" dt="2019-12-05T10:23:55.774" v="31"/>
      <pc:docMkLst>
        <pc:docMk/>
      </pc:docMkLst>
      <pc:sldChg chg="del">
        <pc:chgData name="İhsan Pençe" userId="S::ihsanpence@mehmetakif.edu.tr::2188b72f-395e-4735-86c6-9b1407aec0e3" providerId="AD" clId="Web-{9E99CBB8-7F19-5ABD-A203-780CF9BBA013}" dt="2019-12-05T10:23:55.774" v="31"/>
        <pc:sldMkLst>
          <pc:docMk/>
          <pc:sldMk cId="0" sldId="256"/>
        </pc:sldMkLst>
      </pc:sldChg>
      <pc:sldChg chg="del">
        <pc:chgData name="İhsan Pençe" userId="S::ihsanpence@mehmetakif.edu.tr::2188b72f-395e-4735-86c6-9b1407aec0e3" providerId="AD" clId="Web-{9E99CBB8-7F19-5ABD-A203-780CF9BBA013}" dt="2019-12-05T10:23:55.774" v="30"/>
        <pc:sldMkLst>
          <pc:docMk/>
          <pc:sldMk cId="0" sldId="257"/>
        </pc:sldMkLst>
      </pc:sldChg>
      <pc:sldChg chg="del">
        <pc:chgData name="İhsan Pençe" userId="S::ihsanpence@mehmetakif.edu.tr::2188b72f-395e-4735-86c6-9b1407aec0e3" providerId="AD" clId="Web-{9E99CBB8-7F19-5ABD-A203-780CF9BBA013}" dt="2019-12-05T10:23:55.774" v="29"/>
        <pc:sldMkLst>
          <pc:docMk/>
          <pc:sldMk cId="0" sldId="258"/>
        </pc:sldMkLst>
      </pc:sldChg>
      <pc:sldChg chg="del">
        <pc:chgData name="İhsan Pençe" userId="S::ihsanpence@mehmetakif.edu.tr::2188b72f-395e-4735-86c6-9b1407aec0e3" providerId="AD" clId="Web-{9E99CBB8-7F19-5ABD-A203-780CF9BBA013}" dt="2019-12-05T10:23:55.774" v="28"/>
        <pc:sldMkLst>
          <pc:docMk/>
          <pc:sldMk cId="0" sldId="259"/>
        </pc:sldMkLst>
      </pc:sldChg>
      <pc:sldChg chg="del">
        <pc:chgData name="İhsan Pençe" userId="S::ihsanpence@mehmetakif.edu.tr::2188b72f-395e-4735-86c6-9b1407aec0e3" providerId="AD" clId="Web-{9E99CBB8-7F19-5ABD-A203-780CF9BBA013}" dt="2019-12-05T10:23:55.759" v="27"/>
        <pc:sldMkLst>
          <pc:docMk/>
          <pc:sldMk cId="0" sldId="260"/>
        </pc:sldMkLst>
      </pc:sldChg>
      <pc:sldChg chg="del">
        <pc:chgData name="İhsan Pençe" userId="S::ihsanpence@mehmetakif.edu.tr::2188b72f-395e-4735-86c6-9b1407aec0e3" providerId="AD" clId="Web-{9E99CBB8-7F19-5ABD-A203-780CF9BBA013}" dt="2019-12-05T10:23:55.759" v="26"/>
        <pc:sldMkLst>
          <pc:docMk/>
          <pc:sldMk cId="0" sldId="261"/>
        </pc:sldMkLst>
      </pc:sldChg>
      <pc:sldChg chg="del">
        <pc:chgData name="İhsan Pençe" userId="S::ihsanpence@mehmetakif.edu.tr::2188b72f-395e-4735-86c6-9b1407aec0e3" providerId="AD" clId="Web-{9E99CBB8-7F19-5ABD-A203-780CF9BBA013}" dt="2019-12-05T10:23:55.759" v="25"/>
        <pc:sldMkLst>
          <pc:docMk/>
          <pc:sldMk cId="0" sldId="262"/>
        </pc:sldMkLst>
      </pc:sldChg>
      <pc:sldChg chg="del">
        <pc:chgData name="İhsan Pençe" userId="S::ihsanpence@mehmetakif.edu.tr::2188b72f-395e-4735-86c6-9b1407aec0e3" providerId="AD" clId="Web-{9E99CBB8-7F19-5ABD-A203-780CF9BBA013}" dt="2019-12-05T10:23:55.759" v="24"/>
        <pc:sldMkLst>
          <pc:docMk/>
          <pc:sldMk cId="0" sldId="263"/>
        </pc:sldMkLst>
      </pc:sldChg>
      <pc:sldChg chg="del">
        <pc:chgData name="İhsan Pençe" userId="S::ihsanpence@mehmetakif.edu.tr::2188b72f-395e-4735-86c6-9b1407aec0e3" providerId="AD" clId="Web-{9E99CBB8-7F19-5ABD-A203-780CF9BBA013}" dt="2019-12-05T10:23:55.743" v="23"/>
        <pc:sldMkLst>
          <pc:docMk/>
          <pc:sldMk cId="0" sldId="264"/>
        </pc:sldMkLst>
      </pc:sldChg>
      <pc:sldChg chg="del">
        <pc:chgData name="İhsan Pençe" userId="S::ihsanpence@mehmetakif.edu.tr::2188b72f-395e-4735-86c6-9b1407aec0e3" providerId="AD" clId="Web-{9E99CBB8-7F19-5ABD-A203-780CF9BBA013}" dt="2019-12-05T10:23:55.743" v="22"/>
        <pc:sldMkLst>
          <pc:docMk/>
          <pc:sldMk cId="0" sldId="265"/>
        </pc:sldMkLst>
      </pc:sldChg>
      <pc:sldChg chg="del">
        <pc:chgData name="İhsan Pençe" userId="S::ihsanpence@mehmetakif.edu.tr::2188b72f-395e-4735-86c6-9b1407aec0e3" providerId="AD" clId="Web-{9E99CBB8-7F19-5ABD-A203-780CF9BBA013}" dt="2019-12-05T10:23:55.743" v="21"/>
        <pc:sldMkLst>
          <pc:docMk/>
          <pc:sldMk cId="0" sldId="266"/>
        </pc:sldMkLst>
      </pc:sldChg>
      <pc:sldChg chg="del">
        <pc:chgData name="İhsan Pençe" userId="S::ihsanpence@mehmetakif.edu.tr::2188b72f-395e-4735-86c6-9b1407aec0e3" providerId="AD" clId="Web-{9E99CBB8-7F19-5ABD-A203-780CF9BBA013}" dt="2019-12-05T10:23:55.727" v="20"/>
        <pc:sldMkLst>
          <pc:docMk/>
          <pc:sldMk cId="0" sldId="267"/>
        </pc:sldMkLst>
      </pc:sldChg>
      <pc:sldChg chg="del">
        <pc:chgData name="İhsan Pençe" userId="S::ihsanpence@mehmetakif.edu.tr::2188b72f-395e-4735-86c6-9b1407aec0e3" providerId="AD" clId="Web-{9E99CBB8-7F19-5ABD-A203-780CF9BBA013}" dt="2019-12-05T10:23:55.727" v="19"/>
        <pc:sldMkLst>
          <pc:docMk/>
          <pc:sldMk cId="0" sldId="268"/>
        </pc:sldMkLst>
      </pc:sldChg>
      <pc:sldChg chg="del">
        <pc:chgData name="İhsan Pençe" userId="S::ihsanpence@mehmetakif.edu.tr::2188b72f-395e-4735-86c6-9b1407aec0e3" providerId="AD" clId="Web-{9E99CBB8-7F19-5ABD-A203-780CF9BBA013}" dt="2019-12-05T10:23:55.727" v="18"/>
        <pc:sldMkLst>
          <pc:docMk/>
          <pc:sldMk cId="0" sldId="270"/>
        </pc:sldMkLst>
      </pc:sldChg>
      <pc:sldChg chg="del">
        <pc:chgData name="İhsan Pençe" userId="S::ihsanpence@mehmetakif.edu.tr::2188b72f-395e-4735-86c6-9b1407aec0e3" providerId="AD" clId="Web-{9E99CBB8-7F19-5ABD-A203-780CF9BBA013}" dt="2019-12-05T10:23:55.712" v="17"/>
        <pc:sldMkLst>
          <pc:docMk/>
          <pc:sldMk cId="0" sldId="271"/>
        </pc:sldMkLst>
      </pc:sldChg>
      <pc:sldChg chg="del">
        <pc:chgData name="İhsan Pençe" userId="S::ihsanpence@mehmetakif.edu.tr::2188b72f-395e-4735-86c6-9b1407aec0e3" providerId="AD" clId="Web-{9E99CBB8-7F19-5ABD-A203-780CF9BBA013}" dt="2019-12-05T10:23:55.712" v="16"/>
        <pc:sldMkLst>
          <pc:docMk/>
          <pc:sldMk cId="0" sldId="272"/>
        </pc:sldMkLst>
      </pc:sldChg>
      <pc:sldChg chg="del">
        <pc:chgData name="İhsan Pençe" userId="S::ihsanpence@mehmetakif.edu.tr::2188b72f-395e-4735-86c6-9b1407aec0e3" providerId="AD" clId="Web-{9E99CBB8-7F19-5ABD-A203-780CF9BBA013}" dt="2019-12-05T10:23:55.712" v="15"/>
        <pc:sldMkLst>
          <pc:docMk/>
          <pc:sldMk cId="0" sldId="273"/>
        </pc:sldMkLst>
      </pc:sldChg>
      <pc:sldChg chg="del">
        <pc:chgData name="İhsan Pençe" userId="S::ihsanpence@mehmetakif.edu.tr::2188b72f-395e-4735-86c6-9b1407aec0e3" providerId="AD" clId="Web-{9E99CBB8-7F19-5ABD-A203-780CF9BBA013}" dt="2019-12-05T10:23:55.712" v="14"/>
        <pc:sldMkLst>
          <pc:docMk/>
          <pc:sldMk cId="0" sldId="274"/>
        </pc:sldMkLst>
      </pc:sldChg>
      <pc:sldChg chg="del">
        <pc:chgData name="İhsan Pençe" userId="S::ihsanpence@mehmetakif.edu.tr::2188b72f-395e-4735-86c6-9b1407aec0e3" providerId="AD" clId="Web-{9E99CBB8-7F19-5ABD-A203-780CF9BBA013}" dt="2019-12-05T10:23:55.696" v="13"/>
        <pc:sldMkLst>
          <pc:docMk/>
          <pc:sldMk cId="0" sldId="275"/>
        </pc:sldMkLst>
      </pc:sldChg>
      <pc:sldChg chg="del">
        <pc:chgData name="İhsan Pençe" userId="S::ihsanpence@mehmetakif.edu.tr::2188b72f-395e-4735-86c6-9b1407aec0e3" providerId="AD" clId="Web-{9E99CBB8-7F19-5ABD-A203-780CF9BBA013}" dt="2019-12-05T10:23:55.696" v="12"/>
        <pc:sldMkLst>
          <pc:docMk/>
          <pc:sldMk cId="0" sldId="279"/>
        </pc:sldMkLst>
      </pc:sldChg>
      <pc:sldChg chg="del">
        <pc:chgData name="İhsan Pençe" userId="S::ihsanpence@mehmetakif.edu.tr::2188b72f-395e-4735-86c6-9b1407aec0e3" providerId="AD" clId="Web-{9E99CBB8-7F19-5ABD-A203-780CF9BBA013}" dt="2019-12-05T10:23:55.696" v="11"/>
        <pc:sldMkLst>
          <pc:docMk/>
          <pc:sldMk cId="0" sldId="280"/>
        </pc:sldMkLst>
      </pc:sldChg>
      <pc:sldChg chg="del">
        <pc:chgData name="İhsan Pençe" userId="S::ihsanpence@mehmetakif.edu.tr::2188b72f-395e-4735-86c6-9b1407aec0e3" providerId="AD" clId="Web-{9E99CBB8-7F19-5ABD-A203-780CF9BBA013}" dt="2019-12-05T10:23:55.681" v="10"/>
        <pc:sldMkLst>
          <pc:docMk/>
          <pc:sldMk cId="0" sldId="281"/>
        </pc:sldMkLst>
      </pc:sldChg>
      <pc:sldChg chg="del">
        <pc:chgData name="İhsan Pençe" userId="S::ihsanpence@mehmetakif.edu.tr::2188b72f-395e-4735-86c6-9b1407aec0e3" providerId="AD" clId="Web-{9E99CBB8-7F19-5ABD-A203-780CF9BBA013}" dt="2019-12-05T10:23:55.681" v="9"/>
        <pc:sldMkLst>
          <pc:docMk/>
          <pc:sldMk cId="0" sldId="282"/>
        </pc:sldMkLst>
      </pc:sldChg>
      <pc:sldChg chg="del">
        <pc:chgData name="İhsan Pençe" userId="S::ihsanpence@mehmetakif.edu.tr::2188b72f-395e-4735-86c6-9b1407aec0e3" providerId="AD" clId="Web-{9E99CBB8-7F19-5ABD-A203-780CF9BBA013}" dt="2019-12-05T10:23:55.681" v="8"/>
        <pc:sldMkLst>
          <pc:docMk/>
          <pc:sldMk cId="0" sldId="284"/>
        </pc:sldMkLst>
      </pc:sldChg>
      <pc:sldChg chg="del">
        <pc:chgData name="İhsan Pençe" userId="S::ihsanpence@mehmetakif.edu.tr::2188b72f-395e-4735-86c6-9b1407aec0e3" providerId="AD" clId="Web-{9E99CBB8-7F19-5ABD-A203-780CF9BBA013}" dt="2019-12-05T10:23:55.665" v="7"/>
        <pc:sldMkLst>
          <pc:docMk/>
          <pc:sldMk cId="0" sldId="285"/>
        </pc:sldMkLst>
      </pc:sldChg>
      <pc:sldChg chg="del">
        <pc:chgData name="İhsan Pençe" userId="S::ihsanpence@mehmetakif.edu.tr::2188b72f-395e-4735-86c6-9b1407aec0e3" providerId="AD" clId="Web-{9E99CBB8-7F19-5ABD-A203-780CF9BBA013}" dt="2019-12-05T10:23:55.665" v="6"/>
        <pc:sldMkLst>
          <pc:docMk/>
          <pc:sldMk cId="0" sldId="286"/>
        </pc:sldMkLst>
      </pc:sldChg>
      <pc:sldChg chg="del">
        <pc:chgData name="İhsan Pençe" userId="S::ihsanpence@mehmetakif.edu.tr::2188b72f-395e-4735-86c6-9b1407aec0e3" providerId="AD" clId="Web-{9E99CBB8-7F19-5ABD-A203-780CF9BBA013}" dt="2019-12-05T10:23:55.665" v="5"/>
        <pc:sldMkLst>
          <pc:docMk/>
          <pc:sldMk cId="0" sldId="288"/>
        </pc:sldMkLst>
      </pc:sldChg>
      <pc:sldChg chg="del">
        <pc:chgData name="İhsan Pençe" userId="S::ihsanpence@mehmetakif.edu.tr::2188b72f-395e-4735-86c6-9b1407aec0e3" providerId="AD" clId="Web-{9E99CBB8-7F19-5ABD-A203-780CF9BBA013}" dt="2019-12-05T10:23:55.665" v="4"/>
        <pc:sldMkLst>
          <pc:docMk/>
          <pc:sldMk cId="0" sldId="289"/>
        </pc:sldMkLst>
      </pc:sldChg>
      <pc:sldChg chg="del">
        <pc:chgData name="İhsan Pençe" userId="S::ihsanpence@mehmetakif.edu.tr::2188b72f-395e-4735-86c6-9b1407aec0e3" providerId="AD" clId="Web-{9E99CBB8-7F19-5ABD-A203-780CF9BBA013}" dt="2019-12-05T10:23:55.649" v="3"/>
        <pc:sldMkLst>
          <pc:docMk/>
          <pc:sldMk cId="0" sldId="290"/>
        </pc:sldMkLst>
      </pc:sldChg>
      <pc:sldChg chg="del">
        <pc:chgData name="İhsan Pençe" userId="S::ihsanpence@mehmetakif.edu.tr::2188b72f-395e-4735-86c6-9b1407aec0e3" providerId="AD" clId="Web-{9E99CBB8-7F19-5ABD-A203-780CF9BBA013}" dt="2019-12-05T10:23:55.649" v="2"/>
        <pc:sldMkLst>
          <pc:docMk/>
          <pc:sldMk cId="0" sldId="291"/>
        </pc:sldMkLst>
      </pc:sldChg>
      <pc:sldChg chg="del">
        <pc:chgData name="İhsan Pençe" userId="S::ihsanpence@mehmetakif.edu.tr::2188b72f-395e-4735-86c6-9b1407aec0e3" providerId="AD" clId="Web-{9E99CBB8-7F19-5ABD-A203-780CF9BBA013}" dt="2019-12-05T10:23:55.649" v="1"/>
        <pc:sldMkLst>
          <pc:docMk/>
          <pc:sldMk cId="0" sldId="292"/>
        </pc:sldMkLst>
      </pc:sldChg>
      <pc:sldChg chg="del">
        <pc:chgData name="İhsan Pençe" userId="S::ihsanpence@mehmetakif.edu.tr::2188b72f-395e-4735-86c6-9b1407aec0e3" providerId="AD" clId="Web-{9E99CBB8-7F19-5ABD-A203-780CF9BBA013}" dt="2019-12-05T10:23:55.634" v="0"/>
        <pc:sldMkLst>
          <pc:docMk/>
          <pc:sldMk cId="0" sldId="293"/>
        </pc:sldMkLst>
      </pc:sldChg>
    </pc:docChg>
  </pc:docChgLst>
  <pc:docChgLst>
    <pc:chgData name="İhsan Pençe" userId="S::ihsanpence@mehmetakif.edu.tr::2188b72f-395e-4735-86c6-9b1407aec0e3" providerId="AD" clId="Web-{718947DE-78C6-8237-5865-F936988CFF6E}"/>
    <pc:docChg chg="addSld delSld modSld">
      <pc:chgData name="İhsan Pençe" userId="S::ihsanpence@mehmetakif.edu.tr::2188b72f-395e-4735-86c6-9b1407aec0e3" providerId="AD" clId="Web-{718947DE-78C6-8237-5865-F936988CFF6E}" dt="2019-12-19T21:27:39.519" v="716" actId="1076"/>
      <pc:docMkLst>
        <pc:docMk/>
      </pc:docMkLst>
      <pc:sldChg chg="del">
        <pc:chgData name="İhsan Pençe" userId="S::ihsanpence@mehmetakif.edu.tr::2188b72f-395e-4735-86c6-9b1407aec0e3" providerId="AD" clId="Web-{718947DE-78C6-8237-5865-F936988CFF6E}" dt="2019-12-19T19:41:49.903" v="0"/>
        <pc:sldMkLst>
          <pc:docMk/>
          <pc:sldMk cId="0" sldId="297"/>
        </pc:sldMkLst>
      </pc:sldChg>
      <pc:sldChg chg="del">
        <pc:chgData name="İhsan Pençe" userId="S::ihsanpence@mehmetakif.edu.tr::2188b72f-395e-4735-86c6-9b1407aec0e3" providerId="AD" clId="Web-{718947DE-78C6-8237-5865-F936988CFF6E}" dt="2019-12-19T20:29:16.192" v="209"/>
        <pc:sldMkLst>
          <pc:docMk/>
          <pc:sldMk cId="0" sldId="301"/>
        </pc:sldMkLst>
      </pc:sldChg>
      <pc:sldChg chg="del">
        <pc:chgData name="İhsan Pençe" userId="S::ihsanpence@mehmetakif.edu.tr::2188b72f-395e-4735-86c6-9b1407aec0e3" providerId="AD" clId="Web-{718947DE-78C6-8237-5865-F936988CFF6E}" dt="2019-12-19T20:29:28.520" v="210"/>
        <pc:sldMkLst>
          <pc:docMk/>
          <pc:sldMk cId="0" sldId="302"/>
        </pc:sldMkLst>
      </pc:sldChg>
      <pc:sldChg chg="addSp delSp modSp">
        <pc:chgData name="İhsan Pençe" userId="S::ihsanpence@mehmetakif.edu.tr::2188b72f-395e-4735-86c6-9b1407aec0e3" providerId="AD" clId="Web-{718947DE-78C6-8237-5865-F936988CFF6E}" dt="2019-12-19T21:01:04.158" v="641" actId="1076"/>
        <pc:sldMkLst>
          <pc:docMk/>
          <pc:sldMk cId="0" sldId="304"/>
        </pc:sldMkLst>
        <pc:spChg chg="mod">
          <ac:chgData name="İhsan Pençe" userId="S::ihsanpence@mehmetakif.edu.tr::2188b72f-395e-4735-86c6-9b1407aec0e3" providerId="AD" clId="Web-{718947DE-78C6-8237-5865-F936988CFF6E}" dt="2019-12-19T20:57:26.519" v="276" actId="1076"/>
          <ac:spMkLst>
            <pc:docMk/>
            <pc:sldMk cId="0" sldId="304"/>
            <ac:spMk id="24" creationId="{00000000-0000-0000-0000-000000000000}"/>
          </ac:spMkLst>
        </pc:spChg>
        <pc:spChg chg="mod">
          <ac:chgData name="İhsan Pençe" userId="S::ihsanpence@mehmetakif.edu.tr::2188b72f-395e-4735-86c6-9b1407aec0e3" providerId="AD" clId="Web-{718947DE-78C6-8237-5865-F936988CFF6E}" dt="2019-12-19T21:00:46.143" v="594" actId="1076"/>
          <ac:spMkLst>
            <pc:docMk/>
            <pc:sldMk cId="0" sldId="304"/>
            <ac:spMk id="25" creationId="{00000000-0000-0000-0000-000000000000}"/>
          </ac:spMkLst>
        </pc:spChg>
        <pc:spChg chg="mod">
          <ac:chgData name="İhsan Pençe" userId="S::ihsanpence@mehmetakif.edu.tr::2188b72f-395e-4735-86c6-9b1407aec0e3" providerId="AD" clId="Web-{718947DE-78C6-8237-5865-F936988CFF6E}" dt="2019-12-19T21:00:46.158" v="595" actId="1076"/>
          <ac:spMkLst>
            <pc:docMk/>
            <pc:sldMk cId="0" sldId="304"/>
            <ac:spMk id="26" creationId="{00000000-0000-0000-0000-000000000000}"/>
          </ac:spMkLst>
        </pc:spChg>
        <pc:spChg chg="mod">
          <ac:chgData name="İhsan Pençe" userId="S::ihsanpence@mehmetakif.edu.tr::2188b72f-395e-4735-86c6-9b1407aec0e3" providerId="AD" clId="Web-{718947DE-78C6-8237-5865-F936988CFF6E}" dt="2019-12-19T21:00:46.174" v="596" actId="1076"/>
          <ac:spMkLst>
            <pc:docMk/>
            <pc:sldMk cId="0" sldId="304"/>
            <ac:spMk id="27" creationId="{00000000-0000-0000-0000-000000000000}"/>
          </ac:spMkLst>
        </pc:spChg>
        <pc:spChg chg="mod">
          <ac:chgData name="İhsan Pençe" userId="S::ihsanpence@mehmetakif.edu.tr::2188b72f-395e-4735-86c6-9b1407aec0e3" providerId="AD" clId="Web-{718947DE-78C6-8237-5865-F936988CFF6E}" dt="2019-12-19T21:00:46.189" v="597" actId="1076"/>
          <ac:spMkLst>
            <pc:docMk/>
            <pc:sldMk cId="0" sldId="304"/>
            <ac:spMk id="28" creationId="{00000000-0000-0000-0000-000000000000}"/>
          </ac:spMkLst>
        </pc:spChg>
        <pc:spChg chg="mod">
          <ac:chgData name="İhsan Pençe" userId="S::ihsanpence@mehmetakif.edu.tr::2188b72f-395e-4735-86c6-9b1407aec0e3" providerId="AD" clId="Web-{718947DE-78C6-8237-5865-F936988CFF6E}" dt="2019-12-19T21:00:46.205" v="598" actId="1076"/>
          <ac:spMkLst>
            <pc:docMk/>
            <pc:sldMk cId="0" sldId="304"/>
            <ac:spMk id="29" creationId="{00000000-0000-0000-0000-000000000000}"/>
          </ac:spMkLst>
        </pc:spChg>
        <pc:spChg chg="mod">
          <ac:chgData name="İhsan Pençe" userId="S::ihsanpence@mehmetakif.edu.tr::2188b72f-395e-4735-86c6-9b1407aec0e3" providerId="AD" clId="Web-{718947DE-78C6-8237-5865-F936988CFF6E}" dt="2019-12-19T21:00:46.221" v="599" actId="1076"/>
          <ac:spMkLst>
            <pc:docMk/>
            <pc:sldMk cId="0" sldId="304"/>
            <ac:spMk id="30" creationId="{00000000-0000-0000-0000-000000000000}"/>
          </ac:spMkLst>
        </pc:spChg>
        <pc:spChg chg="mod">
          <ac:chgData name="İhsan Pençe" userId="S::ihsanpence@mehmetakif.edu.tr::2188b72f-395e-4735-86c6-9b1407aec0e3" providerId="AD" clId="Web-{718947DE-78C6-8237-5865-F936988CFF6E}" dt="2019-12-19T21:00:46.236" v="600" actId="1076"/>
          <ac:spMkLst>
            <pc:docMk/>
            <pc:sldMk cId="0" sldId="304"/>
            <ac:spMk id="31" creationId="{00000000-0000-0000-0000-000000000000}"/>
          </ac:spMkLst>
        </pc:spChg>
        <pc:spChg chg="mod">
          <ac:chgData name="İhsan Pençe" userId="S::ihsanpence@mehmetakif.edu.tr::2188b72f-395e-4735-86c6-9b1407aec0e3" providerId="AD" clId="Web-{718947DE-78C6-8237-5865-F936988CFF6E}" dt="2019-12-19T21:00:46.252" v="601" actId="1076"/>
          <ac:spMkLst>
            <pc:docMk/>
            <pc:sldMk cId="0" sldId="304"/>
            <ac:spMk id="32" creationId="{00000000-0000-0000-0000-000000000000}"/>
          </ac:spMkLst>
        </pc:spChg>
        <pc:spChg chg="mod">
          <ac:chgData name="İhsan Pençe" userId="S::ihsanpence@mehmetakif.edu.tr::2188b72f-395e-4735-86c6-9b1407aec0e3" providerId="AD" clId="Web-{718947DE-78C6-8237-5865-F936988CFF6E}" dt="2019-12-19T21:00:46.283" v="602" actId="1076"/>
          <ac:spMkLst>
            <pc:docMk/>
            <pc:sldMk cId="0" sldId="304"/>
            <ac:spMk id="33" creationId="{00000000-0000-0000-0000-000000000000}"/>
          </ac:spMkLst>
        </pc:spChg>
        <pc:spChg chg="mod">
          <ac:chgData name="İhsan Pençe" userId="S::ihsanpence@mehmetakif.edu.tr::2188b72f-395e-4735-86c6-9b1407aec0e3" providerId="AD" clId="Web-{718947DE-78C6-8237-5865-F936988CFF6E}" dt="2019-12-19T21:00:46.299" v="603" actId="1076"/>
          <ac:spMkLst>
            <pc:docMk/>
            <pc:sldMk cId="0" sldId="304"/>
            <ac:spMk id="34" creationId="{00000000-0000-0000-0000-000000000000}"/>
          </ac:spMkLst>
        </pc:spChg>
        <pc:spChg chg="mod">
          <ac:chgData name="İhsan Pençe" userId="S::ihsanpence@mehmetakif.edu.tr::2188b72f-395e-4735-86c6-9b1407aec0e3" providerId="AD" clId="Web-{718947DE-78C6-8237-5865-F936988CFF6E}" dt="2019-12-19T21:00:46.314" v="604" actId="1076"/>
          <ac:spMkLst>
            <pc:docMk/>
            <pc:sldMk cId="0" sldId="304"/>
            <ac:spMk id="35" creationId="{00000000-0000-0000-0000-000000000000}"/>
          </ac:spMkLst>
        </pc:spChg>
        <pc:spChg chg="mod">
          <ac:chgData name="İhsan Pençe" userId="S::ihsanpence@mehmetakif.edu.tr::2188b72f-395e-4735-86c6-9b1407aec0e3" providerId="AD" clId="Web-{718947DE-78C6-8237-5865-F936988CFF6E}" dt="2019-12-19T21:00:46.314" v="605" actId="1076"/>
          <ac:spMkLst>
            <pc:docMk/>
            <pc:sldMk cId="0" sldId="304"/>
            <ac:spMk id="36" creationId="{00000000-0000-0000-0000-000000000000}"/>
          </ac:spMkLst>
        </pc:spChg>
        <pc:spChg chg="mod">
          <ac:chgData name="İhsan Pençe" userId="S::ihsanpence@mehmetakif.edu.tr::2188b72f-395e-4735-86c6-9b1407aec0e3" providerId="AD" clId="Web-{718947DE-78C6-8237-5865-F936988CFF6E}" dt="2019-12-19T21:00:46.330" v="606" actId="1076"/>
          <ac:spMkLst>
            <pc:docMk/>
            <pc:sldMk cId="0" sldId="304"/>
            <ac:spMk id="37" creationId="{00000000-0000-0000-0000-000000000000}"/>
          </ac:spMkLst>
        </pc:spChg>
        <pc:spChg chg="mod">
          <ac:chgData name="İhsan Pençe" userId="S::ihsanpence@mehmetakif.edu.tr::2188b72f-395e-4735-86c6-9b1407aec0e3" providerId="AD" clId="Web-{718947DE-78C6-8237-5865-F936988CFF6E}" dt="2019-12-19T21:00:46.361" v="607" actId="1076"/>
          <ac:spMkLst>
            <pc:docMk/>
            <pc:sldMk cId="0" sldId="304"/>
            <ac:spMk id="38" creationId="{00000000-0000-0000-0000-000000000000}"/>
          </ac:spMkLst>
        </pc:spChg>
        <pc:spChg chg="mod">
          <ac:chgData name="İhsan Pençe" userId="S::ihsanpence@mehmetakif.edu.tr::2188b72f-395e-4735-86c6-9b1407aec0e3" providerId="AD" clId="Web-{718947DE-78C6-8237-5865-F936988CFF6E}" dt="2019-12-19T21:00:46.377" v="608" actId="1076"/>
          <ac:spMkLst>
            <pc:docMk/>
            <pc:sldMk cId="0" sldId="304"/>
            <ac:spMk id="39" creationId="{00000000-0000-0000-0000-000000000000}"/>
          </ac:spMkLst>
        </pc:spChg>
        <pc:spChg chg="mod">
          <ac:chgData name="İhsan Pençe" userId="S::ihsanpence@mehmetakif.edu.tr::2188b72f-395e-4735-86c6-9b1407aec0e3" providerId="AD" clId="Web-{718947DE-78C6-8237-5865-F936988CFF6E}" dt="2019-12-19T21:00:46.393" v="609" actId="1076"/>
          <ac:spMkLst>
            <pc:docMk/>
            <pc:sldMk cId="0" sldId="304"/>
            <ac:spMk id="40" creationId="{00000000-0000-0000-0000-000000000000}"/>
          </ac:spMkLst>
        </pc:spChg>
        <pc:spChg chg="mod">
          <ac:chgData name="İhsan Pençe" userId="S::ihsanpence@mehmetakif.edu.tr::2188b72f-395e-4735-86c6-9b1407aec0e3" providerId="AD" clId="Web-{718947DE-78C6-8237-5865-F936988CFF6E}" dt="2019-12-19T21:00:46.408" v="610" actId="1076"/>
          <ac:spMkLst>
            <pc:docMk/>
            <pc:sldMk cId="0" sldId="304"/>
            <ac:spMk id="41" creationId="{00000000-0000-0000-0000-000000000000}"/>
          </ac:spMkLst>
        </pc:spChg>
        <pc:spChg chg="mod">
          <ac:chgData name="İhsan Pençe" userId="S::ihsanpence@mehmetakif.edu.tr::2188b72f-395e-4735-86c6-9b1407aec0e3" providerId="AD" clId="Web-{718947DE-78C6-8237-5865-F936988CFF6E}" dt="2019-12-19T21:00:46.424" v="611" actId="1076"/>
          <ac:spMkLst>
            <pc:docMk/>
            <pc:sldMk cId="0" sldId="304"/>
            <ac:spMk id="42" creationId="{00000000-0000-0000-0000-000000000000}"/>
          </ac:spMkLst>
        </pc:spChg>
        <pc:spChg chg="mod">
          <ac:chgData name="İhsan Pençe" userId="S::ihsanpence@mehmetakif.edu.tr::2188b72f-395e-4735-86c6-9b1407aec0e3" providerId="AD" clId="Web-{718947DE-78C6-8237-5865-F936988CFF6E}" dt="2019-12-19T21:00:46.439" v="612" actId="1076"/>
          <ac:spMkLst>
            <pc:docMk/>
            <pc:sldMk cId="0" sldId="304"/>
            <ac:spMk id="43" creationId="{00000000-0000-0000-0000-000000000000}"/>
          </ac:spMkLst>
        </pc:spChg>
        <pc:spChg chg="mod">
          <ac:chgData name="İhsan Pençe" userId="S::ihsanpence@mehmetakif.edu.tr::2188b72f-395e-4735-86c6-9b1407aec0e3" providerId="AD" clId="Web-{718947DE-78C6-8237-5865-F936988CFF6E}" dt="2019-12-19T21:00:46.457" v="613" actId="1076"/>
          <ac:spMkLst>
            <pc:docMk/>
            <pc:sldMk cId="0" sldId="304"/>
            <ac:spMk id="44" creationId="{00000000-0000-0000-0000-000000000000}"/>
          </ac:spMkLst>
        </pc:spChg>
        <pc:spChg chg="mod">
          <ac:chgData name="İhsan Pençe" userId="S::ihsanpence@mehmetakif.edu.tr::2188b72f-395e-4735-86c6-9b1407aec0e3" providerId="AD" clId="Web-{718947DE-78C6-8237-5865-F936988CFF6E}" dt="2019-12-19T21:00:46.471" v="614" actId="1076"/>
          <ac:spMkLst>
            <pc:docMk/>
            <pc:sldMk cId="0" sldId="304"/>
            <ac:spMk id="45" creationId="{00000000-0000-0000-0000-000000000000}"/>
          </ac:spMkLst>
        </pc:spChg>
        <pc:spChg chg="mod">
          <ac:chgData name="İhsan Pençe" userId="S::ihsanpence@mehmetakif.edu.tr::2188b72f-395e-4735-86c6-9b1407aec0e3" providerId="AD" clId="Web-{718947DE-78C6-8237-5865-F936988CFF6E}" dt="2019-12-19T21:00:46.486" v="615" actId="1076"/>
          <ac:spMkLst>
            <pc:docMk/>
            <pc:sldMk cId="0" sldId="304"/>
            <ac:spMk id="46" creationId="{00000000-0000-0000-0000-000000000000}"/>
          </ac:spMkLst>
        </pc:spChg>
        <pc:spChg chg="mod">
          <ac:chgData name="İhsan Pençe" userId="S::ihsanpence@mehmetakif.edu.tr::2188b72f-395e-4735-86c6-9b1407aec0e3" providerId="AD" clId="Web-{718947DE-78C6-8237-5865-F936988CFF6E}" dt="2019-12-19T21:00:46.502" v="616" actId="1076"/>
          <ac:spMkLst>
            <pc:docMk/>
            <pc:sldMk cId="0" sldId="304"/>
            <ac:spMk id="47" creationId="{00000000-0000-0000-0000-000000000000}"/>
          </ac:spMkLst>
        </pc:spChg>
        <pc:spChg chg="mod">
          <ac:chgData name="İhsan Pençe" userId="S::ihsanpence@mehmetakif.edu.tr::2188b72f-395e-4735-86c6-9b1407aec0e3" providerId="AD" clId="Web-{718947DE-78C6-8237-5865-F936988CFF6E}" dt="2019-12-19T21:00:46.533" v="617" actId="1076"/>
          <ac:spMkLst>
            <pc:docMk/>
            <pc:sldMk cId="0" sldId="304"/>
            <ac:spMk id="48" creationId="{00000000-0000-0000-0000-000000000000}"/>
          </ac:spMkLst>
        </pc:spChg>
        <pc:spChg chg="mod">
          <ac:chgData name="İhsan Pençe" userId="S::ihsanpence@mehmetakif.edu.tr::2188b72f-395e-4735-86c6-9b1407aec0e3" providerId="AD" clId="Web-{718947DE-78C6-8237-5865-F936988CFF6E}" dt="2019-12-19T21:00:46.549" v="618" actId="1076"/>
          <ac:spMkLst>
            <pc:docMk/>
            <pc:sldMk cId="0" sldId="304"/>
            <ac:spMk id="49" creationId="{00000000-0000-0000-0000-000000000000}"/>
          </ac:spMkLst>
        </pc:spChg>
        <pc:spChg chg="mod">
          <ac:chgData name="İhsan Pençe" userId="S::ihsanpence@mehmetakif.edu.tr::2188b72f-395e-4735-86c6-9b1407aec0e3" providerId="AD" clId="Web-{718947DE-78C6-8237-5865-F936988CFF6E}" dt="2019-12-19T21:00:46.564" v="619" actId="1076"/>
          <ac:spMkLst>
            <pc:docMk/>
            <pc:sldMk cId="0" sldId="304"/>
            <ac:spMk id="50" creationId="{00000000-0000-0000-0000-000000000000}"/>
          </ac:spMkLst>
        </pc:spChg>
        <pc:spChg chg="mod">
          <ac:chgData name="İhsan Pençe" userId="S::ihsanpence@mehmetakif.edu.tr::2188b72f-395e-4735-86c6-9b1407aec0e3" providerId="AD" clId="Web-{718947DE-78C6-8237-5865-F936988CFF6E}" dt="2019-12-19T21:00:46.580" v="620" actId="1076"/>
          <ac:spMkLst>
            <pc:docMk/>
            <pc:sldMk cId="0" sldId="304"/>
            <ac:spMk id="51" creationId="{00000000-0000-0000-0000-000000000000}"/>
          </ac:spMkLst>
        </pc:spChg>
        <pc:spChg chg="mod">
          <ac:chgData name="İhsan Pençe" userId="S::ihsanpence@mehmetakif.edu.tr::2188b72f-395e-4735-86c6-9b1407aec0e3" providerId="AD" clId="Web-{718947DE-78C6-8237-5865-F936988CFF6E}" dt="2019-12-19T21:00:46.596" v="621" actId="1076"/>
          <ac:spMkLst>
            <pc:docMk/>
            <pc:sldMk cId="0" sldId="304"/>
            <ac:spMk id="52" creationId="{00000000-0000-0000-0000-000000000000}"/>
          </ac:spMkLst>
        </pc:spChg>
        <pc:spChg chg="mod">
          <ac:chgData name="İhsan Pençe" userId="S::ihsanpence@mehmetakif.edu.tr::2188b72f-395e-4735-86c6-9b1407aec0e3" providerId="AD" clId="Web-{718947DE-78C6-8237-5865-F936988CFF6E}" dt="2019-12-19T21:00:46.611" v="622" actId="1076"/>
          <ac:spMkLst>
            <pc:docMk/>
            <pc:sldMk cId="0" sldId="304"/>
            <ac:spMk id="53" creationId="{00000000-0000-0000-0000-000000000000}"/>
          </ac:spMkLst>
        </pc:spChg>
        <pc:spChg chg="mod">
          <ac:chgData name="İhsan Pençe" userId="S::ihsanpence@mehmetakif.edu.tr::2188b72f-395e-4735-86c6-9b1407aec0e3" providerId="AD" clId="Web-{718947DE-78C6-8237-5865-F936988CFF6E}" dt="2019-12-19T21:00:46.627" v="623" actId="1076"/>
          <ac:spMkLst>
            <pc:docMk/>
            <pc:sldMk cId="0" sldId="304"/>
            <ac:spMk id="54" creationId="{00000000-0000-0000-0000-000000000000}"/>
          </ac:spMkLst>
        </pc:spChg>
        <pc:spChg chg="mod">
          <ac:chgData name="İhsan Pençe" userId="S::ihsanpence@mehmetakif.edu.tr::2188b72f-395e-4735-86c6-9b1407aec0e3" providerId="AD" clId="Web-{718947DE-78C6-8237-5865-F936988CFF6E}" dt="2019-12-19T21:00:46.643" v="624" actId="1076"/>
          <ac:spMkLst>
            <pc:docMk/>
            <pc:sldMk cId="0" sldId="304"/>
            <ac:spMk id="55" creationId="{00000000-0000-0000-0000-000000000000}"/>
          </ac:spMkLst>
        </pc:spChg>
        <pc:spChg chg="mod">
          <ac:chgData name="İhsan Pençe" userId="S::ihsanpence@mehmetakif.edu.tr::2188b72f-395e-4735-86c6-9b1407aec0e3" providerId="AD" clId="Web-{718947DE-78C6-8237-5865-F936988CFF6E}" dt="2019-12-19T21:00:46.658" v="625" actId="1076"/>
          <ac:spMkLst>
            <pc:docMk/>
            <pc:sldMk cId="0" sldId="304"/>
            <ac:spMk id="56" creationId="{00000000-0000-0000-0000-000000000000}"/>
          </ac:spMkLst>
        </pc:spChg>
        <pc:spChg chg="mod">
          <ac:chgData name="İhsan Pençe" userId="S::ihsanpence@mehmetakif.edu.tr::2188b72f-395e-4735-86c6-9b1407aec0e3" providerId="AD" clId="Web-{718947DE-78C6-8237-5865-F936988CFF6E}" dt="2019-12-19T21:00:46.674" v="626" actId="1076"/>
          <ac:spMkLst>
            <pc:docMk/>
            <pc:sldMk cId="0" sldId="304"/>
            <ac:spMk id="57" creationId="{00000000-0000-0000-0000-000000000000}"/>
          </ac:spMkLst>
        </pc:spChg>
        <pc:spChg chg="mod">
          <ac:chgData name="İhsan Pençe" userId="S::ihsanpence@mehmetakif.edu.tr::2188b72f-395e-4735-86c6-9b1407aec0e3" providerId="AD" clId="Web-{718947DE-78C6-8237-5865-F936988CFF6E}" dt="2019-12-19T21:00:46.689" v="627" actId="1076"/>
          <ac:spMkLst>
            <pc:docMk/>
            <pc:sldMk cId="0" sldId="304"/>
            <ac:spMk id="58" creationId="{00000000-0000-0000-0000-000000000000}"/>
          </ac:spMkLst>
        </pc:spChg>
        <pc:spChg chg="mod">
          <ac:chgData name="İhsan Pençe" userId="S::ihsanpence@mehmetakif.edu.tr::2188b72f-395e-4735-86c6-9b1407aec0e3" providerId="AD" clId="Web-{718947DE-78C6-8237-5865-F936988CFF6E}" dt="2019-12-19T21:00:46.705" v="628" actId="1076"/>
          <ac:spMkLst>
            <pc:docMk/>
            <pc:sldMk cId="0" sldId="304"/>
            <ac:spMk id="59" creationId="{00000000-0000-0000-0000-000000000000}"/>
          </ac:spMkLst>
        </pc:spChg>
        <pc:spChg chg="mod">
          <ac:chgData name="İhsan Pençe" userId="S::ihsanpence@mehmetakif.edu.tr::2188b72f-395e-4735-86c6-9b1407aec0e3" providerId="AD" clId="Web-{718947DE-78C6-8237-5865-F936988CFF6E}" dt="2019-12-19T21:00:46.721" v="629" actId="1076"/>
          <ac:spMkLst>
            <pc:docMk/>
            <pc:sldMk cId="0" sldId="304"/>
            <ac:spMk id="60" creationId="{00000000-0000-0000-0000-000000000000}"/>
          </ac:spMkLst>
        </pc:spChg>
        <pc:spChg chg="mod">
          <ac:chgData name="İhsan Pençe" userId="S::ihsanpence@mehmetakif.edu.tr::2188b72f-395e-4735-86c6-9b1407aec0e3" providerId="AD" clId="Web-{718947DE-78C6-8237-5865-F936988CFF6E}" dt="2019-12-19T21:00:46.736" v="630" actId="1076"/>
          <ac:spMkLst>
            <pc:docMk/>
            <pc:sldMk cId="0" sldId="304"/>
            <ac:spMk id="61" creationId="{00000000-0000-0000-0000-000000000000}"/>
          </ac:spMkLst>
        </pc:spChg>
        <pc:spChg chg="mod">
          <ac:chgData name="İhsan Pençe" userId="S::ihsanpence@mehmetakif.edu.tr::2188b72f-395e-4735-86c6-9b1407aec0e3" providerId="AD" clId="Web-{718947DE-78C6-8237-5865-F936988CFF6E}" dt="2019-12-19T21:00:46.752" v="631" actId="1076"/>
          <ac:spMkLst>
            <pc:docMk/>
            <pc:sldMk cId="0" sldId="304"/>
            <ac:spMk id="62" creationId="{00000000-0000-0000-0000-000000000000}"/>
          </ac:spMkLst>
        </pc:spChg>
        <pc:spChg chg="mod">
          <ac:chgData name="İhsan Pençe" userId="S::ihsanpence@mehmetakif.edu.tr::2188b72f-395e-4735-86c6-9b1407aec0e3" providerId="AD" clId="Web-{718947DE-78C6-8237-5865-F936988CFF6E}" dt="2019-12-19T21:00:46.768" v="632" actId="1076"/>
          <ac:spMkLst>
            <pc:docMk/>
            <pc:sldMk cId="0" sldId="304"/>
            <ac:spMk id="63" creationId="{00000000-0000-0000-0000-000000000000}"/>
          </ac:spMkLst>
        </pc:spChg>
        <pc:spChg chg="mod">
          <ac:chgData name="İhsan Pençe" userId="S::ihsanpence@mehmetakif.edu.tr::2188b72f-395e-4735-86c6-9b1407aec0e3" providerId="AD" clId="Web-{718947DE-78C6-8237-5865-F936988CFF6E}" dt="2019-12-19T21:00:46.783" v="633" actId="1076"/>
          <ac:spMkLst>
            <pc:docMk/>
            <pc:sldMk cId="0" sldId="304"/>
            <ac:spMk id="64" creationId="{00000000-0000-0000-0000-000000000000}"/>
          </ac:spMkLst>
        </pc:spChg>
        <pc:spChg chg="mod">
          <ac:chgData name="İhsan Pençe" userId="S::ihsanpence@mehmetakif.edu.tr::2188b72f-395e-4735-86c6-9b1407aec0e3" providerId="AD" clId="Web-{718947DE-78C6-8237-5865-F936988CFF6E}" dt="2019-12-19T21:00:46.799" v="634" actId="1076"/>
          <ac:spMkLst>
            <pc:docMk/>
            <pc:sldMk cId="0" sldId="304"/>
            <ac:spMk id="65" creationId="{00000000-0000-0000-0000-000000000000}"/>
          </ac:spMkLst>
        </pc:spChg>
        <pc:spChg chg="mod">
          <ac:chgData name="İhsan Pençe" userId="S::ihsanpence@mehmetakif.edu.tr::2188b72f-395e-4735-86c6-9b1407aec0e3" providerId="AD" clId="Web-{718947DE-78C6-8237-5865-F936988CFF6E}" dt="2019-12-19T21:00:46.814" v="635" actId="1076"/>
          <ac:spMkLst>
            <pc:docMk/>
            <pc:sldMk cId="0" sldId="304"/>
            <ac:spMk id="66" creationId="{00000000-0000-0000-0000-000000000000}"/>
          </ac:spMkLst>
        </pc:spChg>
        <pc:spChg chg="mod">
          <ac:chgData name="İhsan Pençe" userId="S::ihsanpence@mehmetakif.edu.tr::2188b72f-395e-4735-86c6-9b1407aec0e3" providerId="AD" clId="Web-{718947DE-78C6-8237-5865-F936988CFF6E}" dt="2019-12-19T21:00:46.830" v="636" actId="1076"/>
          <ac:spMkLst>
            <pc:docMk/>
            <pc:sldMk cId="0" sldId="304"/>
            <ac:spMk id="67" creationId="{00000000-0000-0000-0000-000000000000}"/>
          </ac:spMkLst>
        </pc:spChg>
        <pc:spChg chg="del mod">
          <ac:chgData name="İhsan Pençe" userId="S::ihsanpence@mehmetakif.edu.tr::2188b72f-395e-4735-86c6-9b1407aec0e3" providerId="AD" clId="Web-{718947DE-78C6-8237-5865-F936988CFF6E}" dt="2019-12-19T20:58:15.425" v="281"/>
          <ac:spMkLst>
            <pc:docMk/>
            <pc:sldMk cId="0" sldId="304"/>
            <ac:spMk id="68" creationId="{00000000-0000-0000-0000-000000000000}"/>
          </ac:spMkLst>
        </pc:spChg>
        <pc:spChg chg="del mod">
          <ac:chgData name="İhsan Pençe" userId="S::ihsanpence@mehmetakif.edu.tr::2188b72f-395e-4735-86c6-9b1407aec0e3" providerId="AD" clId="Web-{718947DE-78C6-8237-5865-F936988CFF6E}" dt="2019-12-19T20:58:19.347" v="282"/>
          <ac:spMkLst>
            <pc:docMk/>
            <pc:sldMk cId="0" sldId="304"/>
            <ac:spMk id="69" creationId="{00000000-0000-0000-0000-000000000000}"/>
          </ac:spMkLst>
        </pc:spChg>
        <pc:spChg chg="del">
          <ac:chgData name="İhsan Pençe" userId="S::ihsanpence@mehmetakif.edu.tr::2188b72f-395e-4735-86c6-9b1407aec0e3" providerId="AD" clId="Web-{718947DE-78C6-8237-5865-F936988CFF6E}" dt="2019-12-19T20:54:05.519" v="220"/>
          <ac:spMkLst>
            <pc:docMk/>
            <pc:sldMk cId="0" sldId="304"/>
            <ac:spMk id="70" creationId="{00000000-0000-0000-0000-000000000000}"/>
          </ac:spMkLst>
        </pc:spChg>
        <pc:spChg chg="del">
          <ac:chgData name="İhsan Pençe" userId="S::ihsanpence@mehmetakif.edu.tr::2188b72f-395e-4735-86c6-9b1407aec0e3" providerId="AD" clId="Web-{718947DE-78C6-8237-5865-F936988CFF6E}" dt="2019-12-19T20:54:15.347" v="222"/>
          <ac:spMkLst>
            <pc:docMk/>
            <pc:sldMk cId="0" sldId="304"/>
            <ac:spMk id="71" creationId="{00000000-0000-0000-0000-000000000000}"/>
          </ac:spMkLst>
        </pc:spChg>
        <pc:spChg chg="del">
          <ac:chgData name="İhsan Pençe" userId="S::ihsanpence@mehmetakif.edu.tr::2188b72f-395e-4735-86c6-9b1407aec0e3" providerId="AD" clId="Web-{718947DE-78C6-8237-5865-F936988CFF6E}" dt="2019-12-19T20:54:08.910" v="221"/>
          <ac:spMkLst>
            <pc:docMk/>
            <pc:sldMk cId="0" sldId="304"/>
            <ac:spMk id="72" creationId="{00000000-0000-0000-0000-000000000000}"/>
          </ac:spMkLst>
        </pc:spChg>
        <pc:spChg chg="mod">
          <ac:chgData name="İhsan Pençe" userId="S::ihsanpence@mehmetakif.edu.tr::2188b72f-395e-4735-86c6-9b1407aec0e3" providerId="AD" clId="Web-{718947DE-78C6-8237-5865-F936988CFF6E}" dt="2019-12-19T21:00:46.861" v="637" actId="1076"/>
          <ac:spMkLst>
            <pc:docMk/>
            <pc:sldMk cId="0" sldId="304"/>
            <ac:spMk id="73" creationId="{00000000-0000-0000-0000-000000000000}"/>
          </ac:spMkLst>
        </pc:spChg>
        <pc:spChg chg="del">
          <ac:chgData name="İhsan Pençe" userId="S::ihsanpence@mehmetakif.edu.tr::2188b72f-395e-4735-86c6-9b1407aec0e3" providerId="AD" clId="Web-{718947DE-78C6-8237-5865-F936988CFF6E}" dt="2019-12-19T20:53:49.347" v="217"/>
          <ac:spMkLst>
            <pc:docMk/>
            <pc:sldMk cId="0" sldId="304"/>
            <ac:spMk id="74" creationId="{00000000-0000-0000-0000-000000000000}"/>
          </ac:spMkLst>
        </pc:spChg>
        <pc:spChg chg="del">
          <ac:chgData name="İhsan Pençe" userId="S::ihsanpence@mehmetakif.edu.tr::2188b72f-395e-4735-86c6-9b1407aec0e3" providerId="AD" clId="Web-{718947DE-78C6-8237-5865-F936988CFF6E}" dt="2019-12-19T20:53:46.785" v="216"/>
          <ac:spMkLst>
            <pc:docMk/>
            <pc:sldMk cId="0" sldId="304"/>
            <ac:spMk id="75" creationId="{00000000-0000-0000-0000-000000000000}"/>
          </ac:spMkLst>
        </pc:spChg>
        <pc:spChg chg="del">
          <ac:chgData name="İhsan Pençe" userId="S::ihsanpence@mehmetakif.edu.tr::2188b72f-395e-4735-86c6-9b1407aec0e3" providerId="AD" clId="Web-{718947DE-78C6-8237-5865-F936988CFF6E}" dt="2019-12-19T20:53:52.738" v="218"/>
          <ac:spMkLst>
            <pc:docMk/>
            <pc:sldMk cId="0" sldId="304"/>
            <ac:spMk id="76" creationId="{00000000-0000-0000-0000-000000000000}"/>
          </ac:spMkLst>
        </pc:spChg>
        <pc:picChg chg="add mod">
          <ac:chgData name="İhsan Pençe" userId="S::ihsanpence@mehmetakif.edu.tr::2188b72f-395e-4735-86c6-9b1407aec0e3" providerId="AD" clId="Web-{718947DE-78C6-8237-5865-F936988CFF6E}" dt="2019-12-19T21:01:04.158" v="641" actId="1076"/>
          <ac:picMkLst>
            <pc:docMk/>
            <pc:sldMk cId="0" sldId="304"/>
            <ac:picMk id="78" creationId="{13B4D93C-C952-4206-A918-758620B94C38}"/>
          </ac:picMkLst>
        </pc:picChg>
      </pc:sldChg>
      <pc:sldChg chg="del">
        <pc:chgData name="İhsan Pençe" userId="S::ihsanpence@mehmetakif.edu.tr::2188b72f-395e-4735-86c6-9b1407aec0e3" providerId="AD" clId="Web-{718947DE-78C6-8237-5865-F936988CFF6E}" dt="2019-12-19T21:01:27.752" v="642"/>
        <pc:sldMkLst>
          <pc:docMk/>
          <pc:sldMk cId="0" sldId="305"/>
        </pc:sldMkLst>
      </pc:sldChg>
      <pc:sldChg chg="addSp delSp modSp">
        <pc:chgData name="İhsan Pençe" userId="S::ihsanpence@mehmetakif.edu.tr::2188b72f-395e-4735-86c6-9b1407aec0e3" providerId="AD" clId="Web-{718947DE-78C6-8237-5865-F936988CFF6E}" dt="2019-12-19T21:26:52.582" v="710" actId="1076"/>
        <pc:sldMkLst>
          <pc:docMk/>
          <pc:sldMk cId="0" sldId="306"/>
        </pc:sldMkLst>
        <pc:spChg chg="del">
          <ac:chgData name="İhsan Pençe" userId="S::ihsanpence@mehmetakif.edu.tr::2188b72f-395e-4735-86c6-9b1407aec0e3" providerId="AD" clId="Web-{718947DE-78C6-8237-5865-F936988CFF6E}" dt="2019-12-19T21:26:43.441" v="708"/>
          <ac:spMkLst>
            <pc:docMk/>
            <pc:sldMk cId="0" sldId="306"/>
            <ac:spMk id="26" creationId="{00000000-0000-0000-0000-000000000000}"/>
          </ac:spMkLst>
        </pc:spChg>
        <pc:spChg chg="del">
          <ac:chgData name="İhsan Pençe" userId="S::ihsanpence@mehmetakif.edu.tr::2188b72f-395e-4735-86c6-9b1407aec0e3" providerId="AD" clId="Web-{718947DE-78C6-8237-5865-F936988CFF6E}" dt="2019-12-19T21:26:47.707" v="709"/>
          <ac:spMkLst>
            <pc:docMk/>
            <pc:sldMk cId="0" sldId="306"/>
            <ac:spMk id="27" creationId="{00000000-0000-0000-0000-000000000000}"/>
          </ac:spMkLst>
        </pc:spChg>
        <pc:spChg chg="del">
          <ac:chgData name="İhsan Pençe" userId="S::ihsanpence@mehmetakif.edu.tr::2188b72f-395e-4735-86c6-9b1407aec0e3" providerId="AD" clId="Web-{718947DE-78C6-8237-5865-F936988CFF6E}" dt="2019-12-19T21:22:52.067" v="700"/>
          <ac:spMkLst>
            <pc:docMk/>
            <pc:sldMk cId="0" sldId="306"/>
            <ac:spMk id="28" creationId="{00000000-0000-0000-0000-000000000000}"/>
          </ac:spMkLst>
        </pc:spChg>
        <pc:spChg chg="del">
          <ac:chgData name="İhsan Pençe" userId="S::ihsanpence@mehmetakif.edu.tr::2188b72f-395e-4735-86c6-9b1407aec0e3" providerId="AD" clId="Web-{718947DE-78C6-8237-5865-F936988CFF6E}" dt="2019-12-19T21:22:59.489" v="702"/>
          <ac:spMkLst>
            <pc:docMk/>
            <pc:sldMk cId="0" sldId="306"/>
            <ac:spMk id="29" creationId="{00000000-0000-0000-0000-000000000000}"/>
          </ac:spMkLst>
        </pc:spChg>
        <pc:spChg chg="del">
          <ac:chgData name="İhsan Pençe" userId="S::ihsanpence@mehmetakif.edu.tr::2188b72f-395e-4735-86c6-9b1407aec0e3" providerId="AD" clId="Web-{718947DE-78C6-8237-5865-F936988CFF6E}" dt="2019-12-19T21:22:55.724" v="701"/>
          <ac:spMkLst>
            <pc:docMk/>
            <pc:sldMk cId="0" sldId="306"/>
            <ac:spMk id="30" creationId="{00000000-0000-0000-0000-000000000000}"/>
          </ac:spMkLst>
        </pc:spChg>
        <pc:spChg chg="del">
          <ac:chgData name="İhsan Pençe" userId="S::ihsanpence@mehmetakif.edu.tr::2188b72f-395e-4735-86c6-9b1407aec0e3" providerId="AD" clId="Web-{718947DE-78C6-8237-5865-F936988CFF6E}" dt="2019-12-19T21:23:02.427" v="703"/>
          <ac:spMkLst>
            <pc:docMk/>
            <pc:sldMk cId="0" sldId="306"/>
            <ac:spMk id="31" creationId="{00000000-0000-0000-0000-000000000000}"/>
          </ac:spMkLst>
        </pc:spChg>
        <pc:picChg chg="add mod">
          <ac:chgData name="İhsan Pençe" userId="S::ihsanpence@mehmetakif.edu.tr::2188b72f-395e-4735-86c6-9b1407aec0e3" providerId="AD" clId="Web-{718947DE-78C6-8237-5865-F936988CFF6E}" dt="2019-12-19T21:26:52.582" v="710" actId="1076"/>
          <ac:picMkLst>
            <pc:docMk/>
            <pc:sldMk cId="0" sldId="306"/>
            <ac:picMk id="74" creationId="{B26F5F78-2797-4C42-8D05-73C0838CBCCD}"/>
          </ac:picMkLst>
        </pc:picChg>
      </pc:sldChg>
      <pc:sldChg chg="addSp delSp modSp">
        <pc:chgData name="İhsan Pençe" userId="S::ihsanpence@mehmetakif.edu.tr::2188b72f-395e-4735-86c6-9b1407aec0e3" providerId="AD" clId="Web-{718947DE-78C6-8237-5865-F936988CFF6E}" dt="2019-12-19T21:27:39.519" v="716" actId="1076"/>
        <pc:sldMkLst>
          <pc:docMk/>
          <pc:sldMk cId="0" sldId="307"/>
        </pc:sldMkLst>
        <pc:spChg chg="del">
          <ac:chgData name="İhsan Pençe" userId="S::ihsanpence@mehmetakif.edu.tr::2188b72f-395e-4735-86c6-9b1407aec0e3" providerId="AD" clId="Web-{718947DE-78C6-8237-5865-F936988CFF6E}" dt="2019-12-19T21:27:02.769" v="711"/>
          <ac:spMkLst>
            <pc:docMk/>
            <pc:sldMk cId="0" sldId="307"/>
            <ac:spMk id="67" creationId="{00000000-0000-0000-0000-000000000000}"/>
          </ac:spMkLst>
        </pc:spChg>
        <pc:picChg chg="add mod">
          <ac:chgData name="İhsan Pençe" userId="S::ihsanpence@mehmetakif.edu.tr::2188b72f-395e-4735-86c6-9b1407aec0e3" providerId="AD" clId="Web-{718947DE-78C6-8237-5865-F936988CFF6E}" dt="2019-12-19T21:27:39.519" v="716" actId="1076"/>
          <ac:picMkLst>
            <pc:docMk/>
            <pc:sldMk cId="0" sldId="307"/>
            <ac:picMk id="69" creationId="{5878DDE2-2790-425B-A26F-15809D9421CE}"/>
          </ac:picMkLst>
        </pc:picChg>
      </pc:sldChg>
      <pc:sldChg chg="del">
        <pc:chgData name="İhsan Pençe" userId="S::ihsanpence@mehmetakif.edu.tr::2188b72f-395e-4735-86c6-9b1407aec0e3" providerId="AD" clId="Web-{718947DE-78C6-8237-5865-F936988CFF6E}" dt="2019-12-19T21:22:35.661" v="699"/>
        <pc:sldMkLst>
          <pc:docMk/>
          <pc:sldMk cId="0" sldId="308"/>
        </pc:sldMkLst>
      </pc:sldChg>
      <pc:sldChg chg="del">
        <pc:chgData name="İhsan Pençe" userId="S::ihsanpence@mehmetakif.edu.tr::2188b72f-395e-4735-86c6-9b1407aec0e3" providerId="AD" clId="Web-{718947DE-78C6-8237-5865-F936988CFF6E}" dt="2019-12-19T21:22:35.661" v="698"/>
        <pc:sldMkLst>
          <pc:docMk/>
          <pc:sldMk cId="0" sldId="309"/>
        </pc:sldMkLst>
      </pc:sldChg>
      <pc:sldChg chg="del">
        <pc:chgData name="İhsan Pençe" userId="S::ihsanpence@mehmetakif.edu.tr::2188b72f-395e-4735-86c6-9b1407aec0e3" providerId="AD" clId="Web-{718947DE-78C6-8237-5865-F936988CFF6E}" dt="2019-12-19T21:22:35.661" v="697"/>
        <pc:sldMkLst>
          <pc:docMk/>
          <pc:sldMk cId="0" sldId="310"/>
        </pc:sldMkLst>
      </pc:sldChg>
      <pc:sldChg chg="del">
        <pc:chgData name="İhsan Pençe" userId="S::ihsanpence@mehmetakif.edu.tr::2188b72f-395e-4735-86c6-9b1407aec0e3" providerId="AD" clId="Web-{718947DE-78C6-8237-5865-F936988CFF6E}" dt="2019-12-19T21:22:35.646" v="696"/>
        <pc:sldMkLst>
          <pc:docMk/>
          <pc:sldMk cId="0" sldId="311"/>
        </pc:sldMkLst>
      </pc:sldChg>
      <pc:sldChg chg="del">
        <pc:chgData name="İhsan Pençe" userId="S::ihsanpence@mehmetakif.edu.tr::2188b72f-395e-4735-86c6-9b1407aec0e3" providerId="AD" clId="Web-{718947DE-78C6-8237-5865-F936988CFF6E}" dt="2019-12-19T21:22:35.646" v="695"/>
        <pc:sldMkLst>
          <pc:docMk/>
          <pc:sldMk cId="0" sldId="312"/>
        </pc:sldMkLst>
      </pc:sldChg>
      <pc:sldChg chg="del">
        <pc:chgData name="İhsan Pençe" userId="S::ihsanpence@mehmetakif.edu.tr::2188b72f-395e-4735-86c6-9b1407aec0e3" providerId="AD" clId="Web-{718947DE-78C6-8237-5865-F936988CFF6E}" dt="2019-12-19T21:22:35.646" v="694"/>
        <pc:sldMkLst>
          <pc:docMk/>
          <pc:sldMk cId="0" sldId="313"/>
        </pc:sldMkLst>
      </pc:sldChg>
      <pc:sldChg chg="del">
        <pc:chgData name="İhsan Pençe" userId="S::ihsanpence@mehmetakif.edu.tr::2188b72f-395e-4735-86c6-9b1407aec0e3" providerId="AD" clId="Web-{718947DE-78C6-8237-5865-F936988CFF6E}" dt="2019-12-19T21:22:35.630" v="693"/>
        <pc:sldMkLst>
          <pc:docMk/>
          <pc:sldMk cId="0" sldId="314"/>
        </pc:sldMkLst>
      </pc:sldChg>
      <pc:sldChg chg="del">
        <pc:chgData name="İhsan Pençe" userId="S::ihsanpence@mehmetakif.edu.tr::2188b72f-395e-4735-86c6-9b1407aec0e3" providerId="AD" clId="Web-{718947DE-78C6-8237-5865-F936988CFF6E}" dt="2019-12-19T21:22:35.630" v="692"/>
        <pc:sldMkLst>
          <pc:docMk/>
          <pc:sldMk cId="0" sldId="315"/>
        </pc:sldMkLst>
      </pc:sldChg>
      <pc:sldChg chg="del">
        <pc:chgData name="İhsan Pençe" userId="S::ihsanpence@mehmetakif.edu.tr::2188b72f-395e-4735-86c6-9b1407aec0e3" providerId="AD" clId="Web-{718947DE-78C6-8237-5865-F936988CFF6E}" dt="2019-12-19T21:22:35.630" v="691"/>
        <pc:sldMkLst>
          <pc:docMk/>
          <pc:sldMk cId="0" sldId="316"/>
        </pc:sldMkLst>
      </pc:sldChg>
      <pc:sldChg chg="del">
        <pc:chgData name="İhsan Pençe" userId="S::ihsanpence@mehmetakif.edu.tr::2188b72f-395e-4735-86c6-9b1407aec0e3" providerId="AD" clId="Web-{718947DE-78C6-8237-5865-F936988CFF6E}" dt="2019-12-19T21:22:35.630" v="690"/>
        <pc:sldMkLst>
          <pc:docMk/>
          <pc:sldMk cId="0" sldId="317"/>
        </pc:sldMkLst>
      </pc:sldChg>
      <pc:sldChg chg="del">
        <pc:chgData name="İhsan Pençe" userId="S::ihsanpence@mehmetakif.edu.tr::2188b72f-395e-4735-86c6-9b1407aec0e3" providerId="AD" clId="Web-{718947DE-78C6-8237-5865-F936988CFF6E}" dt="2019-12-19T21:22:35.630" v="689"/>
        <pc:sldMkLst>
          <pc:docMk/>
          <pc:sldMk cId="0" sldId="325"/>
        </pc:sldMkLst>
      </pc:sldChg>
      <pc:sldChg chg="del">
        <pc:chgData name="İhsan Pençe" userId="S::ihsanpence@mehmetakif.edu.tr::2188b72f-395e-4735-86c6-9b1407aec0e3" providerId="AD" clId="Web-{718947DE-78C6-8237-5865-F936988CFF6E}" dt="2019-12-19T21:22:35.630" v="688"/>
        <pc:sldMkLst>
          <pc:docMk/>
          <pc:sldMk cId="0" sldId="326"/>
        </pc:sldMkLst>
      </pc:sldChg>
      <pc:sldChg chg="del">
        <pc:chgData name="İhsan Pençe" userId="S::ihsanpence@mehmetakif.edu.tr::2188b72f-395e-4735-86c6-9b1407aec0e3" providerId="AD" clId="Web-{718947DE-78C6-8237-5865-F936988CFF6E}" dt="2019-12-19T21:22:35.614" v="687"/>
        <pc:sldMkLst>
          <pc:docMk/>
          <pc:sldMk cId="0" sldId="327"/>
        </pc:sldMkLst>
      </pc:sldChg>
      <pc:sldChg chg="del">
        <pc:chgData name="İhsan Pençe" userId="S::ihsanpence@mehmetakif.edu.tr::2188b72f-395e-4735-86c6-9b1407aec0e3" providerId="AD" clId="Web-{718947DE-78C6-8237-5865-F936988CFF6E}" dt="2019-12-19T21:22:35.614" v="686"/>
        <pc:sldMkLst>
          <pc:docMk/>
          <pc:sldMk cId="0" sldId="328"/>
        </pc:sldMkLst>
      </pc:sldChg>
      <pc:sldChg chg="del">
        <pc:chgData name="İhsan Pençe" userId="S::ihsanpence@mehmetakif.edu.tr::2188b72f-395e-4735-86c6-9b1407aec0e3" providerId="AD" clId="Web-{718947DE-78C6-8237-5865-F936988CFF6E}" dt="2019-12-19T21:22:35.614" v="685"/>
        <pc:sldMkLst>
          <pc:docMk/>
          <pc:sldMk cId="0" sldId="329"/>
        </pc:sldMkLst>
      </pc:sldChg>
      <pc:sldChg chg="del">
        <pc:chgData name="İhsan Pençe" userId="S::ihsanpence@mehmetakif.edu.tr::2188b72f-395e-4735-86c6-9b1407aec0e3" providerId="AD" clId="Web-{718947DE-78C6-8237-5865-F936988CFF6E}" dt="2019-12-19T21:22:35.614" v="684"/>
        <pc:sldMkLst>
          <pc:docMk/>
          <pc:sldMk cId="0" sldId="330"/>
        </pc:sldMkLst>
      </pc:sldChg>
      <pc:sldChg chg="del">
        <pc:chgData name="İhsan Pençe" userId="S::ihsanpence@mehmetakif.edu.tr::2188b72f-395e-4735-86c6-9b1407aec0e3" providerId="AD" clId="Web-{718947DE-78C6-8237-5865-F936988CFF6E}" dt="2019-12-19T21:22:35.614" v="683"/>
        <pc:sldMkLst>
          <pc:docMk/>
          <pc:sldMk cId="0" sldId="331"/>
        </pc:sldMkLst>
      </pc:sldChg>
      <pc:sldChg chg="del">
        <pc:chgData name="İhsan Pençe" userId="S::ihsanpence@mehmetakif.edu.tr::2188b72f-395e-4735-86c6-9b1407aec0e3" providerId="AD" clId="Web-{718947DE-78C6-8237-5865-F936988CFF6E}" dt="2019-12-19T21:22:35.614" v="682"/>
        <pc:sldMkLst>
          <pc:docMk/>
          <pc:sldMk cId="0" sldId="332"/>
        </pc:sldMkLst>
      </pc:sldChg>
      <pc:sldChg chg="del">
        <pc:chgData name="İhsan Pençe" userId="S::ihsanpence@mehmetakif.edu.tr::2188b72f-395e-4735-86c6-9b1407aec0e3" providerId="AD" clId="Web-{718947DE-78C6-8237-5865-F936988CFF6E}" dt="2019-12-19T21:22:35.614" v="681"/>
        <pc:sldMkLst>
          <pc:docMk/>
          <pc:sldMk cId="0" sldId="333"/>
        </pc:sldMkLst>
      </pc:sldChg>
      <pc:sldChg chg="del">
        <pc:chgData name="İhsan Pençe" userId="S::ihsanpence@mehmetakif.edu.tr::2188b72f-395e-4735-86c6-9b1407aec0e3" providerId="AD" clId="Web-{718947DE-78C6-8237-5865-F936988CFF6E}" dt="2019-12-19T21:22:35.599" v="680"/>
        <pc:sldMkLst>
          <pc:docMk/>
          <pc:sldMk cId="0" sldId="334"/>
        </pc:sldMkLst>
      </pc:sldChg>
      <pc:sldChg chg="del">
        <pc:chgData name="İhsan Pençe" userId="S::ihsanpence@mehmetakif.edu.tr::2188b72f-395e-4735-86c6-9b1407aec0e3" providerId="AD" clId="Web-{718947DE-78C6-8237-5865-F936988CFF6E}" dt="2019-12-19T21:22:35.599" v="679"/>
        <pc:sldMkLst>
          <pc:docMk/>
          <pc:sldMk cId="0" sldId="335"/>
        </pc:sldMkLst>
      </pc:sldChg>
      <pc:sldChg chg="del">
        <pc:chgData name="İhsan Pençe" userId="S::ihsanpence@mehmetakif.edu.tr::2188b72f-395e-4735-86c6-9b1407aec0e3" providerId="AD" clId="Web-{718947DE-78C6-8237-5865-F936988CFF6E}" dt="2019-12-19T21:22:35.599" v="678"/>
        <pc:sldMkLst>
          <pc:docMk/>
          <pc:sldMk cId="0" sldId="336"/>
        </pc:sldMkLst>
      </pc:sldChg>
      <pc:sldChg chg="del">
        <pc:chgData name="İhsan Pençe" userId="S::ihsanpence@mehmetakif.edu.tr::2188b72f-395e-4735-86c6-9b1407aec0e3" providerId="AD" clId="Web-{718947DE-78C6-8237-5865-F936988CFF6E}" dt="2019-12-19T21:22:35.599" v="677"/>
        <pc:sldMkLst>
          <pc:docMk/>
          <pc:sldMk cId="0" sldId="337"/>
        </pc:sldMkLst>
      </pc:sldChg>
      <pc:sldChg chg="del">
        <pc:chgData name="İhsan Pençe" userId="S::ihsanpence@mehmetakif.edu.tr::2188b72f-395e-4735-86c6-9b1407aec0e3" providerId="AD" clId="Web-{718947DE-78C6-8237-5865-F936988CFF6E}" dt="2019-12-19T21:22:35.599" v="676"/>
        <pc:sldMkLst>
          <pc:docMk/>
          <pc:sldMk cId="0" sldId="338"/>
        </pc:sldMkLst>
      </pc:sldChg>
      <pc:sldChg chg="del">
        <pc:chgData name="İhsan Pençe" userId="S::ihsanpence@mehmetakif.edu.tr::2188b72f-395e-4735-86c6-9b1407aec0e3" providerId="AD" clId="Web-{718947DE-78C6-8237-5865-F936988CFF6E}" dt="2019-12-19T21:22:35.599" v="675"/>
        <pc:sldMkLst>
          <pc:docMk/>
          <pc:sldMk cId="0" sldId="339"/>
        </pc:sldMkLst>
      </pc:sldChg>
      <pc:sldChg chg="del">
        <pc:chgData name="İhsan Pençe" userId="S::ihsanpence@mehmetakif.edu.tr::2188b72f-395e-4735-86c6-9b1407aec0e3" providerId="AD" clId="Web-{718947DE-78C6-8237-5865-F936988CFF6E}" dt="2019-12-19T21:22:35.599" v="674"/>
        <pc:sldMkLst>
          <pc:docMk/>
          <pc:sldMk cId="0" sldId="340"/>
        </pc:sldMkLst>
      </pc:sldChg>
      <pc:sldChg chg="del">
        <pc:chgData name="İhsan Pençe" userId="S::ihsanpence@mehmetakif.edu.tr::2188b72f-395e-4735-86c6-9b1407aec0e3" providerId="AD" clId="Web-{718947DE-78C6-8237-5865-F936988CFF6E}" dt="2019-12-19T21:22:35.583" v="673"/>
        <pc:sldMkLst>
          <pc:docMk/>
          <pc:sldMk cId="0" sldId="341"/>
        </pc:sldMkLst>
      </pc:sldChg>
      <pc:sldChg chg="addSp delSp modSp">
        <pc:chgData name="İhsan Pençe" userId="S::ihsanpence@mehmetakif.edu.tr::2188b72f-395e-4735-86c6-9b1407aec0e3" providerId="AD" clId="Web-{718947DE-78C6-8237-5865-F936988CFF6E}" dt="2019-12-19T20:17:57.838" v="12" actId="1076"/>
        <pc:sldMkLst>
          <pc:docMk/>
          <pc:sldMk cId="2581065103" sldId="345"/>
        </pc:sldMkLst>
        <pc:spChg chg="add del">
          <ac:chgData name="İhsan Pençe" userId="S::ihsanpence@mehmetakif.edu.tr::2188b72f-395e-4735-86c6-9b1407aec0e3" providerId="AD" clId="Web-{718947DE-78C6-8237-5865-F936988CFF6E}" dt="2019-12-19T20:16:43.854" v="2"/>
          <ac:spMkLst>
            <pc:docMk/>
            <pc:sldMk cId="2581065103" sldId="345"/>
            <ac:spMk id="25" creationId="{00000000-0000-0000-0000-000000000000}"/>
          </ac:spMkLst>
        </pc:spChg>
        <pc:spChg chg="del">
          <ac:chgData name="İhsan Pençe" userId="S::ihsanpence@mehmetakif.edu.tr::2188b72f-395e-4735-86c6-9b1407aec0e3" providerId="AD" clId="Web-{718947DE-78C6-8237-5865-F936988CFF6E}" dt="2019-12-19T20:16:59.541" v="3"/>
          <ac:spMkLst>
            <pc:docMk/>
            <pc:sldMk cId="2581065103" sldId="345"/>
            <ac:spMk id="27" creationId="{00000000-0000-0000-0000-000000000000}"/>
          </ac:spMkLst>
        </pc:spChg>
        <pc:spChg chg="del">
          <ac:chgData name="İhsan Pençe" userId="S::ihsanpence@mehmetakif.edu.tr::2188b72f-395e-4735-86c6-9b1407aec0e3" providerId="AD" clId="Web-{718947DE-78C6-8237-5865-F936988CFF6E}" dt="2019-12-19T20:17:03.026" v="4"/>
          <ac:spMkLst>
            <pc:docMk/>
            <pc:sldMk cId="2581065103" sldId="345"/>
            <ac:spMk id="28" creationId="{00000000-0000-0000-0000-000000000000}"/>
          </ac:spMkLst>
        </pc:spChg>
        <pc:spChg chg="del">
          <ac:chgData name="İhsan Pençe" userId="S::ihsanpence@mehmetakif.edu.tr::2188b72f-395e-4735-86c6-9b1407aec0e3" providerId="AD" clId="Web-{718947DE-78C6-8237-5865-F936988CFF6E}" dt="2019-12-19T20:17:05.776" v="5"/>
          <ac:spMkLst>
            <pc:docMk/>
            <pc:sldMk cId="2581065103" sldId="345"/>
            <ac:spMk id="29" creationId="{00000000-0000-0000-0000-000000000000}"/>
          </ac:spMkLst>
        </pc:spChg>
        <pc:spChg chg="del">
          <ac:chgData name="İhsan Pençe" userId="S::ihsanpence@mehmetakif.edu.tr::2188b72f-395e-4735-86c6-9b1407aec0e3" providerId="AD" clId="Web-{718947DE-78C6-8237-5865-F936988CFF6E}" dt="2019-12-19T20:17:08.619" v="6"/>
          <ac:spMkLst>
            <pc:docMk/>
            <pc:sldMk cId="2581065103" sldId="345"/>
            <ac:spMk id="30" creationId="{00000000-0000-0000-0000-000000000000}"/>
          </ac:spMkLst>
        </pc:spChg>
        <pc:spChg chg="del">
          <ac:chgData name="İhsan Pençe" userId="S::ihsanpence@mehmetakif.edu.tr::2188b72f-395e-4735-86c6-9b1407aec0e3" providerId="AD" clId="Web-{718947DE-78C6-8237-5865-F936988CFF6E}" dt="2019-12-19T20:17:13.354" v="8"/>
          <ac:spMkLst>
            <pc:docMk/>
            <pc:sldMk cId="2581065103" sldId="345"/>
            <ac:spMk id="31" creationId="{00000000-0000-0000-0000-000000000000}"/>
          </ac:spMkLst>
        </pc:spChg>
        <pc:spChg chg="del">
          <ac:chgData name="İhsan Pençe" userId="S::ihsanpence@mehmetakif.edu.tr::2188b72f-395e-4735-86c6-9b1407aec0e3" providerId="AD" clId="Web-{718947DE-78C6-8237-5865-F936988CFF6E}" dt="2019-12-19T20:17:11.338" v="7"/>
          <ac:spMkLst>
            <pc:docMk/>
            <pc:sldMk cId="2581065103" sldId="345"/>
            <ac:spMk id="32" creationId="{00000000-0000-0000-0000-000000000000}"/>
          </ac:spMkLst>
        </pc:spChg>
        <pc:picChg chg="add mod">
          <ac:chgData name="İhsan Pençe" userId="S::ihsanpence@mehmetakif.edu.tr::2188b72f-395e-4735-86c6-9b1407aec0e3" providerId="AD" clId="Web-{718947DE-78C6-8237-5865-F936988CFF6E}" dt="2019-12-19T20:17:57.838" v="12" actId="1076"/>
          <ac:picMkLst>
            <pc:docMk/>
            <pc:sldMk cId="2581065103" sldId="345"/>
            <ac:picMk id="20" creationId="{F05B0F0D-ECBF-4DEE-8B1E-C36C9E71C6A3}"/>
          </ac:picMkLst>
        </pc:picChg>
      </pc:sldChg>
      <pc:sldChg chg="addSp delSp modSp">
        <pc:chgData name="İhsan Pençe" userId="S::ihsanpence@mehmetakif.edu.tr::2188b72f-395e-4735-86c6-9b1407aec0e3" providerId="AD" clId="Web-{718947DE-78C6-8237-5865-F936988CFF6E}" dt="2019-12-19T20:25:54.694" v="207" actId="20577"/>
        <pc:sldMkLst>
          <pc:docMk/>
          <pc:sldMk cId="1318677339" sldId="346"/>
        </pc:sldMkLst>
        <pc:spChg chg="mod">
          <ac:chgData name="İhsan Pençe" userId="S::ihsanpence@mehmetakif.edu.tr::2188b72f-395e-4735-86c6-9b1407aec0e3" providerId="AD" clId="Web-{718947DE-78C6-8237-5865-F936988CFF6E}" dt="2019-12-19T20:25:39.850" v="82" actId="1076"/>
          <ac:spMkLst>
            <pc:docMk/>
            <pc:sldMk cId="1318677339" sldId="346"/>
            <ac:spMk id="25" creationId="{00000000-0000-0000-0000-000000000000}"/>
          </ac:spMkLst>
        </pc:spChg>
        <pc:spChg chg="mod">
          <ac:chgData name="İhsan Pençe" userId="S::ihsanpence@mehmetakif.edu.tr::2188b72f-395e-4735-86c6-9b1407aec0e3" providerId="AD" clId="Web-{718947DE-78C6-8237-5865-F936988CFF6E}" dt="2019-12-19T20:25:54.694" v="207" actId="20577"/>
          <ac:spMkLst>
            <pc:docMk/>
            <pc:sldMk cId="1318677339" sldId="346"/>
            <ac:spMk id="27" creationId="{00000000-0000-0000-0000-000000000000}"/>
          </ac:spMkLst>
        </pc:spChg>
        <pc:picChg chg="del">
          <ac:chgData name="İhsan Pençe" userId="S::ihsanpence@mehmetakif.edu.tr::2188b72f-395e-4735-86c6-9b1407aec0e3" providerId="AD" clId="Web-{718947DE-78C6-8237-5865-F936988CFF6E}" dt="2019-12-19T20:22:46.507" v="13"/>
          <ac:picMkLst>
            <pc:docMk/>
            <pc:sldMk cId="1318677339" sldId="346"/>
            <ac:picMk id="20" creationId="{93164463-06C7-4E00-8525-7D48FC0123B1}"/>
          </ac:picMkLst>
        </pc:picChg>
        <pc:picChg chg="add mod">
          <ac:chgData name="İhsan Pençe" userId="S::ihsanpence@mehmetakif.edu.tr::2188b72f-395e-4735-86c6-9b1407aec0e3" providerId="AD" clId="Web-{718947DE-78C6-8237-5865-F936988CFF6E}" dt="2019-12-19T20:23:30.476" v="17" actId="1076"/>
          <ac:picMkLst>
            <pc:docMk/>
            <pc:sldMk cId="1318677339" sldId="346"/>
            <ac:picMk id="21" creationId="{92D34C6C-5EDA-43B8-A830-2C3203CDA845}"/>
          </ac:picMkLst>
        </pc:picChg>
      </pc:sldChg>
      <pc:sldChg chg="addSp modSp new">
        <pc:chgData name="İhsan Pençe" userId="S::ihsanpence@mehmetakif.edu.tr::2188b72f-395e-4735-86c6-9b1407aec0e3" providerId="AD" clId="Web-{718947DE-78C6-8237-5865-F936988CFF6E}" dt="2019-12-19T21:04:16.329" v="670" actId="20577"/>
        <pc:sldMkLst>
          <pc:docMk/>
          <pc:sldMk cId="196755657" sldId="347"/>
        </pc:sldMkLst>
        <pc:spChg chg="mod">
          <ac:chgData name="İhsan Pençe" userId="S::ihsanpence@mehmetakif.edu.tr::2188b72f-395e-4735-86c6-9b1407aec0e3" providerId="AD" clId="Web-{718947DE-78C6-8237-5865-F936988CFF6E}" dt="2019-12-19T21:04:16.329" v="670" actId="20577"/>
          <ac:spMkLst>
            <pc:docMk/>
            <pc:sldMk cId="196755657" sldId="347"/>
            <ac:spMk id="2" creationId="{38B2BBBF-DEE4-4DF7-9009-DCBBA3DE11E1}"/>
          </ac:spMkLst>
        </pc:spChg>
        <pc:picChg chg="add mod">
          <ac:chgData name="İhsan Pençe" userId="S::ihsanpence@mehmetakif.edu.tr::2188b72f-395e-4735-86c6-9b1407aec0e3" providerId="AD" clId="Web-{718947DE-78C6-8237-5865-F936988CFF6E}" dt="2019-12-19T21:01:56.705" v="651" actId="1076"/>
          <ac:picMkLst>
            <pc:docMk/>
            <pc:sldMk cId="196755657" sldId="347"/>
            <ac:picMk id="4" creationId="{3C354DF8-7AEF-4749-B902-A771DBD132F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200" b="0" i="0">
                <a:solidFill>
                  <a:srgbClr val="FF000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14400" y="0"/>
            <a:ext cx="1600200" cy="6858000"/>
          </a:xfrm>
          <a:custGeom>
            <a:avLst/>
            <a:gdLst/>
            <a:ahLst/>
            <a:cxnLst/>
            <a:rect l="l" t="t" r="r" b="b"/>
            <a:pathLst>
              <a:path w="1600200" h="6858000">
                <a:moveTo>
                  <a:pt x="0" y="6858000"/>
                </a:moveTo>
                <a:lnTo>
                  <a:pt x="1600200" y="6858000"/>
                </a:lnTo>
                <a:lnTo>
                  <a:pt x="1600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0"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228600"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1336547" y="0"/>
            <a:ext cx="1600200" cy="6858000"/>
          </a:xfrm>
          <a:custGeom>
            <a:avLst/>
            <a:gdLst/>
            <a:ahLst/>
            <a:cxnLst/>
            <a:rect l="l" t="t" r="r" b="b"/>
            <a:pathLst>
              <a:path w="1600200" h="6858000">
                <a:moveTo>
                  <a:pt x="0" y="6858000"/>
                </a:moveTo>
                <a:lnTo>
                  <a:pt x="1600200" y="6858000"/>
                </a:lnTo>
                <a:lnTo>
                  <a:pt x="1600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422148"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650748"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6629400" y="6249923"/>
            <a:ext cx="1600200" cy="608330"/>
          </a:xfrm>
          <a:custGeom>
            <a:avLst/>
            <a:gdLst/>
            <a:ahLst/>
            <a:cxnLst/>
            <a:rect l="l" t="t" r="r" b="b"/>
            <a:pathLst>
              <a:path w="1600200" h="608329">
                <a:moveTo>
                  <a:pt x="0" y="608075"/>
                </a:moveTo>
                <a:lnTo>
                  <a:pt x="1600200" y="608075"/>
                </a:lnTo>
                <a:lnTo>
                  <a:pt x="1600200" y="0"/>
                </a:lnTo>
                <a:lnTo>
                  <a:pt x="0" y="0"/>
                </a:lnTo>
                <a:lnTo>
                  <a:pt x="0" y="608075"/>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8686800"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8153400"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3810000" y="0"/>
            <a:ext cx="2819400" cy="6858000"/>
          </a:xfrm>
          <a:custGeom>
            <a:avLst/>
            <a:gdLst/>
            <a:ahLst/>
            <a:cxnLst/>
            <a:rect l="l" t="t" r="r" b="b"/>
            <a:pathLst>
              <a:path w="2819400" h="6858000">
                <a:moveTo>
                  <a:pt x="0" y="6858000"/>
                </a:moveTo>
                <a:lnTo>
                  <a:pt x="2819400" y="6858000"/>
                </a:lnTo>
                <a:lnTo>
                  <a:pt x="28194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2895600"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3124200"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6350" y="209931"/>
            <a:ext cx="9156700" cy="6654417"/>
          </a:xfrm>
          <a:prstGeom prst="rect">
            <a:avLst/>
          </a:prstGeom>
          <a:blipFill>
            <a:blip r:embed="rId3" cstate="print"/>
            <a:stretch>
              <a:fillRect/>
            </a:stretch>
          </a:blipFill>
        </p:spPr>
        <p:txBody>
          <a:bodyPr wrap="square" lIns="0" tIns="0" rIns="0" bIns="0" rtlCol="0"/>
          <a:lstStyle/>
          <a:p>
            <a:endParaRPr/>
          </a:p>
        </p:txBody>
      </p:sp>
      <p:sp>
        <p:nvSpPr>
          <p:cNvPr id="30" name="bk object 30"/>
          <p:cNvSpPr/>
          <p:nvPr/>
        </p:nvSpPr>
        <p:spPr>
          <a:xfrm>
            <a:off x="4561332" y="0"/>
            <a:ext cx="3679190" cy="6250305"/>
          </a:xfrm>
          <a:custGeom>
            <a:avLst/>
            <a:gdLst/>
            <a:ahLst/>
            <a:cxnLst/>
            <a:rect l="l" t="t" r="r" b="b"/>
            <a:pathLst>
              <a:path w="3679190" h="6250305">
                <a:moveTo>
                  <a:pt x="0" y="6249924"/>
                </a:moveTo>
                <a:lnTo>
                  <a:pt x="3678936" y="6249924"/>
                </a:lnTo>
                <a:lnTo>
                  <a:pt x="3678936" y="0"/>
                </a:lnTo>
                <a:lnTo>
                  <a:pt x="0" y="0"/>
                </a:lnTo>
                <a:lnTo>
                  <a:pt x="0" y="6249924"/>
                </a:lnTo>
                <a:close/>
              </a:path>
            </a:pathLst>
          </a:custGeom>
          <a:solidFill>
            <a:srgbClr val="F5F5F5"/>
          </a:solidFill>
        </p:spPr>
        <p:txBody>
          <a:bodyPr wrap="square" lIns="0" tIns="0" rIns="0" bIns="0" rtlCol="0"/>
          <a:lstStyle/>
          <a:p>
            <a:endParaRPr/>
          </a:p>
        </p:txBody>
      </p:sp>
      <p:sp>
        <p:nvSpPr>
          <p:cNvPr id="31" name="bk object 31"/>
          <p:cNvSpPr/>
          <p:nvPr/>
        </p:nvSpPr>
        <p:spPr>
          <a:xfrm>
            <a:off x="4561332" y="0"/>
            <a:ext cx="3679190" cy="6250305"/>
          </a:xfrm>
          <a:custGeom>
            <a:avLst/>
            <a:gdLst/>
            <a:ahLst/>
            <a:cxnLst/>
            <a:rect l="l" t="t" r="r" b="b"/>
            <a:pathLst>
              <a:path w="3679190" h="6250305">
                <a:moveTo>
                  <a:pt x="0" y="6249924"/>
                </a:moveTo>
                <a:lnTo>
                  <a:pt x="3678936" y="6249924"/>
                </a:lnTo>
                <a:lnTo>
                  <a:pt x="3678936" y="0"/>
                </a:lnTo>
              </a:path>
            </a:pathLst>
          </a:custGeom>
          <a:ln w="15240">
            <a:solidFill>
              <a:srgbClr val="74A40F"/>
            </a:solidFill>
          </a:ln>
        </p:spPr>
        <p:txBody>
          <a:bodyPr wrap="square" lIns="0" tIns="0" rIns="0" bIns="0" rtlCol="0"/>
          <a:lstStyle/>
          <a:p>
            <a:endParaRPr/>
          </a:p>
        </p:txBody>
      </p:sp>
      <p:sp>
        <p:nvSpPr>
          <p:cNvPr id="32" name="bk object 32"/>
          <p:cNvSpPr/>
          <p:nvPr/>
        </p:nvSpPr>
        <p:spPr>
          <a:xfrm>
            <a:off x="4561332" y="0"/>
            <a:ext cx="0" cy="6250305"/>
          </a:xfrm>
          <a:custGeom>
            <a:avLst/>
            <a:gdLst/>
            <a:ahLst/>
            <a:cxnLst/>
            <a:rect l="l" t="t" r="r" b="b"/>
            <a:pathLst>
              <a:path h="6250305">
                <a:moveTo>
                  <a:pt x="0" y="0"/>
                </a:moveTo>
                <a:lnTo>
                  <a:pt x="0" y="6249924"/>
                </a:lnTo>
              </a:path>
            </a:pathLst>
          </a:custGeom>
          <a:ln w="15240">
            <a:solidFill>
              <a:srgbClr val="74A40F"/>
            </a:solidFill>
          </a:ln>
        </p:spPr>
        <p:txBody>
          <a:bodyPr wrap="square" lIns="0" tIns="0" rIns="0" bIns="0" rtlCol="0"/>
          <a:lstStyle/>
          <a:p>
            <a:endParaRPr/>
          </a:p>
        </p:txBody>
      </p:sp>
      <p:sp>
        <p:nvSpPr>
          <p:cNvPr id="33" name="bk object 33"/>
          <p:cNvSpPr/>
          <p:nvPr/>
        </p:nvSpPr>
        <p:spPr>
          <a:xfrm>
            <a:off x="4649723" y="0"/>
            <a:ext cx="3505200" cy="2291080"/>
          </a:xfrm>
          <a:custGeom>
            <a:avLst/>
            <a:gdLst/>
            <a:ahLst/>
            <a:cxnLst/>
            <a:rect l="l" t="t" r="r" b="b"/>
            <a:pathLst>
              <a:path w="3505200" h="2291080">
                <a:moveTo>
                  <a:pt x="0" y="2290572"/>
                </a:moveTo>
                <a:lnTo>
                  <a:pt x="3505200" y="2290572"/>
                </a:lnTo>
                <a:lnTo>
                  <a:pt x="3505200" y="0"/>
                </a:lnTo>
                <a:lnTo>
                  <a:pt x="0" y="0"/>
                </a:lnTo>
                <a:lnTo>
                  <a:pt x="0" y="2290572"/>
                </a:lnTo>
                <a:close/>
              </a:path>
            </a:pathLst>
          </a:custGeom>
          <a:solidFill>
            <a:srgbClr val="70685A"/>
          </a:solidFill>
        </p:spPr>
        <p:txBody>
          <a:bodyPr wrap="square" lIns="0" tIns="0" rIns="0" bIns="0" rtlCol="0"/>
          <a:lstStyle/>
          <a:p>
            <a:endParaRPr/>
          </a:p>
        </p:txBody>
      </p:sp>
      <p:sp>
        <p:nvSpPr>
          <p:cNvPr id="34" name="bk object 34"/>
          <p:cNvSpPr/>
          <p:nvPr/>
        </p:nvSpPr>
        <p:spPr>
          <a:xfrm>
            <a:off x="4651247" y="6129528"/>
            <a:ext cx="3505200" cy="0"/>
          </a:xfrm>
          <a:custGeom>
            <a:avLst/>
            <a:gdLst/>
            <a:ahLst/>
            <a:cxnLst/>
            <a:rect l="l" t="t" r="r" b="b"/>
            <a:pathLst>
              <a:path w="3505200">
                <a:moveTo>
                  <a:pt x="0" y="0"/>
                </a:moveTo>
                <a:lnTo>
                  <a:pt x="3505200" y="0"/>
                </a:lnTo>
              </a:path>
            </a:pathLst>
          </a:custGeom>
          <a:ln w="82295">
            <a:solidFill>
              <a:srgbClr val="93C500"/>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1121765" y="985773"/>
            <a:ext cx="6626859" cy="574040"/>
          </a:xfrm>
          <a:prstGeom prst="rect">
            <a:avLst/>
          </a:prstGeom>
        </p:spPr>
        <p:txBody>
          <a:bodyPr wrap="square" lIns="0" tIns="0" rIns="0" bIns="0">
            <a:spAutoFit/>
          </a:bodyPr>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a:xfrm>
            <a:off x="1190650" y="2090420"/>
            <a:ext cx="5664200" cy="4049395"/>
          </a:xfrm>
          <a:prstGeom prst="rect">
            <a:avLst/>
          </a:prstGeom>
        </p:spPr>
        <p:txBody>
          <a:bodyPr wrap="square" lIns="0" tIns="0" rIns="0" bIns="0">
            <a:spAutoFit/>
          </a:bodyPr>
          <a:lstStyle>
            <a:lvl1pPr>
              <a:defRPr sz="1200" b="0" i="0">
                <a:solidFill>
                  <a:srgbClr val="FF0000"/>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1121765" y="985773"/>
            <a:ext cx="6900468" cy="1122680"/>
          </a:xfrm>
          <a:prstGeom prst="rect">
            <a:avLst/>
          </a:prstGeom>
        </p:spPr>
        <p:txBody>
          <a:bodyPr wrap="square" lIns="0" tIns="0" rIns="0" bIns="0">
            <a:spAutoFit/>
          </a:bodyPr>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a:xfrm>
            <a:off x="1049223" y="1445514"/>
            <a:ext cx="7045553" cy="4302125"/>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1/2/2023</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527164" y="985773"/>
            <a:ext cx="6247126" cy="782265"/>
          </a:xfrm>
          <a:prstGeom prst="rect">
            <a:avLst/>
          </a:prstGeom>
        </p:spPr>
        <p:txBody>
          <a:bodyPr vert="horz" wrap="square" lIns="0" tIns="12700" rIns="0" bIns="0" rtlCol="0" anchor="t">
            <a:spAutoFit/>
          </a:bodyPr>
          <a:lstStyle/>
          <a:p>
            <a:pPr marL="12700">
              <a:spcBef>
                <a:spcPts val="100"/>
              </a:spcBef>
            </a:pPr>
            <a:r>
              <a:rPr sz="5000" spc="-15" dirty="0"/>
              <a:t>Arama</a:t>
            </a:r>
            <a:r>
              <a:rPr lang="tr-TR" sz="5000" spc="-65" dirty="0"/>
              <a:t> Algoritmaları</a:t>
            </a:r>
            <a:endParaRPr lang="tr-TR" sz="5000" spc="-10"/>
          </a:p>
        </p:txBody>
      </p:sp>
      <p:sp>
        <p:nvSpPr>
          <p:cNvPr id="25" name="object 25"/>
          <p:cNvSpPr txBox="1"/>
          <p:nvPr/>
        </p:nvSpPr>
        <p:spPr>
          <a:xfrm>
            <a:off x="728946" y="2187707"/>
            <a:ext cx="7524320" cy="1371850"/>
          </a:xfrm>
          <a:prstGeom prst="rect">
            <a:avLst/>
          </a:prstGeom>
        </p:spPr>
        <p:txBody>
          <a:bodyPr vert="horz" wrap="square" lIns="0" tIns="12065" rIns="0" bIns="0" rtlCol="0" anchor="t">
            <a:spAutoFit/>
          </a:bodyPr>
          <a:lstStyle/>
          <a:p>
            <a:pPr marL="584200" indent="-571500">
              <a:lnSpc>
                <a:spcPts val="2510"/>
              </a:lnSpc>
              <a:spcBef>
                <a:spcPts val="95"/>
              </a:spcBef>
              <a:buFont typeface="Wingdings"/>
              <a:buChar char="Ø"/>
            </a:pPr>
            <a:r>
              <a:rPr lang="tr-TR" sz="3600" spc="15" dirty="0" err="1">
                <a:solidFill>
                  <a:srgbClr val="93C500"/>
                </a:solidFill>
                <a:latin typeface="Times New Roman"/>
                <a:cs typeface="Times New Roman"/>
              </a:rPr>
              <a:t>Binary</a:t>
            </a:r>
            <a:r>
              <a:rPr lang="tr-TR" sz="3600" spc="15" dirty="0">
                <a:solidFill>
                  <a:srgbClr val="93C500"/>
                </a:solidFill>
                <a:latin typeface="Times New Roman"/>
                <a:cs typeface="Times New Roman"/>
              </a:rPr>
              <a:t> </a:t>
            </a:r>
            <a:r>
              <a:rPr lang="tr-TR" sz="3600" spc="15" dirty="0" err="1">
                <a:solidFill>
                  <a:srgbClr val="93C500"/>
                </a:solidFill>
                <a:latin typeface="Times New Roman"/>
                <a:cs typeface="Times New Roman"/>
              </a:rPr>
              <a:t>Search</a:t>
            </a:r>
            <a:r>
              <a:rPr lang="tr-TR" sz="3600" spc="15" dirty="0">
                <a:solidFill>
                  <a:srgbClr val="93C500"/>
                </a:solidFill>
                <a:latin typeface="Times New Roman"/>
                <a:cs typeface="Times New Roman"/>
              </a:rPr>
              <a:t> (İkili Arama)</a:t>
            </a:r>
            <a:endParaRPr lang="tr-TR" dirty="0">
              <a:cs typeface="Calibri"/>
            </a:endParaRPr>
          </a:p>
          <a:p>
            <a:pPr marL="584200" indent="-571500">
              <a:lnSpc>
                <a:spcPts val="2510"/>
              </a:lnSpc>
              <a:spcBef>
                <a:spcPts val="95"/>
              </a:spcBef>
              <a:buFont typeface="Wingdings"/>
              <a:buChar char="Ø"/>
            </a:pPr>
            <a:endParaRPr lang="tr-TR" sz="3600" spc="15" dirty="0">
              <a:solidFill>
                <a:srgbClr val="93C500"/>
              </a:solidFill>
              <a:latin typeface="Times New Roman"/>
              <a:cs typeface="Times New Roman"/>
            </a:endParaRPr>
          </a:p>
          <a:p>
            <a:pPr marL="584200" indent="-571500">
              <a:lnSpc>
                <a:spcPts val="2510"/>
              </a:lnSpc>
              <a:spcBef>
                <a:spcPts val="95"/>
              </a:spcBef>
              <a:buFont typeface="Wingdings"/>
              <a:buChar char="Ø"/>
            </a:pPr>
            <a:endParaRPr lang="tr-TR" sz="3600" spc="15" dirty="0">
              <a:solidFill>
                <a:srgbClr val="93C500"/>
              </a:solidFill>
              <a:latin typeface="Times New Roman"/>
              <a:cs typeface="Times New Roman"/>
            </a:endParaRPr>
          </a:p>
          <a:p>
            <a:pPr marL="584200" indent="-571500">
              <a:lnSpc>
                <a:spcPts val="2510"/>
              </a:lnSpc>
              <a:spcBef>
                <a:spcPts val="95"/>
              </a:spcBef>
              <a:buFont typeface="Wingdings"/>
              <a:buChar char="Ø"/>
            </a:pPr>
            <a:r>
              <a:rPr lang="tr-TR" sz="3600" spc="-10" dirty="0" err="1">
                <a:solidFill>
                  <a:srgbClr val="93C500"/>
                </a:solidFill>
                <a:latin typeface="Calibri"/>
                <a:cs typeface="Calibri"/>
              </a:rPr>
              <a:t>Binary</a:t>
            </a:r>
            <a:r>
              <a:rPr lang="tr-TR" sz="3600" spc="-10" dirty="0">
                <a:solidFill>
                  <a:srgbClr val="93C500"/>
                </a:solidFill>
                <a:latin typeface="Calibri"/>
                <a:cs typeface="Calibri"/>
              </a:rPr>
              <a:t> </a:t>
            </a:r>
            <a:r>
              <a:rPr lang="tr-TR" sz="3600" spc="-10" dirty="0" err="1">
                <a:solidFill>
                  <a:srgbClr val="93C500"/>
                </a:solidFill>
                <a:latin typeface="Calibri"/>
                <a:cs typeface="Calibri"/>
              </a:rPr>
              <a:t>Search</a:t>
            </a:r>
            <a:r>
              <a:rPr lang="tr-TR" sz="3600" spc="-10" dirty="0">
                <a:solidFill>
                  <a:srgbClr val="93C500"/>
                </a:solidFill>
                <a:latin typeface="Calibri"/>
                <a:cs typeface="Calibri"/>
              </a:rPr>
              <a:t> </a:t>
            </a:r>
            <a:r>
              <a:rPr lang="tr-TR" sz="3600" spc="-10" dirty="0" err="1">
                <a:solidFill>
                  <a:srgbClr val="93C500"/>
                </a:solidFill>
                <a:latin typeface="Calibri"/>
                <a:cs typeface="Calibri"/>
              </a:rPr>
              <a:t>Tree</a:t>
            </a:r>
            <a:r>
              <a:rPr lang="tr-TR" sz="3600" spc="-10" dirty="0">
                <a:solidFill>
                  <a:srgbClr val="93C500"/>
                </a:solidFill>
                <a:latin typeface="Calibri"/>
                <a:cs typeface="Calibri"/>
              </a:rPr>
              <a:t> (İkili Arama Ağacı)</a:t>
            </a:r>
            <a:endParaRPr lang="tr-TR" sz="3600" spc="15" dirty="0">
              <a:solidFill>
                <a:srgbClr val="93C500"/>
              </a:solidFill>
              <a:latin typeface="Times New Roman"/>
              <a:cs typeface="Times New Roman"/>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41</a:t>
            </a:r>
            <a:endParaRPr sz="12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6324" y="0"/>
            <a:ext cx="762000" cy="828040"/>
          </a:xfrm>
          <a:custGeom>
            <a:avLst/>
            <a:gdLst/>
            <a:ahLst/>
            <a:cxnLst/>
            <a:rect l="l" t="t" r="r" b="b"/>
            <a:pathLst>
              <a:path w="762000" h="828040">
                <a:moveTo>
                  <a:pt x="0" y="827532"/>
                </a:moveTo>
                <a:lnTo>
                  <a:pt x="762000" y="827532"/>
                </a:lnTo>
                <a:lnTo>
                  <a:pt x="762000" y="0"/>
                </a:lnTo>
                <a:lnTo>
                  <a:pt x="0" y="0"/>
                </a:lnTo>
                <a:lnTo>
                  <a:pt x="0" y="827532"/>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06324" y="5602223"/>
            <a:ext cx="762000" cy="1256030"/>
          </a:xfrm>
          <a:custGeom>
            <a:avLst/>
            <a:gdLst/>
            <a:ahLst/>
            <a:cxnLst/>
            <a:rect l="l" t="t" r="r" b="b"/>
            <a:pathLst>
              <a:path w="762000" h="1256029">
                <a:moveTo>
                  <a:pt x="0" y="1255775"/>
                </a:moveTo>
                <a:lnTo>
                  <a:pt x="762000" y="1255775"/>
                </a:lnTo>
                <a:lnTo>
                  <a:pt x="762000" y="0"/>
                </a:lnTo>
                <a:lnTo>
                  <a:pt x="0" y="0"/>
                </a:lnTo>
                <a:lnTo>
                  <a:pt x="0" y="1255775"/>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7" name="object 17"/>
          <p:cNvSpPr/>
          <p:nvPr/>
        </p:nvSpPr>
        <p:spPr>
          <a:xfrm>
            <a:off x="457200" y="333756"/>
            <a:ext cx="8229600" cy="494030"/>
          </a:xfrm>
          <a:custGeom>
            <a:avLst/>
            <a:gdLst/>
            <a:ahLst/>
            <a:cxnLst/>
            <a:rect l="l" t="t" r="r" b="b"/>
            <a:pathLst>
              <a:path w="8229600" h="494030">
                <a:moveTo>
                  <a:pt x="0" y="493776"/>
                </a:moveTo>
                <a:lnTo>
                  <a:pt x="8229600" y="493776"/>
                </a:lnTo>
                <a:lnTo>
                  <a:pt x="8229600" y="0"/>
                </a:lnTo>
                <a:lnTo>
                  <a:pt x="0" y="0"/>
                </a:lnTo>
                <a:lnTo>
                  <a:pt x="0" y="493776"/>
                </a:lnTo>
                <a:close/>
              </a:path>
            </a:pathLst>
          </a:custGeom>
          <a:solidFill>
            <a:srgbClr val="FFFFFF"/>
          </a:solidFill>
        </p:spPr>
        <p:txBody>
          <a:bodyPr wrap="square" lIns="0" tIns="0" rIns="0" bIns="0" rtlCol="0"/>
          <a:lstStyle/>
          <a:p>
            <a:endParaRPr/>
          </a:p>
        </p:txBody>
      </p:sp>
      <p:sp>
        <p:nvSpPr>
          <p:cNvPr id="18" name="object 18"/>
          <p:cNvSpPr/>
          <p:nvPr/>
        </p:nvSpPr>
        <p:spPr>
          <a:xfrm>
            <a:off x="457200" y="5602223"/>
            <a:ext cx="8229600" cy="917575"/>
          </a:xfrm>
          <a:custGeom>
            <a:avLst/>
            <a:gdLst/>
            <a:ahLst/>
            <a:cxnLst/>
            <a:rect l="l" t="t" r="r" b="b"/>
            <a:pathLst>
              <a:path w="8229600" h="917575">
                <a:moveTo>
                  <a:pt x="0" y="917447"/>
                </a:moveTo>
                <a:lnTo>
                  <a:pt x="8229600" y="917447"/>
                </a:lnTo>
                <a:lnTo>
                  <a:pt x="8229600" y="0"/>
                </a:lnTo>
                <a:lnTo>
                  <a:pt x="0" y="0"/>
                </a:lnTo>
                <a:lnTo>
                  <a:pt x="0" y="917447"/>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623401" y="344599"/>
            <a:ext cx="7607106" cy="505267"/>
          </a:xfrm>
          <a:prstGeom prst="rect">
            <a:avLst/>
          </a:prstGeom>
        </p:spPr>
        <p:txBody>
          <a:bodyPr vert="horz" wrap="square" lIns="0" tIns="12700" rIns="0" bIns="0" rtlCol="0" anchor="t">
            <a:spAutoFit/>
          </a:bodyPr>
          <a:lstStyle/>
          <a:p>
            <a:pPr marL="12700">
              <a:spcBef>
                <a:spcPts val="100"/>
              </a:spcBef>
            </a:pPr>
            <a:r>
              <a:rPr sz="3200" spc="-5" dirty="0" err="1">
                <a:latin typeface="Calibri"/>
                <a:cs typeface="Calibri"/>
              </a:rPr>
              <a:t>İkili</a:t>
            </a:r>
            <a:r>
              <a:rPr sz="3200" spc="-5" dirty="0">
                <a:latin typeface="Calibri"/>
                <a:cs typeface="Calibri"/>
              </a:rPr>
              <a:t> </a:t>
            </a:r>
            <a:r>
              <a:rPr sz="3200" spc="-15" dirty="0" err="1">
                <a:latin typeface="Calibri"/>
                <a:cs typeface="Calibri"/>
              </a:rPr>
              <a:t>Arama</a:t>
            </a:r>
            <a:r>
              <a:rPr lang="tr-TR" sz="3200" spc="-15" dirty="0">
                <a:latin typeface="Calibri"/>
                <a:cs typeface="Calibri"/>
              </a:rPr>
              <a:t> </a:t>
            </a:r>
            <a:r>
              <a:rPr lang="tr-TR" sz="3200" spc="-15" dirty="0"/>
              <a:t>(</a:t>
            </a:r>
            <a:r>
              <a:rPr lang="tr-TR" sz="3200" spc="-15" dirty="0" err="1">
                <a:latin typeface="Times New Roman"/>
                <a:cs typeface="Times New Roman"/>
              </a:rPr>
              <a:t>Binary</a:t>
            </a:r>
            <a:r>
              <a:rPr lang="tr-TR" sz="3200" spc="-15" dirty="0">
                <a:latin typeface="Times New Roman"/>
                <a:cs typeface="Times New Roman"/>
              </a:rPr>
              <a:t> </a:t>
            </a:r>
            <a:r>
              <a:rPr lang="tr-TR" sz="3200" spc="-15" dirty="0" err="1">
                <a:latin typeface="Times New Roman"/>
                <a:cs typeface="Times New Roman"/>
              </a:rPr>
              <a:t>Search</a:t>
            </a:r>
            <a:r>
              <a:rPr lang="tr-TR" sz="3200" spc="-15" dirty="0"/>
              <a:t>) </a:t>
            </a:r>
            <a:r>
              <a:rPr sz="3200" dirty="0">
                <a:latin typeface="Calibri"/>
                <a:cs typeface="Calibri"/>
              </a:rPr>
              <a:t>- </a:t>
            </a:r>
            <a:r>
              <a:rPr sz="3200" spc="-10" dirty="0" err="1">
                <a:latin typeface="Calibri"/>
                <a:cs typeface="Calibri"/>
              </a:rPr>
              <a:t>Algoritma</a:t>
            </a:r>
            <a:endParaRPr sz="3200" err="1">
              <a:latin typeface="Calibri"/>
              <a:cs typeface="Calibri"/>
            </a:endParaRPr>
          </a:p>
        </p:txBody>
      </p:sp>
      <p:sp>
        <p:nvSpPr>
          <p:cNvPr id="25" name="object 25"/>
          <p:cNvSpPr/>
          <p:nvPr/>
        </p:nvSpPr>
        <p:spPr>
          <a:xfrm>
            <a:off x="207263" y="827532"/>
            <a:ext cx="8780611" cy="5664825"/>
          </a:xfrm>
          <a:custGeom>
            <a:avLst/>
            <a:gdLst/>
            <a:ahLst/>
            <a:cxnLst/>
            <a:rect l="l" t="t" r="r" b="b"/>
            <a:pathLst>
              <a:path w="8769350" h="4775200">
                <a:moveTo>
                  <a:pt x="0" y="4774692"/>
                </a:moveTo>
                <a:lnTo>
                  <a:pt x="8769096" y="4774692"/>
                </a:lnTo>
                <a:lnTo>
                  <a:pt x="8769096" y="0"/>
                </a:lnTo>
                <a:lnTo>
                  <a:pt x="0" y="0"/>
                </a:lnTo>
                <a:lnTo>
                  <a:pt x="0" y="4774692"/>
                </a:lnTo>
                <a:close/>
              </a:path>
            </a:pathLst>
          </a:custGeom>
          <a:solidFill>
            <a:srgbClr val="F4FBE3"/>
          </a:solidFill>
        </p:spPr>
        <p:txBody>
          <a:bodyPr wrap="square" lIns="0" tIns="0" rIns="0" bIns="0" rtlCol="0"/>
          <a:lstStyle/>
          <a:p>
            <a:endParaRPr/>
          </a:p>
        </p:txBody>
      </p:sp>
      <p:sp>
        <p:nvSpPr>
          <p:cNvPr id="27" name="object 27"/>
          <p:cNvSpPr txBox="1"/>
          <p:nvPr/>
        </p:nvSpPr>
        <p:spPr>
          <a:xfrm>
            <a:off x="355498" y="824354"/>
            <a:ext cx="8419940" cy="5061642"/>
          </a:xfrm>
          <a:prstGeom prst="rect">
            <a:avLst/>
          </a:prstGeom>
        </p:spPr>
        <p:txBody>
          <a:bodyPr vert="horz" wrap="square" lIns="0" tIns="67310" rIns="0" bIns="0" rtlCol="0" anchor="t">
            <a:spAutoFit/>
          </a:bodyPr>
          <a:lstStyle/>
          <a:p>
            <a:pPr marL="12700">
              <a:lnSpc>
                <a:spcPct val="100000"/>
              </a:lnSpc>
              <a:spcBef>
                <a:spcPts val="530"/>
              </a:spcBef>
            </a:pPr>
            <a:endParaRPr lang="tr-TR" sz="2400" spc="-20" dirty="0">
              <a:solidFill>
                <a:srgbClr val="3D3C2C"/>
              </a:solidFill>
              <a:latin typeface="Calibri"/>
              <a:cs typeface="Calibri"/>
            </a:endParaRPr>
          </a:p>
          <a:p>
            <a:pPr marL="12700">
              <a:spcBef>
                <a:spcPts val="530"/>
              </a:spcBef>
            </a:pPr>
            <a:r>
              <a:rPr lang="tr-TR" sz="2400" spc="-20" dirty="0">
                <a:ea typeface="+mn-lt"/>
                <a:cs typeface="+mn-lt"/>
              </a:rPr>
              <a:t>İkili Arama, sıralı bir dizide, belirli değerin bulunmasına yönelik bir algoritmadır. Bu teknikteki her bir adımda, aranan değerin, dizinin orta değerine eşit olup olmadığı kontrol edilir. Eşit olmaması durumunda aranan değerin orta değer tarafından ikiye ayrılan kısımlardan hangisinde olduğu kontrol edilir, aranan değeri içeren kısım bir sonraki adımda arama yapılacak dizi olur ve bu sayede arama yapılan listedeki eleman sayısı her adımda yarıya indirilmiş olur. </a:t>
            </a:r>
            <a:endParaRPr lang="tr-TR" sz="2400" dirty="0">
              <a:ea typeface="+mn-lt"/>
              <a:cs typeface="+mn-lt"/>
            </a:endParaRPr>
          </a:p>
          <a:p>
            <a:pPr marL="12700">
              <a:spcBef>
                <a:spcPts val="530"/>
              </a:spcBef>
            </a:pPr>
            <a:r>
              <a:rPr lang="tr-TR" sz="2400" spc="-20" dirty="0">
                <a:ea typeface="+mn-lt"/>
                <a:cs typeface="+mn-lt"/>
              </a:rPr>
              <a:t>Yani ortadaki eleman aranan elemana eşit değilse, aranan elemanın bulunduğu diğer yarı alanda arama işlemi tekrar edilir. Bu sayede her adımda arama uzayı yarıya indirilmiş olur. </a:t>
            </a:r>
          </a:p>
          <a:p>
            <a:pPr marL="12700">
              <a:spcBef>
                <a:spcPts val="530"/>
              </a:spcBef>
            </a:pPr>
            <a:r>
              <a:rPr lang="tr-TR" sz="2400" spc="-20" dirty="0">
                <a:cs typeface="Calibri"/>
              </a:rPr>
              <a:t>Algoritma Karmaşıklığı: O(</a:t>
            </a:r>
            <a:r>
              <a:rPr lang="tr-TR" sz="2400" spc="-20" dirty="0" err="1">
                <a:cs typeface="Calibri"/>
              </a:rPr>
              <a:t>log</a:t>
            </a:r>
            <a:r>
              <a:rPr lang="tr-TR" sz="2400" spc="-20" dirty="0">
                <a:cs typeface="Calibri"/>
              </a:rPr>
              <a:t>(n)) veya O(log</a:t>
            </a:r>
            <a:r>
              <a:rPr lang="tr-TR" sz="2400" spc="-20" baseline="-25000" dirty="0">
                <a:cs typeface="Calibri"/>
              </a:rPr>
              <a:t>2</a:t>
            </a:r>
            <a:r>
              <a:rPr lang="tr-TR" sz="2400" spc="-20" dirty="0">
                <a:cs typeface="Calibri"/>
              </a:rPr>
              <a:t>(n))'</a:t>
            </a:r>
            <a:r>
              <a:rPr lang="tr-TR" sz="2400" spc="-20" dirty="0" err="1">
                <a:cs typeface="Calibri"/>
              </a:rPr>
              <a:t>dir</a:t>
            </a:r>
            <a:r>
              <a:rPr lang="tr-TR" sz="2400" spc="-20" dirty="0">
                <a:cs typeface="Calibri"/>
              </a:rPr>
              <a:t>. </a:t>
            </a:r>
          </a:p>
        </p:txBody>
      </p:sp>
    </p:spTree>
    <p:extLst>
      <p:ext uri="{BB962C8B-B14F-4D97-AF65-F5344CB8AC3E}">
        <p14:creationId xmlns:p14="http://schemas.microsoft.com/office/powerpoint/2010/main" val="3850716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6324" y="0"/>
            <a:ext cx="762000" cy="828040"/>
          </a:xfrm>
          <a:custGeom>
            <a:avLst/>
            <a:gdLst/>
            <a:ahLst/>
            <a:cxnLst/>
            <a:rect l="l" t="t" r="r" b="b"/>
            <a:pathLst>
              <a:path w="762000" h="828040">
                <a:moveTo>
                  <a:pt x="0" y="827532"/>
                </a:moveTo>
                <a:lnTo>
                  <a:pt x="762000" y="827532"/>
                </a:lnTo>
                <a:lnTo>
                  <a:pt x="762000" y="0"/>
                </a:lnTo>
                <a:lnTo>
                  <a:pt x="0" y="0"/>
                </a:lnTo>
                <a:lnTo>
                  <a:pt x="0" y="827532"/>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06324" y="5602223"/>
            <a:ext cx="762000" cy="1256030"/>
          </a:xfrm>
          <a:custGeom>
            <a:avLst/>
            <a:gdLst/>
            <a:ahLst/>
            <a:cxnLst/>
            <a:rect l="l" t="t" r="r" b="b"/>
            <a:pathLst>
              <a:path w="762000" h="1256029">
                <a:moveTo>
                  <a:pt x="0" y="1255775"/>
                </a:moveTo>
                <a:lnTo>
                  <a:pt x="762000" y="1255775"/>
                </a:lnTo>
                <a:lnTo>
                  <a:pt x="762000" y="0"/>
                </a:lnTo>
                <a:lnTo>
                  <a:pt x="0" y="0"/>
                </a:lnTo>
                <a:lnTo>
                  <a:pt x="0" y="1255775"/>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7" name="object 17"/>
          <p:cNvSpPr/>
          <p:nvPr/>
        </p:nvSpPr>
        <p:spPr>
          <a:xfrm>
            <a:off x="457200" y="333756"/>
            <a:ext cx="8229600" cy="494030"/>
          </a:xfrm>
          <a:custGeom>
            <a:avLst/>
            <a:gdLst/>
            <a:ahLst/>
            <a:cxnLst/>
            <a:rect l="l" t="t" r="r" b="b"/>
            <a:pathLst>
              <a:path w="8229600" h="494030">
                <a:moveTo>
                  <a:pt x="0" y="493776"/>
                </a:moveTo>
                <a:lnTo>
                  <a:pt x="8229600" y="493776"/>
                </a:lnTo>
                <a:lnTo>
                  <a:pt x="8229600" y="0"/>
                </a:lnTo>
                <a:lnTo>
                  <a:pt x="0" y="0"/>
                </a:lnTo>
                <a:lnTo>
                  <a:pt x="0" y="493776"/>
                </a:lnTo>
                <a:close/>
              </a:path>
            </a:pathLst>
          </a:custGeom>
          <a:solidFill>
            <a:srgbClr val="FFFFFF"/>
          </a:solidFill>
        </p:spPr>
        <p:txBody>
          <a:bodyPr wrap="square" lIns="0" tIns="0" rIns="0" bIns="0" rtlCol="0"/>
          <a:lstStyle/>
          <a:p>
            <a:endParaRPr/>
          </a:p>
        </p:txBody>
      </p:sp>
      <p:sp>
        <p:nvSpPr>
          <p:cNvPr id="18" name="object 18"/>
          <p:cNvSpPr/>
          <p:nvPr/>
        </p:nvSpPr>
        <p:spPr>
          <a:xfrm>
            <a:off x="457200" y="5602223"/>
            <a:ext cx="8229600" cy="917575"/>
          </a:xfrm>
          <a:custGeom>
            <a:avLst/>
            <a:gdLst/>
            <a:ahLst/>
            <a:cxnLst/>
            <a:rect l="l" t="t" r="r" b="b"/>
            <a:pathLst>
              <a:path w="8229600" h="917575">
                <a:moveTo>
                  <a:pt x="0" y="917447"/>
                </a:moveTo>
                <a:lnTo>
                  <a:pt x="8229600" y="917447"/>
                </a:lnTo>
                <a:lnTo>
                  <a:pt x="8229600" y="0"/>
                </a:lnTo>
                <a:lnTo>
                  <a:pt x="0" y="0"/>
                </a:lnTo>
                <a:lnTo>
                  <a:pt x="0" y="917447"/>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623401" y="344599"/>
            <a:ext cx="7607106" cy="505267"/>
          </a:xfrm>
          <a:prstGeom prst="rect">
            <a:avLst/>
          </a:prstGeom>
        </p:spPr>
        <p:txBody>
          <a:bodyPr vert="horz" wrap="square" lIns="0" tIns="12700" rIns="0" bIns="0" rtlCol="0" anchor="t">
            <a:spAutoFit/>
          </a:bodyPr>
          <a:lstStyle/>
          <a:p>
            <a:pPr marL="12700">
              <a:spcBef>
                <a:spcPts val="100"/>
              </a:spcBef>
            </a:pPr>
            <a:r>
              <a:rPr sz="3200" spc="-5" dirty="0" err="1">
                <a:latin typeface="Calibri"/>
                <a:cs typeface="Calibri"/>
              </a:rPr>
              <a:t>İkili</a:t>
            </a:r>
            <a:r>
              <a:rPr sz="3200" spc="-5" dirty="0">
                <a:latin typeface="Calibri"/>
                <a:cs typeface="Calibri"/>
              </a:rPr>
              <a:t> </a:t>
            </a:r>
            <a:r>
              <a:rPr sz="3200" spc="-15" dirty="0" err="1">
                <a:latin typeface="Calibri"/>
                <a:cs typeface="Calibri"/>
              </a:rPr>
              <a:t>Arama</a:t>
            </a:r>
            <a:r>
              <a:rPr lang="tr-TR" sz="3200" spc="-15" dirty="0">
                <a:latin typeface="Calibri"/>
                <a:cs typeface="Calibri"/>
              </a:rPr>
              <a:t> </a:t>
            </a:r>
            <a:r>
              <a:rPr lang="tr-TR" sz="3200" spc="-15" dirty="0"/>
              <a:t>(</a:t>
            </a:r>
            <a:r>
              <a:rPr lang="tr-TR" sz="3200" spc="-15" dirty="0" err="1">
                <a:latin typeface="Times New Roman"/>
                <a:cs typeface="Times New Roman"/>
              </a:rPr>
              <a:t>Binary</a:t>
            </a:r>
            <a:r>
              <a:rPr lang="tr-TR" sz="3200" spc="-15" dirty="0">
                <a:latin typeface="Times New Roman"/>
                <a:cs typeface="Times New Roman"/>
              </a:rPr>
              <a:t> </a:t>
            </a:r>
            <a:r>
              <a:rPr lang="tr-TR" sz="3200" spc="-15" dirty="0" err="1">
                <a:latin typeface="Times New Roman"/>
                <a:cs typeface="Times New Roman"/>
              </a:rPr>
              <a:t>Search</a:t>
            </a:r>
            <a:r>
              <a:rPr lang="tr-TR" sz="3200" spc="-15" dirty="0"/>
              <a:t>) </a:t>
            </a:r>
            <a:r>
              <a:rPr sz="3200" dirty="0">
                <a:latin typeface="Calibri"/>
                <a:cs typeface="Calibri"/>
              </a:rPr>
              <a:t>- </a:t>
            </a:r>
            <a:r>
              <a:rPr sz="3200" spc="-10" dirty="0" err="1">
                <a:latin typeface="Calibri"/>
                <a:cs typeface="Calibri"/>
              </a:rPr>
              <a:t>Algoritma</a:t>
            </a:r>
            <a:endParaRPr sz="3200" err="1">
              <a:latin typeface="Calibri"/>
              <a:cs typeface="Calibri"/>
            </a:endParaRPr>
          </a:p>
        </p:txBody>
      </p:sp>
      <p:sp>
        <p:nvSpPr>
          <p:cNvPr id="25" name="object 25"/>
          <p:cNvSpPr/>
          <p:nvPr/>
        </p:nvSpPr>
        <p:spPr>
          <a:xfrm>
            <a:off x="207263" y="827532"/>
            <a:ext cx="8780611" cy="5664825"/>
          </a:xfrm>
          <a:custGeom>
            <a:avLst/>
            <a:gdLst/>
            <a:ahLst/>
            <a:cxnLst/>
            <a:rect l="l" t="t" r="r" b="b"/>
            <a:pathLst>
              <a:path w="8769350" h="4775200">
                <a:moveTo>
                  <a:pt x="0" y="4774692"/>
                </a:moveTo>
                <a:lnTo>
                  <a:pt x="8769096" y="4774692"/>
                </a:lnTo>
                <a:lnTo>
                  <a:pt x="8769096" y="0"/>
                </a:lnTo>
                <a:lnTo>
                  <a:pt x="0" y="0"/>
                </a:lnTo>
                <a:lnTo>
                  <a:pt x="0" y="4774692"/>
                </a:lnTo>
                <a:close/>
              </a:path>
            </a:pathLst>
          </a:custGeom>
          <a:solidFill>
            <a:srgbClr val="F4FBE3"/>
          </a:solidFill>
        </p:spPr>
        <p:txBody>
          <a:bodyPr wrap="square" lIns="0" tIns="0" rIns="0" bIns="0" rtlCol="0"/>
          <a:lstStyle/>
          <a:p>
            <a:endParaRPr/>
          </a:p>
        </p:txBody>
      </p:sp>
      <p:sp>
        <p:nvSpPr>
          <p:cNvPr id="27" name="object 27"/>
          <p:cNvSpPr txBox="1"/>
          <p:nvPr/>
        </p:nvSpPr>
        <p:spPr>
          <a:xfrm>
            <a:off x="355498" y="824354"/>
            <a:ext cx="8419940" cy="1609415"/>
          </a:xfrm>
          <a:prstGeom prst="rect">
            <a:avLst/>
          </a:prstGeom>
        </p:spPr>
        <p:txBody>
          <a:bodyPr vert="horz" wrap="square" lIns="0" tIns="67310" rIns="0" bIns="0" rtlCol="0" anchor="t">
            <a:spAutoFit/>
          </a:bodyPr>
          <a:lstStyle/>
          <a:p>
            <a:pPr marL="12700">
              <a:spcBef>
                <a:spcPts val="530"/>
              </a:spcBef>
            </a:pPr>
            <a:r>
              <a:rPr lang="tr-TR" sz="2400" spc="-20" dirty="0">
                <a:solidFill>
                  <a:srgbClr val="3D3C2C"/>
                </a:solidFill>
                <a:latin typeface="Calibri"/>
                <a:cs typeface="Calibri"/>
              </a:rPr>
              <a:t>Örneğin; </a:t>
            </a:r>
            <a:r>
              <a:rPr lang="tr-TR" sz="2400" spc="-20" err="1">
                <a:ea typeface="+mn-lt"/>
                <a:cs typeface="+mn-lt"/>
              </a:rPr>
              <a:t>int</a:t>
            </a:r>
            <a:r>
              <a:rPr lang="tr-TR" sz="2400" spc="-20" dirty="0">
                <a:ea typeface="+mn-lt"/>
                <a:cs typeface="+mn-lt"/>
              </a:rPr>
              <a:t> a[16]={3,8,10,11,20,50,55,60,65,70,72,90,91,94,96,99}; dizisinde </a:t>
            </a:r>
            <a:r>
              <a:rPr lang="tr-TR" sz="2400" spc="-20">
                <a:ea typeface="+mn-lt"/>
                <a:cs typeface="+mn-lt"/>
              </a:rPr>
              <a:t>arama yapalım. 11 sayısının aranma durumu aşağıdaki </a:t>
            </a:r>
            <a:r>
              <a:rPr lang="tr-TR" sz="2400" spc="-20" dirty="0">
                <a:ea typeface="+mn-lt"/>
                <a:cs typeface="+mn-lt"/>
              </a:rPr>
              <a:t>şekildedir:</a:t>
            </a:r>
            <a:endParaRPr lang="tr-TR" sz="2400">
              <a:ea typeface="+mn-lt"/>
              <a:cs typeface="+mn-lt"/>
            </a:endParaRPr>
          </a:p>
          <a:p>
            <a:pPr marL="12700">
              <a:spcBef>
                <a:spcPts val="530"/>
              </a:spcBef>
            </a:pPr>
            <a:endParaRPr lang="tr-TR" sz="2400" spc="-20" dirty="0">
              <a:cs typeface="Calibri"/>
            </a:endParaRPr>
          </a:p>
        </p:txBody>
      </p:sp>
      <p:pic>
        <p:nvPicPr>
          <p:cNvPr id="21" name="Resim 21" descr="saat içeren bir resim&#10;&#10;Çok yüksek güvenilirlikle oluşturulmuş açıklama">
            <a:extLst>
              <a:ext uri="{FF2B5EF4-FFF2-40B4-BE49-F238E27FC236}">
                <a16:creationId xmlns:a16="http://schemas.microsoft.com/office/drawing/2014/main" id="{92D34C6C-5EDA-43B8-A830-2C3203CDA845}"/>
              </a:ext>
            </a:extLst>
          </p:cNvPr>
          <p:cNvPicPr>
            <a:picLocks noChangeAspect="1"/>
          </p:cNvPicPr>
          <p:nvPr/>
        </p:nvPicPr>
        <p:blipFill>
          <a:blip r:embed="rId3"/>
          <a:stretch>
            <a:fillRect/>
          </a:stretch>
        </p:blipFill>
        <p:spPr>
          <a:xfrm>
            <a:off x="396391" y="1964288"/>
            <a:ext cx="8407525" cy="3402388"/>
          </a:xfrm>
          <a:prstGeom prst="rect">
            <a:avLst/>
          </a:prstGeom>
        </p:spPr>
      </p:pic>
    </p:spTree>
    <p:extLst>
      <p:ext uri="{BB962C8B-B14F-4D97-AF65-F5344CB8AC3E}">
        <p14:creationId xmlns:p14="http://schemas.microsoft.com/office/powerpoint/2010/main" val="131867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6324" y="0"/>
            <a:ext cx="762000" cy="828040"/>
          </a:xfrm>
          <a:custGeom>
            <a:avLst/>
            <a:gdLst/>
            <a:ahLst/>
            <a:cxnLst/>
            <a:rect l="l" t="t" r="r" b="b"/>
            <a:pathLst>
              <a:path w="762000" h="828040">
                <a:moveTo>
                  <a:pt x="0" y="827532"/>
                </a:moveTo>
                <a:lnTo>
                  <a:pt x="762000" y="827532"/>
                </a:lnTo>
                <a:lnTo>
                  <a:pt x="762000" y="0"/>
                </a:lnTo>
                <a:lnTo>
                  <a:pt x="0" y="0"/>
                </a:lnTo>
                <a:lnTo>
                  <a:pt x="0" y="827532"/>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06324" y="5602223"/>
            <a:ext cx="762000" cy="1256030"/>
          </a:xfrm>
          <a:custGeom>
            <a:avLst/>
            <a:gdLst/>
            <a:ahLst/>
            <a:cxnLst/>
            <a:rect l="l" t="t" r="r" b="b"/>
            <a:pathLst>
              <a:path w="762000" h="1256029">
                <a:moveTo>
                  <a:pt x="0" y="1255775"/>
                </a:moveTo>
                <a:lnTo>
                  <a:pt x="762000" y="1255775"/>
                </a:lnTo>
                <a:lnTo>
                  <a:pt x="762000" y="0"/>
                </a:lnTo>
                <a:lnTo>
                  <a:pt x="0" y="0"/>
                </a:lnTo>
                <a:lnTo>
                  <a:pt x="0" y="1255775"/>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dirty="0"/>
          </a:p>
        </p:txBody>
      </p:sp>
      <p:sp>
        <p:nvSpPr>
          <p:cNvPr id="17" name="object 17"/>
          <p:cNvSpPr/>
          <p:nvPr/>
        </p:nvSpPr>
        <p:spPr>
          <a:xfrm>
            <a:off x="457200" y="333756"/>
            <a:ext cx="8229600" cy="494030"/>
          </a:xfrm>
          <a:custGeom>
            <a:avLst/>
            <a:gdLst/>
            <a:ahLst/>
            <a:cxnLst/>
            <a:rect l="l" t="t" r="r" b="b"/>
            <a:pathLst>
              <a:path w="8229600" h="494030">
                <a:moveTo>
                  <a:pt x="0" y="493776"/>
                </a:moveTo>
                <a:lnTo>
                  <a:pt x="8229600" y="493776"/>
                </a:lnTo>
                <a:lnTo>
                  <a:pt x="8229600" y="0"/>
                </a:lnTo>
                <a:lnTo>
                  <a:pt x="0" y="0"/>
                </a:lnTo>
                <a:lnTo>
                  <a:pt x="0" y="493776"/>
                </a:lnTo>
                <a:close/>
              </a:path>
            </a:pathLst>
          </a:custGeom>
          <a:solidFill>
            <a:srgbClr val="FFFFFF"/>
          </a:solidFill>
        </p:spPr>
        <p:txBody>
          <a:bodyPr wrap="square" lIns="0" tIns="0" rIns="0" bIns="0" rtlCol="0"/>
          <a:lstStyle/>
          <a:p>
            <a:endParaRPr/>
          </a:p>
        </p:txBody>
      </p:sp>
      <p:sp>
        <p:nvSpPr>
          <p:cNvPr id="18" name="object 18"/>
          <p:cNvSpPr/>
          <p:nvPr/>
        </p:nvSpPr>
        <p:spPr>
          <a:xfrm flipV="1">
            <a:off x="457200" y="5556504"/>
            <a:ext cx="8229600" cy="45719"/>
          </a:xfrm>
          <a:custGeom>
            <a:avLst/>
            <a:gdLst/>
            <a:ahLst/>
            <a:cxnLst/>
            <a:rect l="l" t="t" r="r" b="b"/>
            <a:pathLst>
              <a:path w="8229600" h="917575">
                <a:moveTo>
                  <a:pt x="0" y="917447"/>
                </a:moveTo>
                <a:lnTo>
                  <a:pt x="8229600" y="917447"/>
                </a:lnTo>
                <a:lnTo>
                  <a:pt x="8229600" y="0"/>
                </a:lnTo>
                <a:lnTo>
                  <a:pt x="0" y="0"/>
                </a:lnTo>
                <a:lnTo>
                  <a:pt x="0" y="917447"/>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5268976"/>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623401" y="344599"/>
            <a:ext cx="7607106" cy="505267"/>
          </a:xfrm>
          <a:prstGeom prst="rect">
            <a:avLst/>
          </a:prstGeom>
        </p:spPr>
        <p:txBody>
          <a:bodyPr vert="horz" wrap="square" lIns="0" tIns="12700" rIns="0" bIns="0" rtlCol="0" anchor="t">
            <a:spAutoFit/>
          </a:bodyPr>
          <a:lstStyle/>
          <a:p>
            <a:pPr marL="12700">
              <a:spcBef>
                <a:spcPts val="100"/>
              </a:spcBef>
            </a:pPr>
            <a:r>
              <a:rPr sz="3200" spc="-5" dirty="0" err="1">
                <a:latin typeface="Calibri"/>
                <a:cs typeface="Calibri"/>
              </a:rPr>
              <a:t>İkili</a:t>
            </a:r>
            <a:r>
              <a:rPr sz="3200" spc="-5" dirty="0">
                <a:latin typeface="Calibri"/>
                <a:cs typeface="Calibri"/>
              </a:rPr>
              <a:t> </a:t>
            </a:r>
            <a:r>
              <a:rPr sz="3200" spc="-15" dirty="0" err="1">
                <a:latin typeface="Calibri"/>
                <a:cs typeface="Calibri"/>
              </a:rPr>
              <a:t>Arama</a:t>
            </a:r>
            <a:r>
              <a:rPr lang="tr-TR" sz="3200" spc="-15" dirty="0">
                <a:latin typeface="Calibri"/>
                <a:cs typeface="Calibri"/>
              </a:rPr>
              <a:t> </a:t>
            </a:r>
            <a:r>
              <a:rPr lang="tr-TR" sz="3200" spc="-15" dirty="0"/>
              <a:t>(</a:t>
            </a:r>
            <a:r>
              <a:rPr lang="tr-TR" sz="3200" spc="-15" dirty="0" err="1">
                <a:latin typeface="Times New Roman"/>
                <a:cs typeface="Times New Roman"/>
              </a:rPr>
              <a:t>Binary</a:t>
            </a:r>
            <a:r>
              <a:rPr lang="tr-TR" sz="3200" spc="-15" dirty="0">
                <a:latin typeface="Times New Roman"/>
                <a:cs typeface="Times New Roman"/>
              </a:rPr>
              <a:t> </a:t>
            </a:r>
            <a:r>
              <a:rPr lang="tr-TR" sz="3200" spc="-15" dirty="0" err="1">
                <a:latin typeface="Times New Roman"/>
                <a:cs typeface="Times New Roman"/>
              </a:rPr>
              <a:t>Search</a:t>
            </a:r>
            <a:r>
              <a:rPr lang="tr-TR" sz="3200" spc="-15" dirty="0"/>
              <a:t>) </a:t>
            </a:r>
            <a:r>
              <a:rPr sz="3200" dirty="0">
                <a:latin typeface="Calibri"/>
                <a:cs typeface="Calibri"/>
              </a:rPr>
              <a:t>- </a:t>
            </a:r>
            <a:r>
              <a:rPr sz="3200" spc="-10" dirty="0" err="1">
                <a:latin typeface="Calibri"/>
                <a:cs typeface="Calibri"/>
              </a:rPr>
              <a:t>Algoritma</a:t>
            </a:r>
            <a:endParaRPr sz="3200" err="1">
              <a:latin typeface="Calibri"/>
              <a:cs typeface="Calibri"/>
            </a:endParaRPr>
          </a:p>
        </p:txBody>
      </p:sp>
      <p:sp>
        <p:nvSpPr>
          <p:cNvPr id="25" name="object 25"/>
          <p:cNvSpPr/>
          <p:nvPr/>
        </p:nvSpPr>
        <p:spPr>
          <a:xfrm>
            <a:off x="457199" y="827532"/>
            <a:ext cx="8229601" cy="4775200"/>
          </a:xfrm>
          <a:custGeom>
            <a:avLst/>
            <a:gdLst/>
            <a:ahLst/>
            <a:cxnLst/>
            <a:rect l="l" t="t" r="r" b="b"/>
            <a:pathLst>
              <a:path w="8769350" h="4775200">
                <a:moveTo>
                  <a:pt x="0" y="4774692"/>
                </a:moveTo>
                <a:lnTo>
                  <a:pt x="8769096" y="4774692"/>
                </a:lnTo>
                <a:lnTo>
                  <a:pt x="8769096" y="0"/>
                </a:lnTo>
                <a:lnTo>
                  <a:pt x="0" y="0"/>
                </a:lnTo>
                <a:lnTo>
                  <a:pt x="0" y="4774692"/>
                </a:lnTo>
                <a:close/>
              </a:path>
            </a:pathLst>
          </a:custGeom>
          <a:solidFill>
            <a:srgbClr val="F4FBE3"/>
          </a:solidFill>
        </p:spPr>
        <p:txBody>
          <a:bodyPr wrap="square" lIns="0" tIns="0" rIns="0" bIns="0" rtlCol="0"/>
          <a:lstStyle/>
          <a:p>
            <a:endParaRPr/>
          </a:p>
        </p:txBody>
      </p:sp>
      <p:sp>
        <p:nvSpPr>
          <p:cNvPr id="26" name="object 26"/>
          <p:cNvSpPr/>
          <p:nvPr/>
        </p:nvSpPr>
        <p:spPr>
          <a:xfrm>
            <a:off x="434847" y="827532"/>
            <a:ext cx="8251953" cy="4775200"/>
          </a:xfrm>
          <a:custGeom>
            <a:avLst/>
            <a:gdLst/>
            <a:ahLst/>
            <a:cxnLst/>
            <a:rect l="l" t="t" r="r" b="b"/>
            <a:pathLst>
              <a:path w="8769350" h="4775200">
                <a:moveTo>
                  <a:pt x="0" y="4774692"/>
                </a:moveTo>
                <a:lnTo>
                  <a:pt x="8769096" y="4774692"/>
                </a:lnTo>
                <a:lnTo>
                  <a:pt x="8769096" y="0"/>
                </a:lnTo>
                <a:lnTo>
                  <a:pt x="0" y="0"/>
                </a:lnTo>
                <a:lnTo>
                  <a:pt x="0" y="4774692"/>
                </a:lnTo>
                <a:close/>
              </a:path>
            </a:pathLst>
          </a:custGeom>
          <a:ln w="9143">
            <a:solidFill>
              <a:srgbClr val="000000"/>
            </a:solidFill>
          </a:ln>
        </p:spPr>
        <p:txBody>
          <a:bodyPr wrap="square" lIns="0" tIns="0" rIns="0" bIns="0" rtlCol="0"/>
          <a:lstStyle/>
          <a:p>
            <a:endParaRPr/>
          </a:p>
        </p:txBody>
      </p:sp>
      <p:pic>
        <p:nvPicPr>
          <p:cNvPr id="27" name="Resim 26" descr="metin içeren bir resim&#10;&#10;Açıklama otomatik olarak oluşturuldu">
            <a:extLst>
              <a:ext uri="{FF2B5EF4-FFF2-40B4-BE49-F238E27FC236}">
                <a16:creationId xmlns:a16="http://schemas.microsoft.com/office/drawing/2014/main" id="{66BD6016-BE3C-B7D3-23F9-1D93AD743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51" y="881505"/>
            <a:ext cx="7536096" cy="4721290"/>
          </a:xfrm>
          <a:prstGeom prst="rect">
            <a:avLst/>
          </a:prstGeom>
        </p:spPr>
      </p:pic>
    </p:spTree>
    <p:extLst>
      <p:ext uri="{BB962C8B-B14F-4D97-AF65-F5344CB8AC3E}">
        <p14:creationId xmlns:p14="http://schemas.microsoft.com/office/powerpoint/2010/main" val="2581065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2902585" cy="574040"/>
          </a:xfrm>
          <a:prstGeom prst="rect">
            <a:avLst/>
          </a:prstGeom>
        </p:spPr>
        <p:txBody>
          <a:bodyPr vert="horz" wrap="square" lIns="0" tIns="12700" rIns="0" bIns="0" rtlCol="0">
            <a:spAutoFit/>
          </a:bodyPr>
          <a:lstStyle/>
          <a:p>
            <a:pPr marL="12700">
              <a:lnSpc>
                <a:spcPct val="100000"/>
              </a:lnSpc>
              <a:spcBef>
                <a:spcPts val="100"/>
              </a:spcBef>
            </a:pPr>
            <a:r>
              <a:rPr spc="-15"/>
              <a:t>Arama</a:t>
            </a:r>
            <a:r>
              <a:rPr spc="-65"/>
              <a:t> </a:t>
            </a:r>
            <a:r>
              <a:rPr spc="-10"/>
              <a:t>Ağaçları</a:t>
            </a:r>
          </a:p>
        </p:txBody>
      </p:sp>
      <p:sp>
        <p:nvSpPr>
          <p:cNvPr id="25" name="object 25"/>
          <p:cNvSpPr txBox="1"/>
          <p:nvPr/>
        </p:nvSpPr>
        <p:spPr>
          <a:xfrm>
            <a:off x="1190650" y="1827352"/>
            <a:ext cx="6522084" cy="4233545"/>
          </a:xfrm>
          <a:prstGeom prst="rect">
            <a:avLst/>
          </a:prstGeom>
        </p:spPr>
        <p:txBody>
          <a:bodyPr vert="horz" wrap="square" lIns="0" tIns="12065" rIns="0" bIns="0" rtlCol="0">
            <a:spAutoFit/>
          </a:bodyPr>
          <a:lstStyle/>
          <a:p>
            <a:pPr marL="12700">
              <a:lnSpc>
                <a:spcPts val="2510"/>
              </a:lnSpc>
              <a:spcBef>
                <a:spcPts val="95"/>
              </a:spcBef>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5">
                <a:latin typeface="Calibri"/>
                <a:cs typeface="Calibri"/>
              </a:rPr>
              <a:t>Bir </a:t>
            </a:r>
            <a:r>
              <a:rPr sz="2200" spc="-10">
                <a:latin typeface="Calibri"/>
                <a:cs typeface="Calibri"/>
              </a:rPr>
              <a:t>veri yapısı </a:t>
            </a:r>
            <a:r>
              <a:rPr sz="2200" spc="-5">
                <a:latin typeface="Calibri"/>
                <a:cs typeface="Calibri"/>
              </a:rPr>
              <a:t>içerisine </a:t>
            </a:r>
            <a:r>
              <a:rPr sz="2200" spc="-15">
                <a:latin typeface="Calibri"/>
                <a:cs typeface="Calibri"/>
              </a:rPr>
              <a:t>çok </a:t>
            </a:r>
            <a:r>
              <a:rPr sz="2200" spc="-10">
                <a:latin typeface="Calibri"/>
                <a:cs typeface="Calibri"/>
              </a:rPr>
              <a:t>sayıda </a:t>
            </a:r>
            <a:r>
              <a:rPr sz="2200" spc="-35">
                <a:latin typeface="Calibri"/>
                <a:cs typeface="Calibri"/>
              </a:rPr>
              <a:t>(anahtar,</a:t>
            </a:r>
            <a:r>
              <a:rPr sz="2200" spc="-160">
                <a:latin typeface="Calibri"/>
                <a:cs typeface="Calibri"/>
              </a:rPr>
              <a:t> </a:t>
            </a:r>
            <a:r>
              <a:rPr sz="2200" spc="-10">
                <a:latin typeface="Calibri"/>
                <a:cs typeface="Calibri"/>
              </a:rPr>
              <a:t>değer)</a:t>
            </a:r>
            <a:endParaRPr sz="2200">
              <a:latin typeface="Calibri"/>
              <a:cs typeface="Calibri"/>
            </a:endParaRPr>
          </a:p>
          <a:p>
            <a:pPr marL="286385">
              <a:lnSpc>
                <a:spcPts val="2510"/>
              </a:lnSpc>
            </a:pPr>
            <a:r>
              <a:rPr sz="2200" spc="-5">
                <a:latin typeface="Calibri"/>
                <a:cs typeface="Calibri"/>
              </a:rPr>
              <a:t>çiftleri saklamak </a:t>
            </a:r>
            <a:r>
              <a:rPr sz="2200" spc="-10">
                <a:latin typeface="Calibri"/>
                <a:cs typeface="Calibri"/>
              </a:rPr>
              <a:t>istediğimizi</a:t>
            </a:r>
            <a:r>
              <a:rPr sz="2200" spc="15">
                <a:latin typeface="Calibri"/>
                <a:cs typeface="Calibri"/>
              </a:rPr>
              <a:t> </a:t>
            </a:r>
            <a:r>
              <a:rPr sz="2200" spc="-15">
                <a:latin typeface="Calibri"/>
                <a:cs typeface="Calibri"/>
              </a:rPr>
              <a:t>varsayalım.</a:t>
            </a:r>
            <a:endParaRPr sz="2200">
              <a:latin typeface="Calibri"/>
              <a:cs typeface="Calibri"/>
            </a:endParaRPr>
          </a:p>
          <a:p>
            <a:pPr marL="286385" marR="5080" indent="-274320">
              <a:lnSpc>
                <a:spcPts val="2380"/>
              </a:lnSpc>
              <a:spcBef>
                <a:spcPts val="560"/>
              </a:spcBef>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5">
                <a:latin typeface="Calibri"/>
                <a:cs typeface="Calibri"/>
              </a:rPr>
              <a:t>Aşağıdaki işlemleri etkili bir </a:t>
            </a:r>
            <a:r>
              <a:rPr sz="2200" spc="-10">
                <a:latin typeface="Calibri"/>
                <a:cs typeface="Calibri"/>
              </a:rPr>
              <a:t>şekilde </a:t>
            </a:r>
            <a:r>
              <a:rPr sz="2200" spc="-5">
                <a:latin typeface="Calibri"/>
                <a:cs typeface="Calibri"/>
              </a:rPr>
              <a:t>yerine </a:t>
            </a:r>
            <a:r>
              <a:rPr sz="2200" spc="-10">
                <a:latin typeface="Calibri"/>
                <a:cs typeface="Calibri"/>
              </a:rPr>
              <a:t>getirebilecek  </a:t>
            </a:r>
            <a:r>
              <a:rPr sz="2200" spc="-5">
                <a:latin typeface="Calibri"/>
                <a:cs typeface="Calibri"/>
              </a:rPr>
              <a:t>bir </a:t>
            </a:r>
            <a:r>
              <a:rPr sz="2200" spc="-10">
                <a:latin typeface="Calibri"/>
                <a:cs typeface="Calibri"/>
              </a:rPr>
              <a:t>veri yapısına ihtiyacımız</a:t>
            </a:r>
            <a:r>
              <a:rPr sz="2200" spc="5">
                <a:latin typeface="Calibri"/>
                <a:cs typeface="Calibri"/>
              </a:rPr>
              <a:t> </a:t>
            </a:r>
            <a:r>
              <a:rPr sz="2200" spc="-65">
                <a:latin typeface="Calibri"/>
                <a:cs typeface="Calibri"/>
              </a:rPr>
              <a:t>var.</a:t>
            </a:r>
            <a:endParaRPr sz="2200">
              <a:latin typeface="Calibri"/>
              <a:cs typeface="Calibri"/>
            </a:endParaRPr>
          </a:p>
          <a:p>
            <a:pPr marL="344805">
              <a:lnSpc>
                <a:spcPct val="100000"/>
              </a:lnSpc>
              <a:spcBef>
                <a:spcPts val="20"/>
              </a:spcBef>
              <a:tabLst>
                <a:tab pos="878205" algn="l"/>
              </a:tabLst>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20">
                <a:solidFill>
                  <a:srgbClr val="C00000"/>
                </a:solidFill>
                <a:latin typeface="Calibri"/>
                <a:cs typeface="Calibri"/>
              </a:rPr>
              <a:t>Ekle</a:t>
            </a:r>
            <a:r>
              <a:rPr sz="2000" spc="-20">
                <a:solidFill>
                  <a:srgbClr val="3D3C2C"/>
                </a:solidFill>
                <a:latin typeface="Calibri"/>
                <a:cs typeface="Calibri"/>
              </a:rPr>
              <a:t>(</a:t>
            </a:r>
            <a:r>
              <a:rPr sz="2000" spc="-20">
                <a:solidFill>
                  <a:srgbClr val="FD9F21"/>
                </a:solidFill>
                <a:latin typeface="Calibri"/>
                <a:cs typeface="Calibri"/>
              </a:rPr>
              <a:t>anahtar,</a:t>
            </a:r>
            <a:r>
              <a:rPr sz="2000">
                <a:solidFill>
                  <a:srgbClr val="FD9F21"/>
                </a:solidFill>
                <a:latin typeface="Calibri"/>
                <a:cs typeface="Calibri"/>
              </a:rPr>
              <a:t> </a:t>
            </a:r>
            <a:r>
              <a:rPr sz="2000" spc="-5">
                <a:latin typeface="Calibri"/>
                <a:cs typeface="Calibri"/>
              </a:rPr>
              <a:t>değer</a:t>
            </a:r>
            <a:r>
              <a:rPr sz="2000" spc="-5">
                <a:solidFill>
                  <a:srgbClr val="3D3C2C"/>
                </a:solidFill>
                <a:latin typeface="Calibri"/>
                <a:cs typeface="Calibri"/>
              </a:rPr>
              <a:t>)</a:t>
            </a:r>
            <a:endParaRPr sz="2000">
              <a:latin typeface="Calibri"/>
              <a:cs typeface="Calibri"/>
            </a:endParaRPr>
          </a:p>
          <a:p>
            <a:pPr marL="344805">
              <a:lnSpc>
                <a:spcPct val="100000"/>
              </a:lnSpc>
              <a:tabLst>
                <a:tab pos="878205" algn="l"/>
              </a:tabLst>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20">
                <a:solidFill>
                  <a:srgbClr val="C00000"/>
                </a:solidFill>
                <a:latin typeface="Calibri"/>
                <a:cs typeface="Calibri"/>
              </a:rPr>
              <a:t>Sil</a:t>
            </a:r>
            <a:r>
              <a:rPr sz="2000" spc="-20">
                <a:solidFill>
                  <a:srgbClr val="3D3C2C"/>
                </a:solidFill>
                <a:latin typeface="Calibri"/>
                <a:cs typeface="Calibri"/>
              </a:rPr>
              <a:t>(</a:t>
            </a:r>
            <a:r>
              <a:rPr sz="2000" spc="-20">
                <a:solidFill>
                  <a:srgbClr val="FD9F21"/>
                </a:solidFill>
                <a:latin typeface="Calibri"/>
                <a:cs typeface="Calibri"/>
              </a:rPr>
              <a:t>anahtar,</a:t>
            </a:r>
            <a:r>
              <a:rPr sz="2000" spc="15">
                <a:solidFill>
                  <a:srgbClr val="FD9F21"/>
                </a:solidFill>
                <a:latin typeface="Calibri"/>
                <a:cs typeface="Calibri"/>
              </a:rPr>
              <a:t> </a:t>
            </a:r>
            <a:r>
              <a:rPr sz="2000" spc="-5">
                <a:solidFill>
                  <a:srgbClr val="FD9F21"/>
                </a:solidFill>
                <a:latin typeface="Calibri"/>
                <a:cs typeface="Calibri"/>
              </a:rPr>
              <a:t>değer</a:t>
            </a:r>
            <a:r>
              <a:rPr sz="2000" spc="-5">
                <a:solidFill>
                  <a:srgbClr val="3D3C2C"/>
                </a:solidFill>
                <a:latin typeface="Calibri"/>
                <a:cs typeface="Calibri"/>
              </a:rPr>
              <a:t>)</a:t>
            </a:r>
            <a:endParaRPr sz="2000">
              <a:latin typeface="Calibri"/>
              <a:cs typeface="Calibri"/>
            </a:endParaRPr>
          </a:p>
          <a:p>
            <a:pPr marL="344805">
              <a:lnSpc>
                <a:spcPct val="100000"/>
              </a:lnSpc>
              <a:tabLst>
                <a:tab pos="878205" algn="l"/>
              </a:tabLst>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5">
                <a:solidFill>
                  <a:srgbClr val="C00000"/>
                </a:solidFill>
                <a:latin typeface="Calibri"/>
                <a:cs typeface="Calibri"/>
              </a:rPr>
              <a:t>Bul</a:t>
            </a:r>
            <a:r>
              <a:rPr sz="2000" spc="-5">
                <a:solidFill>
                  <a:srgbClr val="3D3C2C"/>
                </a:solidFill>
                <a:latin typeface="Calibri"/>
                <a:cs typeface="Calibri"/>
              </a:rPr>
              <a:t>(</a:t>
            </a:r>
            <a:r>
              <a:rPr sz="2000" spc="-5">
                <a:solidFill>
                  <a:srgbClr val="FD9F21"/>
                </a:solidFill>
                <a:latin typeface="Calibri"/>
                <a:cs typeface="Calibri"/>
              </a:rPr>
              <a:t>anahtar</a:t>
            </a:r>
            <a:r>
              <a:rPr sz="2000" spc="-5">
                <a:solidFill>
                  <a:srgbClr val="3D3C2C"/>
                </a:solidFill>
                <a:latin typeface="Calibri"/>
                <a:cs typeface="Calibri"/>
              </a:rPr>
              <a:t>)</a:t>
            </a:r>
            <a:endParaRPr sz="2000">
              <a:latin typeface="Calibri"/>
              <a:cs typeface="Calibri"/>
            </a:endParaRPr>
          </a:p>
          <a:p>
            <a:pPr marL="344805">
              <a:lnSpc>
                <a:spcPct val="100000"/>
              </a:lnSpc>
              <a:tabLst>
                <a:tab pos="878205" algn="l"/>
              </a:tabLst>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a:solidFill>
                  <a:srgbClr val="C00000"/>
                </a:solidFill>
                <a:latin typeface="Calibri"/>
                <a:cs typeface="Calibri"/>
              </a:rPr>
              <a:t>Min</a:t>
            </a:r>
            <a:r>
              <a:rPr sz="2000">
                <a:solidFill>
                  <a:srgbClr val="3D3C2C"/>
                </a:solidFill>
                <a:latin typeface="Calibri"/>
                <a:cs typeface="Calibri"/>
              </a:rPr>
              <a:t>()</a:t>
            </a:r>
            <a:endParaRPr sz="2000">
              <a:latin typeface="Calibri"/>
              <a:cs typeface="Calibri"/>
            </a:endParaRPr>
          </a:p>
          <a:p>
            <a:pPr marL="344805">
              <a:lnSpc>
                <a:spcPct val="100000"/>
              </a:lnSpc>
              <a:tabLst>
                <a:tab pos="878205" algn="l"/>
              </a:tabLst>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5">
                <a:solidFill>
                  <a:srgbClr val="C00000"/>
                </a:solidFill>
                <a:latin typeface="Calibri"/>
                <a:cs typeface="Calibri"/>
              </a:rPr>
              <a:t>Max</a:t>
            </a:r>
            <a:r>
              <a:rPr sz="2000" spc="-5">
                <a:solidFill>
                  <a:srgbClr val="3D3C2C"/>
                </a:solidFill>
                <a:latin typeface="Calibri"/>
                <a:cs typeface="Calibri"/>
              </a:rPr>
              <a:t>()</a:t>
            </a:r>
            <a:endParaRPr sz="2000">
              <a:latin typeface="Calibri"/>
              <a:cs typeface="Calibri"/>
            </a:endParaRPr>
          </a:p>
          <a:p>
            <a:pPr>
              <a:lnSpc>
                <a:spcPct val="100000"/>
              </a:lnSpc>
              <a:spcBef>
                <a:spcPts val="30"/>
              </a:spcBef>
            </a:pPr>
            <a:endParaRPr sz="2450">
              <a:latin typeface="Times New Roman"/>
              <a:cs typeface="Times New Roman"/>
            </a:endParaRPr>
          </a:p>
          <a:p>
            <a:pPr marL="12700">
              <a:lnSpc>
                <a:spcPct val="100000"/>
              </a:lnSpc>
              <a:spcBef>
                <a:spcPts val="5"/>
              </a:spcBef>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10">
                <a:latin typeface="Calibri"/>
                <a:cs typeface="Calibri"/>
              </a:rPr>
              <a:t>Alternatif veri</a:t>
            </a:r>
            <a:r>
              <a:rPr sz="2200" spc="-185">
                <a:latin typeface="Calibri"/>
                <a:cs typeface="Calibri"/>
              </a:rPr>
              <a:t> </a:t>
            </a:r>
            <a:r>
              <a:rPr sz="2200" spc="-10">
                <a:latin typeface="Calibri"/>
                <a:cs typeface="Calibri"/>
              </a:rPr>
              <a:t>yapıları?</a:t>
            </a:r>
            <a:endParaRPr sz="2200">
              <a:latin typeface="Calibri"/>
              <a:cs typeface="Calibri"/>
            </a:endParaRPr>
          </a:p>
          <a:p>
            <a:pPr marL="309245">
              <a:lnSpc>
                <a:spcPct val="100000"/>
              </a:lnSpc>
              <a:spcBef>
                <a:spcPts val="245"/>
              </a:spcBef>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5">
                <a:latin typeface="Calibri"/>
                <a:cs typeface="Calibri"/>
              </a:rPr>
              <a:t>Dizi</a:t>
            </a:r>
            <a:r>
              <a:rPr sz="2000" spc="-10">
                <a:latin typeface="Calibri"/>
                <a:cs typeface="Calibri"/>
              </a:rPr>
              <a:t> </a:t>
            </a:r>
            <a:r>
              <a:rPr sz="2000" spc="-5">
                <a:latin typeface="Calibri"/>
                <a:cs typeface="Calibri"/>
              </a:rPr>
              <a:t>kullanmak</a:t>
            </a:r>
            <a:endParaRPr sz="2000">
              <a:latin typeface="Calibri"/>
              <a:cs typeface="Calibri"/>
            </a:endParaRPr>
          </a:p>
          <a:p>
            <a:pPr marL="309245">
              <a:lnSpc>
                <a:spcPct val="100000"/>
              </a:lnSpc>
              <a:spcBef>
                <a:spcPts val="240"/>
              </a:spcBef>
            </a:pPr>
            <a:r>
              <a:rPr sz="1500" spc="20">
                <a:solidFill>
                  <a:srgbClr val="93C500"/>
                </a:solidFill>
                <a:latin typeface="Wingdings 2"/>
                <a:cs typeface="Wingdings 2"/>
              </a:rPr>
              <a:t></a:t>
            </a:r>
            <a:r>
              <a:rPr sz="1500" spc="20">
                <a:solidFill>
                  <a:srgbClr val="93C500"/>
                </a:solidFill>
                <a:latin typeface="Times New Roman"/>
                <a:cs typeface="Times New Roman"/>
              </a:rPr>
              <a:t> </a:t>
            </a:r>
            <a:r>
              <a:rPr sz="2000" spc="-5">
                <a:latin typeface="Calibri"/>
                <a:cs typeface="Calibri"/>
              </a:rPr>
              <a:t>Bağlantılı </a:t>
            </a:r>
            <a:r>
              <a:rPr sz="2000" spc="-15">
                <a:latin typeface="Calibri"/>
                <a:cs typeface="Calibri"/>
              </a:rPr>
              <a:t>liste</a:t>
            </a:r>
            <a:r>
              <a:rPr sz="2000" spc="45">
                <a:latin typeface="Calibri"/>
                <a:cs typeface="Calibri"/>
              </a:rPr>
              <a:t> </a:t>
            </a:r>
            <a:r>
              <a:rPr sz="2000" spc="-5">
                <a:latin typeface="Calibri"/>
                <a:cs typeface="Calibri"/>
              </a:rPr>
              <a:t>kullanmak</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41</a:t>
            </a:r>
            <a:endParaRPr sz="1200">
              <a:latin typeface="Arial"/>
              <a:cs typeface="Arial"/>
            </a:endParaRPr>
          </a:p>
        </p:txBody>
      </p:sp>
    </p:spTree>
    <p:extLst>
      <p:ext uri="{BB962C8B-B14F-4D97-AF65-F5344CB8AC3E}">
        <p14:creationId xmlns:p14="http://schemas.microsoft.com/office/powerpoint/2010/main" val="811078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6346825" cy="574040"/>
          </a:xfrm>
          <a:prstGeom prst="rect">
            <a:avLst/>
          </a:prstGeom>
        </p:spPr>
        <p:txBody>
          <a:bodyPr vert="horz" wrap="square" lIns="0" tIns="12700" rIns="0" bIns="0" rtlCol="0">
            <a:spAutoFit/>
          </a:bodyPr>
          <a:lstStyle/>
          <a:p>
            <a:pPr marL="12700">
              <a:lnSpc>
                <a:spcPct val="100000"/>
              </a:lnSpc>
              <a:spcBef>
                <a:spcPts val="100"/>
              </a:spcBef>
            </a:pPr>
            <a:r>
              <a:rPr spc="-5"/>
              <a:t>Kullanılan </a:t>
            </a:r>
            <a:r>
              <a:rPr spc="-25"/>
              <a:t>Verimli </a:t>
            </a:r>
            <a:r>
              <a:rPr spc="-15"/>
              <a:t>Arama </a:t>
            </a:r>
            <a:r>
              <a:rPr spc="-10"/>
              <a:t>Ağaçları</a:t>
            </a:r>
          </a:p>
        </p:txBody>
      </p:sp>
      <p:sp>
        <p:nvSpPr>
          <p:cNvPr id="25" name="object 25"/>
          <p:cNvSpPr txBox="1"/>
          <p:nvPr/>
        </p:nvSpPr>
        <p:spPr>
          <a:xfrm>
            <a:off x="1192174" y="2337942"/>
            <a:ext cx="6194425" cy="2955925"/>
          </a:xfrm>
          <a:prstGeom prst="rect">
            <a:avLst/>
          </a:prstGeom>
        </p:spPr>
        <p:txBody>
          <a:bodyPr vert="horz" wrap="square" lIns="0" tIns="12700" rIns="0" bIns="0" rtlCol="0">
            <a:spAutoFit/>
          </a:bodyPr>
          <a:lstStyle/>
          <a:p>
            <a:pPr marL="12700">
              <a:lnSpc>
                <a:spcPct val="100000"/>
              </a:lnSpc>
              <a:spcBef>
                <a:spcPts val="10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b="1" spc="-5" dirty="0" err="1">
                <a:latin typeface="Calibri"/>
                <a:cs typeface="Calibri"/>
              </a:rPr>
              <a:t>Fikir</a:t>
            </a:r>
            <a:r>
              <a:rPr sz="2400" b="1" spc="-5" dirty="0">
                <a:latin typeface="Calibri"/>
                <a:cs typeface="Calibri"/>
              </a:rPr>
              <a:t>: </a:t>
            </a:r>
            <a:r>
              <a:rPr sz="2400" spc="-15" dirty="0" err="1">
                <a:latin typeface="Calibri"/>
                <a:cs typeface="Calibri"/>
              </a:rPr>
              <a:t>Verileri</a:t>
            </a:r>
            <a:r>
              <a:rPr sz="2400" spc="-15" dirty="0">
                <a:latin typeface="Calibri"/>
                <a:cs typeface="Calibri"/>
              </a:rPr>
              <a:t> </a:t>
            </a:r>
            <a:r>
              <a:rPr sz="2400" spc="-10" dirty="0" err="1">
                <a:latin typeface="Calibri"/>
                <a:cs typeface="Calibri"/>
              </a:rPr>
              <a:t>arama</a:t>
            </a:r>
            <a:r>
              <a:rPr sz="2400" spc="-10" dirty="0">
                <a:latin typeface="Calibri"/>
                <a:cs typeface="Calibri"/>
              </a:rPr>
              <a:t> </a:t>
            </a:r>
            <a:r>
              <a:rPr sz="2400" spc="-10" dirty="0" err="1">
                <a:latin typeface="Calibri"/>
                <a:cs typeface="Calibri"/>
              </a:rPr>
              <a:t>ağacı</a:t>
            </a:r>
            <a:r>
              <a:rPr sz="2400" spc="-10" dirty="0">
                <a:latin typeface="Calibri"/>
                <a:cs typeface="Calibri"/>
              </a:rPr>
              <a:t> </a:t>
            </a:r>
            <a:r>
              <a:rPr sz="2400" spc="-5" dirty="0" err="1">
                <a:latin typeface="Calibri"/>
                <a:cs typeface="Calibri"/>
              </a:rPr>
              <a:t>yapısına</a:t>
            </a:r>
            <a:r>
              <a:rPr sz="2400" dirty="0">
                <a:latin typeface="Calibri"/>
                <a:cs typeface="Calibri"/>
              </a:rPr>
              <a:t> </a:t>
            </a:r>
            <a:r>
              <a:rPr sz="2400" spc="-15" dirty="0" err="1">
                <a:latin typeface="Calibri"/>
                <a:cs typeface="Calibri"/>
              </a:rPr>
              <a:t>göre</a:t>
            </a:r>
            <a:endParaRPr sz="2400" dirty="0">
              <a:latin typeface="Calibri"/>
              <a:cs typeface="Calibri"/>
            </a:endParaRPr>
          </a:p>
          <a:p>
            <a:pPr marL="285115">
              <a:lnSpc>
                <a:spcPct val="100000"/>
              </a:lnSpc>
            </a:pPr>
            <a:r>
              <a:rPr sz="2400" spc="-10" dirty="0" err="1">
                <a:latin typeface="Calibri"/>
                <a:cs typeface="Calibri"/>
              </a:rPr>
              <a:t>düzenlersek</a:t>
            </a:r>
            <a:r>
              <a:rPr sz="2400" spc="-10" dirty="0">
                <a:latin typeface="Calibri"/>
                <a:cs typeface="Calibri"/>
              </a:rPr>
              <a:t> </a:t>
            </a:r>
            <a:r>
              <a:rPr sz="2400" spc="-10" dirty="0" err="1">
                <a:latin typeface="Calibri"/>
                <a:cs typeface="Calibri"/>
              </a:rPr>
              <a:t>arama</a:t>
            </a:r>
            <a:r>
              <a:rPr sz="2400" spc="-10" dirty="0">
                <a:latin typeface="Calibri"/>
                <a:cs typeface="Calibri"/>
              </a:rPr>
              <a:t> </a:t>
            </a:r>
            <a:r>
              <a:rPr sz="2400" dirty="0" err="1">
                <a:latin typeface="Calibri"/>
                <a:cs typeface="Calibri"/>
              </a:rPr>
              <a:t>işlemi</a:t>
            </a:r>
            <a:r>
              <a:rPr sz="2400" dirty="0">
                <a:latin typeface="Calibri"/>
                <a:cs typeface="Calibri"/>
              </a:rPr>
              <a:t> </a:t>
            </a:r>
            <a:r>
              <a:rPr sz="2400" spc="-5" dirty="0" err="1">
                <a:latin typeface="Calibri"/>
                <a:cs typeface="Calibri"/>
              </a:rPr>
              <a:t>daha</a:t>
            </a:r>
            <a:r>
              <a:rPr sz="2400" spc="-5" dirty="0">
                <a:latin typeface="Calibri"/>
                <a:cs typeface="Calibri"/>
              </a:rPr>
              <a:t> </a:t>
            </a:r>
            <a:r>
              <a:rPr sz="2400" spc="-5" dirty="0" err="1">
                <a:latin typeface="Calibri"/>
                <a:cs typeface="Calibri"/>
              </a:rPr>
              <a:t>verimli</a:t>
            </a:r>
            <a:r>
              <a:rPr sz="2400" spc="-100" dirty="0">
                <a:latin typeface="Calibri"/>
                <a:cs typeface="Calibri"/>
              </a:rPr>
              <a:t> </a:t>
            </a:r>
            <a:r>
              <a:rPr sz="2400" spc="-30" dirty="0" err="1">
                <a:latin typeface="Calibri"/>
                <a:cs typeface="Calibri"/>
              </a:rPr>
              <a:t>olacaktır</a:t>
            </a:r>
            <a:r>
              <a:rPr sz="2400" spc="-30" dirty="0">
                <a:latin typeface="Calibri"/>
                <a:cs typeface="Calibri"/>
              </a:rPr>
              <a:t>.</a:t>
            </a:r>
            <a:endParaRPr sz="2400" dirty="0">
              <a:latin typeface="Calibri"/>
              <a:cs typeface="Calibri"/>
            </a:endParaRPr>
          </a:p>
          <a:p>
            <a:pPr marL="628015">
              <a:lnSpc>
                <a:spcPct val="100000"/>
              </a:lnSpc>
              <a:spcBef>
                <a:spcPts val="50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err="1">
                <a:latin typeface="Calibri"/>
                <a:cs typeface="Calibri"/>
              </a:rPr>
              <a:t>İkili</a:t>
            </a:r>
            <a:r>
              <a:rPr sz="2000" spc="-5" dirty="0">
                <a:latin typeface="Calibri"/>
                <a:cs typeface="Calibri"/>
              </a:rPr>
              <a:t> </a:t>
            </a:r>
            <a:r>
              <a:rPr sz="2000" spc="-10" dirty="0" err="1">
                <a:latin typeface="Calibri"/>
                <a:cs typeface="Calibri"/>
              </a:rPr>
              <a:t>Arama</a:t>
            </a:r>
            <a:r>
              <a:rPr sz="2000" spc="-10" dirty="0">
                <a:latin typeface="Calibri"/>
                <a:cs typeface="Calibri"/>
              </a:rPr>
              <a:t> </a:t>
            </a:r>
            <a:r>
              <a:rPr sz="2000" spc="-5" dirty="0" err="1">
                <a:latin typeface="Calibri"/>
                <a:cs typeface="Calibri"/>
              </a:rPr>
              <a:t>Ağacı</a:t>
            </a:r>
            <a:r>
              <a:rPr sz="2000" spc="-5" dirty="0">
                <a:latin typeface="Calibri"/>
                <a:cs typeface="Calibri"/>
              </a:rPr>
              <a:t> </a:t>
            </a:r>
            <a:r>
              <a:rPr sz="2000" dirty="0">
                <a:latin typeface="Calibri"/>
                <a:cs typeface="Calibri"/>
              </a:rPr>
              <a:t>(</a:t>
            </a:r>
            <a:r>
              <a:rPr sz="2000" b="1" dirty="0">
                <a:latin typeface="Calibri"/>
                <a:cs typeface="Calibri"/>
              </a:rPr>
              <a:t>B</a:t>
            </a:r>
            <a:r>
              <a:rPr sz="2000" dirty="0">
                <a:latin typeface="Calibri"/>
                <a:cs typeface="Calibri"/>
              </a:rPr>
              <a:t>inary </a:t>
            </a:r>
            <a:r>
              <a:rPr sz="2000" b="1" spc="-5" dirty="0">
                <a:latin typeface="Calibri"/>
                <a:cs typeface="Calibri"/>
              </a:rPr>
              <a:t>S</a:t>
            </a:r>
            <a:r>
              <a:rPr sz="2000" spc="-5" dirty="0">
                <a:latin typeface="Calibri"/>
                <a:cs typeface="Calibri"/>
              </a:rPr>
              <a:t>earch </a:t>
            </a:r>
            <a:r>
              <a:rPr sz="2000" b="1" spc="-10" dirty="0">
                <a:latin typeface="Calibri"/>
                <a:cs typeface="Calibri"/>
              </a:rPr>
              <a:t>T</a:t>
            </a:r>
            <a:r>
              <a:rPr sz="2000" spc="-10" dirty="0">
                <a:latin typeface="Calibri"/>
                <a:cs typeface="Calibri"/>
              </a:rPr>
              <a:t>ree</a:t>
            </a:r>
            <a:r>
              <a:rPr sz="2000" spc="70" dirty="0">
                <a:latin typeface="Calibri"/>
                <a:cs typeface="Calibri"/>
              </a:rPr>
              <a:t> </a:t>
            </a:r>
            <a:r>
              <a:rPr sz="2000" spc="-5" dirty="0">
                <a:latin typeface="Calibri"/>
                <a:cs typeface="Calibri"/>
              </a:rPr>
              <a:t>(</a:t>
            </a:r>
            <a:r>
              <a:rPr sz="2000" b="1" spc="-5" dirty="0">
                <a:latin typeface="Calibri"/>
                <a:cs typeface="Calibri"/>
              </a:rPr>
              <a:t>BST</a:t>
            </a:r>
            <a:r>
              <a:rPr sz="2000" spc="-5" dirty="0">
                <a:latin typeface="Calibri"/>
                <a:cs typeface="Calibri"/>
              </a:rPr>
              <a:t>))</a:t>
            </a:r>
            <a:endParaRPr sz="2000" dirty="0">
              <a:latin typeface="Calibri"/>
              <a:cs typeface="Calibri"/>
            </a:endParaRPr>
          </a:p>
          <a:p>
            <a:pPr marL="628015">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30" dirty="0">
                <a:latin typeface="Calibri"/>
                <a:cs typeface="Calibri"/>
              </a:rPr>
              <a:t>AVL</a:t>
            </a:r>
            <a:r>
              <a:rPr sz="2000" spc="25" dirty="0">
                <a:latin typeface="Calibri"/>
                <a:cs typeface="Calibri"/>
              </a:rPr>
              <a:t> </a:t>
            </a:r>
            <a:r>
              <a:rPr sz="2000" spc="-5" dirty="0" err="1">
                <a:latin typeface="Calibri"/>
                <a:cs typeface="Calibri"/>
              </a:rPr>
              <a:t>Ağacı</a:t>
            </a:r>
            <a:endParaRPr sz="2000" dirty="0">
              <a:latin typeface="Calibri"/>
              <a:cs typeface="Calibri"/>
            </a:endParaRPr>
          </a:p>
          <a:p>
            <a:pPr marL="628015">
              <a:lnSpc>
                <a:spcPct val="100000"/>
              </a:lnSpc>
              <a:spcBef>
                <a:spcPts val="484"/>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Splay</a:t>
            </a:r>
            <a:r>
              <a:rPr sz="2000" spc="-40" dirty="0">
                <a:latin typeface="Calibri"/>
                <a:cs typeface="Calibri"/>
              </a:rPr>
              <a:t> </a:t>
            </a:r>
            <a:r>
              <a:rPr sz="2000" spc="-5" dirty="0" err="1">
                <a:latin typeface="Calibri"/>
                <a:cs typeface="Calibri"/>
              </a:rPr>
              <a:t>Ağacı</a:t>
            </a:r>
            <a:endParaRPr sz="2000" dirty="0">
              <a:latin typeface="Calibri"/>
              <a:cs typeface="Calibri"/>
            </a:endParaRPr>
          </a:p>
          <a:p>
            <a:pPr marL="628015">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2-3-4</a:t>
            </a:r>
            <a:r>
              <a:rPr sz="2000" spc="-45" dirty="0">
                <a:latin typeface="Calibri"/>
                <a:cs typeface="Calibri"/>
              </a:rPr>
              <a:t> </a:t>
            </a:r>
            <a:r>
              <a:rPr sz="2000" spc="-5" dirty="0" err="1">
                <a:latin typeface="Calibri"/>
                <a:cs typeface="Calibri"/>
              </a:rPr>
              <a:t>Ağacı</a:t>
            </a:r>
            <a:endParaRPr sz="2000" dirty="0">
              <a:latin typeface="Calibri"/>
              <a:cs typeface="Calibri"/>
            </a:endParaRPr>
          </a:p>
          <a:p>
            <a:pPr marL="628015">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Red-Black</a:t>
            </a:r>
            <a:r>
              <a:rPr sz="2000" spc="30" dirty="0">
                <a:latin typeface="Calibri"/>
                <a:cs typeface="Calibri"/>
              </a:rPr>
              <a:t> </a:t>
            </a:r>
            <a:r>
              <a:rPr sz="2000" spc="-5" dirty="0" err="1">
                <a:latin typeface="Calibri"/>
                <a:cs typeface="Calibri"/>
              </a:rPr>
              <a:t>Ağacı</a:t>
            </a:r>
            <a:endParaRPr sz="2000" dirty="0">
              <a:latin typeface="Calibri"/>
              <a:cs typeface="Calibri"/>
            </a:endParaRPr>
          </a:p>
          <a:p>
            <a:pPr marL="628015">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B </a:t>
            </a:r>
            <a:r>
              <a:rPr sz="2000" spc="-5" dirty="0" err="1">
                <a:latin typeface="Calibri"/>
                <a:cs typeface="Calibri"/>
              </a:rPr>
              <a:t>Ağacı</a:t>
            </a:r>
            <a:r>
              <a:rPr sz="2000" spc="-5" dirty="0">
                <a:latin typeface="Calibri"/>
                <a:cs typeface="Calibri"/>
              </a:rPr>
              <a:t> </a:t>
            </a:r>
            <a:r>
              <a:rPr sz="2000" spc="-15" dirty="0" err="1">
                <a:latin typeface="Calibri"/>
                <a:cs typeface="Calibri"/>
              </a:rPr>
              <a:t>ve</a:t>
            </a:r>
            <a:r>
              <a:rPr sz="2000" spc="-15" dirty="0">
                <a:latin typeface="Calibri"/>
                <a:cs typeface="Calibri"/>
              </a:rPr>
              <a:t> </a:t>
            </a:r>
            <a:r>
              <a:rPr sz="2000" dirty="0">
                <a:latin typeface="Calibri"/>
                <a:cs typeface="Calibri"/>
              </a:rPr>
              <a:t>B+</a:t>
            </a:r>
            <a:r>
              <a:rPr sz="2000" spc="25" dirty="0">
                <a:latin typeface="Calibri"/>
                <a:cs typeface="Calibri"/>
              </a:rPr>
              <a:t> </a:t>
            </a:r>
            <a:r>
              <a:rPr sz="2000" spc="-5" dirty="0" err="1">
                <a:latin typeface="Calibri"/>
                <a:cs typeface="Calibri"/>
              </a:rPr>
              <a:t>Ağacı</a:t>
            </a:r>
            <a:endParaRPr sz="2000" dirty="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43</a:t>
            </a:r>
            <a:endParaRPr sz="12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785240"/>
            <a:ext cx="6294120" cy="513715"/>
          </a:xfrm>
          <a:prstGeom prst="rect">
            <a:avLst/>
          </a:prstGeom>
        </p:spPr>
        <p:txBody>
          <a:bodyPr vert="horz" wrap="square" lIns="0" tIns="13335" rIns="0" bIns="0" rtlCol="0">
            <a:spAutoFit/>
          </a:bodyPr>
          <a:lstStyle/>
          <a:p>
            <a:pPr marL="12700">
              <a:lnSpc>
                <a:spcPct val="100000"/>
              </a:lnSpc>
              <a:spcBef>
                <a:spcPts val="105"/>
              </a:spcBef>
            </a:pPr>
            <a:r>
              <a:rPr sz="3200"/>
              <a:t>İkili </a:t>
            </a:r>
            <a:r>
              <a:rPr sz="3200" spc="-15"/>
              <a:t>Arama </a:t>
            </a:r>
            <a:r>
              <a:rPr sz="3200" spc="-10"/>
              <a:t>Ağacı </a:t>
            </a:r>
            <a:r>
              <a:rPr sz="3200" spc="-5"/>
              <a:t>(</a:t>
            </a:r>
            <a:r>
              <a:rPr sz="3200" spc="-5">
                <a:solidFill>
                  <a:srgbClr val="FF0000"/>
                </a:solidFill>
              </a:rPr>
              <a:t>B</a:t>
            </a:r>
            <a:r>
              <a:rPr sz="3200" spc="-5"/>
              <a:t>inary </a:t>
            </a:r>
            <a:r>
              <a:rPr sz="3200" spc="-10">
                <a:solidFill>
                  <a:srgbClr val="FF0000"/>
                </a:solidFill>
              </a:rPr>
              <a:t>S</a:t>
            </a:r>
            <a:r>
              <a:rPr sz="3200" spc="-10"/>
              <a:t>earch</a:t>
            </a:r>
            <a:r>
              <a:rPr sz="3200" spc="-70"/>
              <a:t> </a:t>
            </a:r>
            <a:r>
              <a:rPr sz="3200" spc="-45">
                <a:solidFill>
                  <a:srgbClr val="FF0000"/>
                </a:solidFill>
              </a:rPr>
              <a:t>T</a:t>
            </a:r>
            <a:r>
              <a:rPr sz="3200" spc="-45"/>
              <a:t>ree)</a:t>
            </a:r>
            <a:endParaRPr sz="3200"/>
          </a:p>
        </p:txBody>
      </p:sp>
      <p:sp>
        <p:nvSpPr>
          <p:cNvPr id="25" name="object 25"/>
          <p:cNvSpPr/>
          <p:nvPr/>
        </p:nvSpPr>
        <p:spPr>
          <a:xfrm>
            <a:off x="2893234" y="4450635"/>
            <a:ext cx="1831975" cy="2066925"/>
          </a:xfrm>
          <a:custGeom>
            <a:avLst/>
            <a:gdLst/>
            <a:ahLst/>
            <a:cxnLst/>
            <a:rect l="l" t="t" r="r" b="b"/>
            <a:pathLst>
              <a:path w="1831975" h="2066925">
                <a:moveTo>
                  <a:pt x="476424" y="0"/>
                </a:moveTo>
                <a:lnTo>
                  <a:pt x="433296" y="3673"/>
                </a:lnTo>
                <a:lnTo>
                  <a:pt x="393525" y="24336"/>
                </a:lnTo>
                <a:lnTo>
                  <a:pt x="41481" y="307800"/>
                </a:lnTo>
                <a:lnTo>
                  <a:pt x="12781" y="342286"/>
                </a:lnTo>
                <a:lnTo>
                  <a:pt x="0" y="383666"/>
                </a:lnTo>
                <a:lnTo>
                  <a:pt x="3673" y="426833"/>
                </a:lnTo>
                <a:lnTo>
                  <a:pt x="24336" y="466677"/>
                </a:lnTo>
                <a:lnTo>
                  <a:pt x="1279604" y="2025322"/>
                </a:lnTo>
                <a:lnTo>
                  <a:pt x="1314090" y="2054001"/>
                </a:lnTo>
                <a:lnTo>
                  <a:pt x="1355470" y="2066782"/>
                </a:lnTo>
                <a:lnTo>
                  <a:pt x="1398637" y="2063113"/>
                </a:lnTo>
                <a:lnTo>
                  <a:pt x="1438481" y="2042442"/>
                </a:lnTo>
                <a:lnTo>
                  <a:pt x="1790398" y="1759003"/>
                </a:lnTo>
                <a:lnTo>
                  <a:pt x="1819098" y="1724503"/>
                </a:lnTo>
                <a:lnTo>
                  <a:pt x="1831879" y="1683121"/>
                </a:lnTo>
                <a:lnTo>
                  <a:pt x="1828206" y="1639967"/>
                </a:lnTo>
                <a:lnTo>
                  <a:pt x="1807543" y="1600152"/>
                </a:lnTo>
                <a:lnTo>
                  <a:pt x="552275" y="41481"/>
                </a:lnTo>
                <a:lnTo>
                  <a:pt x="517790" y="12781"/>
                </a:lnTo>
                <a:lnTo>
                  <a:pt x="476424" y="0"/>
                </a:lnTo>
                <a:close/>
              </a:path>
            </a:pathLst>
          </a:custGeom>
          <a:solidFill>
            <a:srgbClr val="DFFF82"/>
          </a:solidFill>
        </p:spPr>
        <p:txBody>
          <a:bodyPr wrap="square" lIns="0" tIns="0" rIns="0" bIns="0" rtlCol="0"/>
          <a:lstStyle/>
          <a:p>
            <a:endParaRPr/>
          </a:p>
        </p:txBody>
      </p:sp>
      <p:sp>
        <p:nvSpPr>
          <p:cNvPr id="26" name="object 26"/>
          <p:cNvSpPr/>
          <p:nvPr/>
        </p:nvSpPr>
        <p:spPr>
          <a:xfrm>
            <a:off x="2893234" y="4450635"/>
            <a:ext cx="1831975" cy="2066925"/>
          </a:xfrm>
          <a:custGeom>
            <a:avLst/>
            <a:gdLst/>
            <a:ahLst/>
            <a:cxnLst/>
            <a:rect l="l" t="t" r="r" b="b"/>
            <a:pathLst>
              <a:path w="1831975" h="2066925">
                <a:moveTo>
                  <a:pt x="24336" y="466677"/>
                </a:moveTo>
                <a:lnTo>
                  <a:pt x="3673" y="426833"/>
                </a:lnTo>
                <a:lnTo>
                  <a:pt x="0" y="383666"/>
                </a:lnTo>
                <a:lnTo>
                  <a:pt x="12781" y="342286"/>
                </a:lnTo>
                <a:lnTo>
                  <a:pt x="41481" y="307800"/>
                </a:lnTo>
                <a:lnTo>
                  <a:pt x="393525" y="24336"/>
                </a:lnTo>
                <a:lnTo>
                  <a:pt x="433296" y="3673"/>
                </a:lnTo>
                <a:lnTo>
                  <a:pt x="476424" y="0"/>
                </a:lnTo>
                <a:lnTo>
                  <a:pt x="517790" y="12781"/>
                </a:lnTo>
                <a:lnTo>
                  <a:pt x="552275" y="41481"/>
                </a:lnTo>
                <a:lnTo>
                  <a:pt x="1807543" y="1600152"/>
                </a:lnTo>
                <a:lnTo>
                  <a:pt x="1828206" y="1639967"/>
                </a:lnTo>
                <a:lnTo>
                  <a:pt x="1831879" y="1683121"/>
                </a:lnTo>
                <a:lnTo>
                  <a:pt x="1819098" y="1724503"/>
                </a:lnTo>
                <a:lnTo>
                  <a:pt x="1790398" y="1759003"/>
                </a:lnTo>
                <a:lnTo>
                  <a:pt x="1438481" y="2042442"/>
                </a:lnTo>
                <a:lnTo>
                  <a:pt x="1398637" y="2063113"/>
                </a:lnTo>
                <a:lnTo>
                  <a:pt x="1355470" y="2066782"/>
                </a:lnTo>
                <a:lnTo>
                  <a:pt x="1314090" y="2054001"/>
                </a:lnTo>
                <a:lnTo>
                  <a:pt x="1279604" y="2025322"/>
                </a:lnTo>
                <a:lnTo>
                  <a:pt x="24336" y="466677"/>
                </a:lnTo>
                <a:close/>
              </a:path>
            </a:pathLst>
          </a:custGeom>
          <a:ln w="9525">
            <a:solidFill>
              <a:srgbClr val="000000"/>
            </a:solidFill>
          </a:ln>
        </p:spPr>
        <p:txBody>
          <a:bodyPr wrap="square" lIns="0" tIns="0" rIns="0" bIns="0" rtlCol="0"/>
          <a:lstStyle/>
          <a:p>
            <a:endParaRPr/>
          </a:p>
        </p:txBody>
      </p:sp>
      <p:sp>
        <p:nvSpPr>
          <p:cNvPr id="27" name="object 27"/>
          <p:cNvSpPr/>
          <p:nvPr/>
        </p:nvSpPr>
        <p:spPr>
          <a:xfrm>
            <a:off x="533400" y="4546091"/>
            <a:ext cx="2402205" cy="1744980"/>
          </a:xfrm>
          <a:custGeom>
            <a:avLst/>
            <a:gdLst/>
            <a:ahLst/>
            <a:cxnLst/>
            <a:rect l="l" t="t" r="r" b="b"/>
            <a:pathLst>
              <a:path w="2402205" h="1744979">
                <a:moveTo>
                  <a:pt x="1890776" y="0"/>
                </a:moveTo>
                <a:lnTo>
                  <a:pt x="511047" y="0"/>
                </a:lnTo>
                <a:lnTo>
                  <a:pt x="0" y="511047"/>
                </a:lnTo>
                <a:lnTo>
                  <a:pt x="0" y="1233931"/>
                </a:lnTo>
                <a:lnTo>
                  <a:pt x="511047" y="1744979"/>
                </a:lnTo>
                <a:lnTo>
                  <a:pt x="1890776" y="1744979"/>
                </a:lnTo>
                <a:lnTo>
                  <a:pt x="2401824" y="1233931"/>
                </a:lnTo>
                <a:lnTo>
                  <a:pt x="2401824" y="511047"/>
                </a:lnTo>
                <a:lnTo>
                  <a:pt x="1890776" y="0"/>
                </a:lnTo>
                <a:close/>
              </a:path>
            </a:pathLst>
          </a:custGeom>
          <a:solidFill>
            <a:srgbClr val="FFFF66"/>
          </a:solidFill>
        </p:spPr>
        <p:txBody>
          <a:bodyPr wrap="square" lIns="0" tIns="0" rIns="0" bIns="0" rtlCol="0"/>
          <a:lstStyle/>
          <a:p>
            <a:endParaRPr/>
          </a:p>
        </p:txBody>
      </p:sp>
      <p:sp>
        <p:nvSpPr>
          <p:cNvPr id="28" name="object 28"/>
          <p:cNvSpPr/>
          <p:nvPr/>
        </p:nvSpPr>
        <p:spPr>
          <a:xfrm>
            <a:off x="533400" y="4546091"/>
            <a:ext cx="2402205" cy="1744980"/>
          </a:xfrm>
          <a:custGeom>
            <a:avLst/>
            <a:gdLst/>
            <a:ahLst/>
            <a:cxnLst/>
            <a:rect l="l" t="t" r="r" b="b"/>
            <a:pathLst>
              <a:path w="2402205" h="1744979">
                <a:moveTo>
                  <a:pt x="0" y="511047"/>
                </a:moveTo>
                <a:lnTo>
                  <a:pt x="511047" y="0"/>
                </a:lnTo>
                <a:lnTo>
                  <a:pt x="1890776" y="0"/>
                </a:lnTo>
                <a:lnTo>
                  <a:pt x="2401824" y="511047"/>
                </a:lnTo>
                <a:lnTo>
                  <a:pt x="2401824" y="1233931"/>
                </a:lnTo>
                <a:lnTo>
                  <a:pt x="1890776" y="1744979"/>
                </a:lnTo>
                <a:lnTo>
                  <a:pt x="511047" y="1744979"/>
                </a:lnTo>
                <a:lnTo>
                  <a:pt x="0" y="1233931"/>
                </a:lnTo>
                <a:lnTo>
                  <a:pt x="0" y="511047"/>
                </a:lnTo>
                <a:close/>
              </a:path>
            </a:pathLst>
          </a:custGeom>
          <a:ln w="9144">
            <a:solidFill>
              <a:srgbClr val="000000"/>
            </a:solidFill>
          </a:ln>
        </p:spPr>
        <p:txBody>
          <a:bodyPr wrap="square" lIns="0" tIns="0" rIns="0" bIns="0" rtlCol="0"/>
          <a:lstStyle/>
          <a:p>
            <a:endParaRPr/>
          </a:p>
        </p:txBody>
      </p:sp>
      <p:sp>
        <p:nvSpPr>
          <p:cNvPr id="29" name="object 29"/>
          <p:cNvSpPr/>
          <p:nvPr/>
        </p:nvSpPr>
        <p:spPr>
          <a:xfrm>
            <a:off x="2330195" y="3802379"/>
            <a:ext cx="573405" cy="411480"/>
          </a:xfrm>
          <a:custGeom>
            <a:avLst/>
            <a:gdLst/>
            <a:ahLst/>
            <a:cxnLst/>
            <a:rect l="l" t="t" r="r" b="b"/>
            <a:pathLst>
              <a:path w="573405" h="411479">
                <a:moveTo>
                  <a:pt x="286512" y="0"/>
                </a:moveTo>
                <a:lnTo>
                  <a:pt x="228768" y="4178"/>
                </a:lnTo>
                <a:lnTo>
                  <a:pt x="174986" y="16162"/>
                </a:lnTo>
                <a:lnTo>
                  <a:pt x="126317" y="35127"/>
                </a:lnTo>
                <a:lnTo>
                  <a:pt x="83915" y="60245"/>
                </a:lnTo>
                <a:lnTo>
                  <a:pt x="48930" y="90692"/>
                </a:lnTo>
                <a:lnTo>
                  <a:pt x="22514" y="125640"/>
                </a:lnTo>
                <a:lnTo>
                  <a:pt x="5820" y="164265"/>
                </a:lnTo>
                <a:lnTo>
                  <a:pt x="0" y="205740"/>
                </a:lnTo>
                <a:lnTo>
                  <a:pt x="5820" y="247214"/>
                </a:lnTo>
                <a:lnTo>
                  <a:pt x="22514" y="285839"/>
                </a:lnTo>
                <a:lnTo>
                  <a:pt x="48930" y="320787"/>
                </a:lnTo>
                <a:lnTo>
                  <a:pt x="83915" y="351234"/>
                </a:lnTo>
                <a:lnTo>
                  <a:pt x="126317" y="376352"/>
                </a:lnTo>
                <a:lnTo>
                  <a:pt x="174986" y="395317"/>
                </a:lnTo>
                <a:lnTo>
                  <a:pt x="228768" y="407301"/>
                </a:lnTo>
                <a:lnTo>
                  <a:pt x="286512" y="411480"/>
                </a:lnTo>
                <a:lnTo>
                  <a:pt x="344255" y="407301"/>
                </a:lnTo>
                <a:lnTo>
                  <a:pt x="398037" y="395317"/>
                </a:lnTo>
                <a:lnTo>
                  <a:pt x="446706" y="376352"/>
                </a:lnTo>
                <a:lnTo>
                  <a:pt x="489108" y="351234"/>
                </a:lnTo>
                <a:lnTo>
                  <a:pt x="524093" y="320787"/>
                </a:lnTo>
                <a:lnTo>
                  <a:pt x="550509" y="285839"/>
                </a:lnTo>
                <a:lnTo>
                  <a:pt x="567203" y="247214"/>
                </a:lnTo>
                <a:lnTo>
                  <a:pt x="573024" y="205740"/>
                </a:lnTo>
                <a:lnTo>
                  <a:pt x="567203" y="164265"/>
                </a:lnTo>
                <a:lnTo>
                  <a:pt x="550509" y="125640"/>
                </a:lnTo>
                <a:lnTo>
                  <a:pt x="524093" y="90692"/>
                </a:lnTo>
                <a:lnTo>
                  <a:pt x="489108" y="60245"/>
                </a:lnTo>
                <a:lnTo>
                  <a:pt x="446706" y="35127"/>
                </a:lnTo>
                <a:lnTo>
                  <a:pt x="398037" y="16162"/>
                </a:lnTo>
                <a:lnTo>
                  <a:pt x="344255" y="4178"/>
                </a:lnTo>
                <a:lnTo>
                  <a:pt x="286512" y="0"/>
                </a:lnTo>
                <a:close/>
              </a:path>
            </a:pathLst>
          </a:custGeom>
          <a:solidFill>
            <a:srgbClr val="EAF9C8"/>
          </a:solidFill>
        </p:spPr>
        <p:txBody>
          <a:bodyPr wrap="square" lIns="0" tIns="0" rIns="0" bIns="0" rtlCol="0"/>
          <a:lstStyle/>
          <a:p>
            <a:endParaRPr/>
          </a:p>
        </p:txBody>
      </p:sp>
      <p:sp>
        <p:nvSpPr>
          <p:cNvPr id="30" name="object 30"/>
          <p:cNvSpPr/>
          <p:nvPr/>
        </p:nvSpPr>
        <p:spPr>
          <a:xfrm>
            <a:off x="2330195" y="3802379"/>
            <a:ext cx="573405" cy="411480"/>
          </a:xfrm>
          <a:custGeom>
            <a:avLst/>
            <a:gdLst/>
            <a:ahLst/>
            <a:cxnLst/>
            <a:rect l="l" t="t" r="r" b="b"/>
            <a:pathLst>
              <a:path w="573405" h="411479">
                <a:moveTo>
                  <a:pt x="0" y="205740"/>
                </a:moveTo>
                <a:lnTo>
                  <a:pt x="5820" y="164265"/>
                </a:lnTo>
                <a:lnTo>
                  <a:pt x="22514" y="125640"/>
                </a:lnTo>
                <a:lnTo>
                  <a:pt x="48930" y="90692"/>
                </a:lnTo>
                <a:lnTo>
                  <a:pt x="83915" y="60245"/>
                </a:lnTo>
                <a:lnTo>
                  <a:pt x="126317" y="35127"/>
                </a:lnTo>
                <a:lnTo>
                  <a:pt x="174986" y="16162"/>
                </a:lnTo>
                <a:lnTo>
                  <a:pt x="228768" y="4178"/>
                </a:lnTo>
                <a:lnTo>
                  <a:pt x="286512" y="0"/>
                </a:lnTo>
                <a:lnTo>
                  <a:pt x="344255" y="4178"/>
                </a:lnTo>
                <a:lnTo>
                  <a:pt x="398037" y="16162"/>
                </a:lnTo>
                <a:lnTo>
                  <a:pt x="446706" y="35127"/>
                </a:lnTo>
                <a:lnTo>
                  <a:pt x="489108" y="60245"/>
                </a:lnTo>
                <a:lnTo>
                  <a:pt x="524093" y="90692"/>
                </a:lnTo>
                <a:lnTo>
                  <a:pt x="550509" y="125640"/>
                </a:lnTo>
                <a:lnTo>
                  <a:pt x="567203" y="164265"/>
                </a:lnTo>
                <a:lnTo>
                  <a:pt x="573024" y="205740"/>
                </a:lnTo>
                <a:lnTo>
                  <a:pt x="567203" y="247214"/>
                </a:lnTo>
                <a:lnTo>
                  <a:pt x="550509" y="285839"/>
                </a:lnTo>
                <a:lnTo>
                  <a:pt x="524093" y="320787"/>
                </a:lnTo>
                <a:lnTo>
                  <a:pt x="489108" y="351234"/>
                </a:lnTo>
                <a:lnTo>
                  <a:pt x="446706" y="376352"/>
                </a:lnTo>
                <a:lnTo>
                  <a:pt x="398037" y="395317"/>
                </a:lnTo>
                <a:lnTo>
                  <a:pt x="344255" y="407301"/>
                </a:lnTo>
                <a:lnTo>
                  <a:pt x="286512" y="411480"/>
                </a:lnTo>
                <a:lnTo>
                  <a:pt x="228768" y="407301"/>
                </a:lnTo>
                <a:lnTo>
                  <a:pt x="174986" y="395317"/>
                </a:lnTo>
                <a:lnTo>
                  <a:pt x="126317" y="376352"/>
                </a:lnTo>
                <a:lnTo>
                  <a:pt x="83915" y="351234"/>
                </a:lnTo>
                <a:lnTo>
                  <a:pt x="48930" y="320787"/>
                </a:lnTo>
                <a:lnTo>
                  <a:pt x="22514" y="285839"/>
                </a:lnTo>
                <a:lnTo>
                  <a:pt x="5820" y="247214"/>
                </a:lnTo>
                <a:lnTo>
                  <a:pt x="0" y="205740"/>
                </a:lnTo>
                <a:close/>
              </a:path>
            </a:pathLst>
          </a:custGeom>
          <a:ln w="9144">
            <a:solidFill>
              <a:srgbClr val="000000"/>
            </a:solidFill>
          </a:ln>
        </p:spPr>
        <p:txBody>
          <a:bodyPr wrap="square" lIns="0" tIns="0" rIns="0" bIns="0" rtlCol="0"/>
          <a:lstStyle/>
          <a:p>
            <a:endParaRPr/>
          </a:p>
        </p:txBody>
      </p:sp>
      <p:sp>
        <p:nvSpPr>
          <p:cNvPr id="31" name="object 31"/>
          <p:cNvSpPr txBox="1"/>
          <p:nvPr/>
        </p:nvSpPr>
        <p:spPr>
          <a:xfrm>
            <a:off x="2546985" y="3843273"/>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5</a:t>
            </a:r>
          </a:p>
        </p:txBody>
      </p:sp>
      <p:sp>
        <p:nvSpPr>
          <p:cNvPr id="32" name="object 32"/>
          <p:cNvSpPr/>
          <p:nvPr/>
        </p:nvSpPr>
        <p:spPr>
          <a:xfrm>
            <a:off x="1530096" y="4674108"/>
            <a:ext cx="571500" cy="410209"/>
          </a:xfrm>
          <a:custGeom>
            <a:avLst/>
            <a:gdLst/>
            <a:ahLst/>
            <a:cxnLst/>
            <a:rect l="l" t="t" r="r" b="b"/>
            <a:pathLst>
              <a:path w="571500" h="410210">
                <a:moveTo>
                  <a:pt x="285749" y="0"/>
                </a:moveTo>
                <a:lnTo>
                  <a:pt x="228148" y="4166"/>
                </a:lnTo>
                <a:lnTo>
                  <a:pt x="174503" y="16115"/>
                </a:lnTo>
                <a:lnTo>
                  <a:pt x="125964" y="35020"/>
                </a:lnTo>
                <a:lnTo>
                  <a:pt x="83677" y="60055"/>
                </a:lnTo>
                <a:lnTo>
                  <a:pt x="48789" y="90394"/>
                </a:lnTo>
                <a:lnTo>
                  <a:pt x="22449" y="125212"/>
                </a:lnTo>
                <a:lnTo>
                  <a:pt x="5803" y="163681"/>
                </a:lnTo>
                <a:lnTo>
                  <a:pt x="0" y="204978"/>
                </a:lnTo>
                <a:lnTo>
                  <a:pt x="5803" y="246274"/>
                </a:lnTo>
                <a:lnTo>
                  <a:pt x="22449" y="284743"/>
                </a:lnTo>
                <a:lnTo>
                  <a:pt x="48789" y="319561"/>
                </a:lnTo>
                <a:lnTo>
                  <a:pt x="83677" y="349900"/>
                </a:lnTo>
                <a:lnTo>
                  <a:pt x="125964" y="374935"/>
                </a:lnTo>
                <a:lnTo>
                  <a:pt x="174503" y="393840"/>
                </a:lnTo>
                <a:lnTo>
                  <a:pt x="228148" y="405789"/>
                </a:lnTo>
                <a:lnTo>
                  <a:pt x="285749" y="409956"/>
                </a:lnTo>
                <a:lnTo>
                  <a:pt x="343351" y="405789"/>
                </a:lnTo>
                <a:lnTo>
                  <a:pt x="396996" y="393840"/>
                </a:lnTo>
                <a:lnTo>
                  <a:pt x="445535" y="374935"/>
                </a:lnTo>
                <a:lnTo>
                  <a:pt x="487822" y="349900"/>
                </a:lnTo>
                <a:lnTo>
                  <a:pt x="522710" y="319561"/>
                </a:lnTo>
                <a:lnTo>
                  <a:pt x="549050" y="284743"/>
                </a:lnTo>
                <a:lnTo>
                  <a:pt x="565696" y="246274"/>
                </a:lnTo>
                <a:lnTo>
                  <a:pt x="571499" y="204978"/>
                </a:lnTo>
                <a:lnTo>
                  <a:pt x="565696" y="163681"/>
                </a:lnTo>
                <a:lnTo>
                  <a:pt x="549050" y="125212"/>
                </a:lnTo>
                <a:lnTo>
                  <a:pt x="522710" y="90394"/>
                </a:lnTo>
                <a:lnTo>
                  <a:pt x="487822" y="60055"/>
                </a:lnTo>
                <a:lnTo>
                  <a:pt x="445535" y="35020"/>
                </a:lnTo>
                <a:lnTo>
                  <a:pt x="396996" y="16115"/>
                </a:lnTo>
                <a:lnTo>
                  <a:pt x="343351" y="4166"/>
                </a:lnTo>
                <a:lnTo>
                  <a:pt x="285749" y="0"/>
                </a:lnTo>
                <a:close/>
              </a:path>
            </a:pathLst>
          </a:custGeom>
          <a:solidFill>
            <a:srgbClr val="EAF9C8"/>
          </a:solidFill>
        </p:spPr>
        <p:txBody>
          <a:bodyPr wrap="square" lIns="0" tIns="0" rIns="0" bIns="0" rtlCol="0"/>
          <a:lstStyle/>
          <a:p>
            <a:endParaRPr/>
          </a:p>
        </p:txBody>
      </p:sp>
      <p:sp>
        <p:nvSpPr>
          <p:cNvPr id="33" name="object 33"/>
          <p:cNvSpPr/>
          <p:nvPr/>
        </p:nvSpPr>
        <p:spPr>
          <a:xfrm>
            <a:off x="1530096" y="4674108"/>
            <a:ext cx="571500" cy="410209"/>
          </a:xfrm>
          <a:custGeom>
            <a:avLst/>
            <a:gdLst/>
            <a:ahLst/>
            <a:cxnLst/>
            <a:rect l="l" t="t" r="r" b="b"/>
            <a:pathLst>
              <a:path w="571500" h="410210">
                <a:moveTo>
                  <a:pt x="0" y="204978"/>
                </a:moveTo>
                <a:lnTo>
                  <a:pt x="5803" y="163681"/>
                </a:lnTo>
                <a:lnTo>
                  <a:pt x="22449" y="125212"/>
                </a:lnTo>
                <a:lnTo>
                  <a:pt x="48789" y="90394"/>
                </a:lnTo>
                <a:lnTo>
                  <a:pt x="83677" y="60055"/>
                </a:lnTo>
                <a:lnTo>
                  <a:pt x="125964" y="35020"/>
                </a:lnTo>
                <a:lnTo>
                  <a:pt x="174503" y="16115"/>
                </a:lnTo>
                <a:lnTo>
                  <a:pt x="228148" y="4166"/>
                </a:lnTo>
                <a:lnTo>
                  <a:pt x="285749" y="0"/>
                </a:lnTo>
                <a:lnTo>
                  <a:pt x="343351" y="4166"/>
                </a:lnTo>
                <a:lnTo>
                  <a:pt x="396996" y="16115"/>
                </a:lnTo>
                <a:lnTo>
                  <a:pt x="445535" y="35020"/>
                </a:lnTo>
                <a:lnTo>
                  <a:pt x="487822" y="60055"/>
                </a:lnTo>
                <a:lnTo>
                  <a:pt x="522710" y="90394"/>
                </a:lnTo>
                <a:lnTo>
                  <a:pt x="549050" y="125212"/>
                </a:lnTo>
                <a:lnTo>
                  <a:pt x="565696" y="163681"/>
                </a:lnTo>
                <a:lnTo>
                  <a:pt x="571499" y="204978"/>
                </a:lnTo>
                <a:lnTo>
                  <a:pt x="565696" y="246274"/>
                </a:lnTo>
                <a:lnTo>
                  <a:pt x="549050" y="284743"/>
                </a:lnTo>
                <a:lnTo>
                  <a:pt x="522710" y="319561"/>
                </a:lnTo>
                <a:lnTo>
                  <a:pt x="487822" y="349900"/>
                </a:lnTo>
                <a:lnTo>
                  <a:pt x="445535" y="374935"/>
                </a:lnTo>
                <a:lnTo>
                  <a:pt x="396996" y="393840"/>
                </a:lnTo>
                <a:lnTo>
                  <a:pt x="343351" y="405789"/>
                </a:lnTo>
                <a:lnTo>
                  <a:pt x="285749" y="409956"/>
                </a:lnTo>
                <a:lnTo>
                  <a:pt x="228148" y="405789"/>
                </a:lnTo>
                <a:lnTo>
                  <a:pt x="174503" y="393840"/>
                </a:lnTo>
                <a:lnTo>
                  <a:pt x="125964" y="374935"/>
                </a:lnTo>
                <a:lnTo>
                  <a:pt x="83677" y="349900"/>
                </a:lnTo>
                <a:lnTo>
                  <a:pt x="48789" y="319561"/>
                </a:lnTo>
                <a:lnTo>
                  <a:pt x="22449" y="284743"/>
                </a:lnTo>
                <a:lnTo>
                  <a:pt x="5803" y="246274"/>
                </a:lnTo>
                <a:lnTo>
                  <a:pt x="0" y="204978"/>
                </a:lnTo>
                <a:close/>
              </a:path>
            </a:pathLst>
          </a:custGeom>
          <a:ln w="9144">
            <a:solidFill>
              <a:srgbClr val="000000"/>
            </a:solidFill>
          </a:ln>
        </p:spPr>
        <p:txBody>
          <a:bodyPr wrap="square" lIns="0" tIns="0" rIns="0" bIns="0" rtlCol="0"/>
          <a:lstStyle/>
          <a:p>
            <a:endParaRPr/>
          </a:p>
        </p:txBody>
      </p:sp>
      <p:sp>
        <p:nvSpPr>
          <p:cNvPr id="34" name="object 34"/>
          <p:cNvSpPr txBox="1"/>
          <p:nvPr/>
        </p:nvSpPr>
        <p:spPr>
          <a:xfrm>
            <a:off x="1745107" y="4715002"/>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3</a:t>
            </a:r>
          </a:p>
        </p:txBody>
      </p:sp>
      <p:sp>
        <p:nvSpPr>
          <p:cNvPr id="35" name="object 35"/>
          <p:cNvSpPr/>
          <p:nvPr/>
        </p:nvSpPr>
        <p:spPr>
          <a:xfrm>
            <a:off x="2982467" y="4652771"/>
            <a:ext cx="571500" cy="411480"/>
          </a:xfrm>
          <a:custGeom>
            <a:avLst/>
            <a:gdLst/>
            <a:ahLst/>
            <a:cxnLst/>
            <a:rect l="l" t="t" r="r" b="b"/>
            <a:pathLst>
              <a:path w="571500" h="411479">
                <a:moveTo>
                  <a:pt x="285749" y="0"/>
                </a:moveTo>
                <a:lnTo>
                  <a:pt x="228148" y="4178"/>
                </a:lnTo>
                <a:lnTo>
                  <a:pt x="174503" y="16162"/>
                </a:lnTo>
                <a:lnTo>
                  <a:pt x="125964" y="35127"/>
                </a:lnTo>
                <a:lnTo>
                  <a:pt x="83677" y="60245"/>
                </a:lnTo>
                <a:lnTo>
                  <a:pt x="48789" y="90692"/>
                </a:lnTo>
                <a:lnTo>
                  <a:pt x="22449" y="125640"/>
                </a:lnTo>
                <a:lnTo>
                  <a:pt x="5803" y="164265"/>
                </a:lnTo>
                <a:lnTo>
                  <a:pt x="0" y="205739"/>
                </a:lnTo>
                <a:lnTo>
                  <a:pt x="5803" y="247214"/>
                </a:lnTo>
                <a:lnTo>
                  <a:pt x="22449" y="285839"/>
                </a:lnTo>
                <a:lnTo>
                  <a:pt x="48789" y="320787"/>
                </a:lnTo>
                <a:lnTo>
                  <a:pt x="83677" y="351234"/>
                </a:lnTo>
                <a:lnTo>
                  <a:pt x="125964" y="376352"/>
                </a:lnTo>
                <a:lnTo>
                  <a:pt x="174503" y="395317"/>
                </a:lnTo>
                <a:lnTo>
                  <a:pt x="228148" y="407301"/>
                </a:lnTo>
                <a:lnTo>
                  <a:pt x="285749" y="411479"/>
                </a:lnTo>
                <a:lnTo>
                  <a:pt x="343351" y="407301"/>
                </a:lnTo>
                <a:lnTo>
                  <a:pt x="396996" y="395317"/>
                </a:lnTo>
                <a:lnTo>
                  <a:pt x="445535" y="376352"/>
                </a:lnTo>
                <a:lnTo>
                  <a:pt x="487822" y="351234"/>
                </a:lnTo>
                <a:lnTo>
                  <a:pt x="522710" y="320787"/>
                </a:lnTo>
                <a:lnTo>
                  <a:pt x="549050" y="285839"/>
                </a:lnTo>
                <a:lnTo>
                  <a:pt x="565696" y="247214"/>
                </a:lnTo>
                <a:lnTo>
                  <a:pt x="571499" y="205739"/>
                </a:lnTo>
                <a:lnTo>
                  <a:pt x="565696" y="164265"/>
                </a:lnTo>
                <a:lnTo>
                  <a:pt x="549050" y="125640"/>
                </a:lnTo>
                <a:lnTo>
                  <a:pt x="522710" y="90692"/>
                </a:lnTo>
                <a:lnTo>
                  <a:pt x="487822" y="60245"/>
                </a:lnTo>
                <a:lnTo>
                  <a:pt x="445535" y="35127"/>
                </a:lnTo>
                <a:lnTo>
                  <a:pt x="396996" y="16162"/>
                </a:lnTo>
                <a:lnTo>
                  <a:pt x="343351" y="4178"/>
                </a:lnTo>
                <a:lnTo>
                  <a:pt x="285749" y="0"/>
                </a:lnTo>
                <a:close/>
              </a:path>
            </a:pathLst>
          </a:custGeom>
          <a:solidFill>
            <a:srgbClr val="EAF9C8"/>
          </a:solidFill>
        </p:spPr>
        <p:txBody>
          <a:bodyPr wrap="square" lIns="0" tIns="0" rIns="0" bIns="0" rtlCol="0"/>
          <a:lstStyle/>
          <a:p>
            <a:endParaRPr/>
          </a:p>
        </p:txBody>
      </p:sp>
      <p:sp>
        <p:nvSpPr>
          <p:cNvPr id="36" name="object 36"/>
          <p:cNvSpPr/>
          <p:nvPr/>
        </p:nvSpPr>
        <p:spPr>
          <a:xfrm>
            <a:off x="2982467" y="4652771"/>
            <a:ext cx="571500" cy="411480"/>
          </a:xfrm>
          <a:custGeom>
            <a:avLst/>
            <a:gdLst/>
            <a:ahLst/>
            <a:cxnLst/>
            <a:rect l="l" t="t" r="r" b="b"/>
            <a:pathLst>
              <a:path w="571500" h="411479">
                <a:moveTo>
                  <a:pt x="0" y="205739"/>
                </a:moveTo>
                <a:lnTo>
                  <a:pt x="5803" y="164265"/>
                </a:lnTo>
                <a:lnTo>
                  <a:pt x="22449" y="125640"/>
                </a:lnTo>
                <a:lnTo>
                  <a:pt x="48789" y="90692"/>
                </a:lnTo>
                <a:lnTo>
                  <a:pt x="83677" y="60245"/>
                </a:lnTo>
                <a:lnTo>
                  <a:pt x="125964" y="35127"/>
                </a:lnTo>
                <a:lnTo>
                  <a:pt x="174503" y="16162"/>
                </a:lnTo>
                <a:lnTo>
                  <a:pt x="228148" y="4178"/>
                </a:lnTo>
                <a:lnTo>
                  <a:pt x="285749" y="0"/>
                </a:lnTo>
                <a:lnTo>
                  <a:pt x="343351" y="4178"/>
                </a:lnTo>
                <a:lnTo>
                  <a:pt x="396996" y="16162"/>
                </a:lnTo>
                <a:lnTo>
                  <a:pt x="445535" y="35127"/>
                </a:lnTo>
                <a:lnTo>
                  <a:pt x="487822" y="60245"/>
                </a:lnTo>
                <a:lnTo>
                  <a:pt x="522710" y="90692"/>
                </a:lnTo>
                <a:lnTo>
                  <a:pt x="549050" y="125640"/>
                </a:lnTo>
                <a:lnTo>
                  <a:pt x="565696" y="164265"/>
                </a:lnTo>
                <a:lnTo>
                  <a:pt x="571499" y="205739"/>
                </a:lnTo>
                <a:lnTo>
                  <a:pt x="565696" y="247214"/>
                </a:lnTo>
                <a:lnTo>
                  <a:pt x="549050" y="285839"/>
                </a:lnTo>
                <a:lnTo>
                  <a:pt x="522710" y="320787"/>
                </a:lnTo>
                <a:lnTo>
                  <a:pt x="487822" y="351234"/>
                </a:lnTo>
                <a:lnTo>
                  <a:pt x="445535" y="376352"/>
                </a:lnTo>
                <a:lnTo>
                  <a:pt x="396996" y="395317"/>
                </a:lnTo>
                <a:lnTo>
                  <a:pt x="343351" y="407301"/>
                </a:lnTo>
                <a:lnTo>
                  <a:pt x="285749" y="411479"/>
                </a:lnTo>
                <a:lnTo>
                  <a:pt x="228148" y="407301"/>
                </a:lnTo>
                <a:lnTo>
                  <a:pt x="174503" y="395317"/>
                </a:lnTo>
                <a:lnTo>
                  <a:pt x="125964" y="376352"/>
                </a:lnTo>
                <a:lnTo>
                  <a:pt x="83677" y="351234"/>
                </a:lnTo>
                <a:lnTo>
                  <a:pt x="48789" y="320787"/>
                </a:lnTo>
                <a:lnTo>
                  <a:pt x="22449" y="285839"/>
                </a:lnTo>
                <a:lnTo>
                  <a:pt x="5803" y="247214"/>
                </a:lnTo>
                <a:lnTo>
                  <a:pt x="0" y="205739"/>
                </a:lnTo>
                <a:close/>
              </a:path>
            </a:pathLst>
          </a:custGeom>
          <a:ln w="9144">
            <a:solidFill>
              <a:srgbClr val="000000"/>
            </a:solidFill>
          </a:ln>
        </p:spPr>
        <p:txBody>
          <a:bodyPr wrap="square" lIns="0" tIns="0" rIns="0" bIns="0" rtlCol="0"/>
          <a:lstStyle/>
          <a:p>
            <a:endParaRPr/>
          </a:p>
        </p:txBody>
      </p:sp>
      <p:sp>
        <p:nvSpPr>
          <p:cNvPr id="37" name="object 37"/>
          <p:cNvSpPr txBox="1"/>
          <p:nvPr/>
        </p:nvSpPr>
        <p:spPr>
          <a:xfrm>
            <a:off x="3198114" y="4694301"/>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7</a:t>
            </a:r>
          </a:p>
        </p:txBody>
      </p:sp>
      <p:sp>
        <p:nvSpPr>
          <p:cNvPr id="38" name="object 38"/>
          <p:cNvSpPr/>
          <p:nvPr/>
        </p:nvSpPr>
        <p:spPr>
          <a:xfrm>
            <a:off x="3738371" y="5559552"/>
            <a:ext cx="571500" cy="410209"/>
          </a:xfrm>
          <a:custGeom>
            <a:avLst/>
            <a:gdLst/>
            <a:ahLst/>
            <a:cxnLst/>
            <a:rect l="l" t="t" r="r" b="b"/>
            <a:pathLst>
              <a:path w="571500" h="410210">
                <a:moveTo>
                  <a:pt x="285750" y="0"/>
                </a:moveTo>
                <a:lnTo>
                  <a:pt x="228148" y="4164"/>
                </a:lnTo>
                <a:lnTo>
                  <a:pt x="174503" y="16107"/>
                </a:lnTo>
                <a:lnTo>
                  <a:pt x="125964" y="35006"/>
                </a:lnTo>
                <a:lnTo>
                  <a:pt x="83677" y="60036"/>
                </a:lnTo>
                <a:lnTo>
                  <a:pt x="48789" y="90372"/>
                </a:lnTo>
                <a:lnTo>
                  <a:pt x="22449" y="125190"/>
                </a:lnTo>
                <a:lnTo>
                  <a:pt x="5803" y="163667"/>
                </a:lnTo>
                <a:lnTo>
                  <a:pt x="0" y="204978"/>
                </a:lnTo>
                <a:lnTo>
                  <a:pt x="5803" y="246288"/>
                </a:lnTo>
                <a:lnTo>
                  <a:pt x="22449" y="284765"/>
                </a:lnTo>
                <a:lnTo>
                  <a:pt x="48789" y="319583"/>
                </a:lnTo>
                <a:lnTo>
                  <a:pt x="83677" y="349919"/>
                </a:lnTo>
                <a:lnTo>
                  <a:pt x="125964" y="374949"/>
                </a:lnTo>
                <a:lnTo>
                  <a:pt x="174503" y="393848"/>
                </a:lnTo>
                <a:lnTo>
                  <a:pt x="228148" y="405791"/>
                </a:lnTo>
                <a:lnTo>
                  <a:pt x="285750" y="409956"/>
                </a:lnTo>
                <a:lnTo>
                  <a:pt x="343351" y="405791"/>
                </a:lnTo>
                <a:lnTo>
                  <a:pt x="396996" y="393848"/>
                </a:lnTo>
                <a:lnTo>
                  <a:pt x="445535" y="374949"/>
                </a:lnTo>
                <a:lnTo>
                  <a:pt x="487822" y="349919"/>
                </a:lnTo>
                <a:lnTo>
                  <a:pt x="522710" y="319583"/>
                </a:lnTo>
                <a:lnTo>
                  <a:pt x="549050" y="284765"/>
                </a:lnTo>
                <a:lnTo>
                  <a:pt x="565696" y="246288"/>
                </a:lnTo>
                <a:lnTo>
                  <a:pt x="571500" y="204978"/>
                </a:lnTo>
                <a:lnTo>
                  <a:pt x="565696" y="163667"/>
                </a:lnTo>
                <a:lnTo>
                  <a:pt x="549050" y="125190"/>
                </a:lnTo>
                <a:lnTo>
                  <a:pt x="522710" y="90372"/>
                </a:lnTo>
                <a:lnTo>
                  <a:pt x="487822" y="60036"/>
                </a:lnTo>
                <a:lnTo>
                  <a:pt x="445535" y="35006"/>
                </a:lnTo>
                <a:lnTo>
                  <a:pt x="396996" y="16107"/>
                </a:lnTo>
                <a:lnTo>
                  <a:pt x="343351" y="4164"/>
                </a:lnTo>
                <a:lnTo>
                  <a:pt x="285750" y="0"/>
                </a:lnTo>
                <a:close/>
              </a:path>
            </a:pathLst>
          </a:custGeom>
          <a:solidFill>
            <a:srgbClr val="EAF9C8"/>
          </a:solidFill>
        </p:spPr>
        <p:txBody>
          <a:bodyPr wrap="square" lIns="0" tIns="0" rIns="0" bIns="0" rtlCol="0"/>
          <a:lstStyle/>
          <a:p>
            <a:endParaRPr/>
          </a:p>
        </p:txBody>
      </p:sp>
      <p:sp>
        <p:nvSpPr>
          <p:cNvPr id="39" name="object 39"/>
          <p:cNvSpPr/>
          <p:nvPr/>
        </p:nvSpPr>
        <p:spPr>
          <a:xfrm>
            <a:off x="3738371" y="5559552"/>
            <a:ext cx="571500" cy="410209"/>
          </a:xfrm>
          <a:custGeom>
            <a:avLst/>
            <a:gdLst/>
            <a:ahLst/>
            <a:cxnLst/>
            <a:rect l="l" t="t" r="r" b="b"/>
            <a:pathLst>
              <a:path w="571500" h="410210">
                <a:moveTo>
                  <a:pt x="0" y="204978"/>
                </a:moveTo>
                <a:lnTo>
                  <a:pt x="5803" y="163667"/>
                </a:lnTo>
                <a:lnTo>
                  <a:pt x="22449" y="125190"/>
                </a:lnTo>
                <a:lnTo>
                  <a:pt x="48789" y="90372"/>
                </a:lnTo>
                <a:lnTo>
                  <a:pt x="83677" y="60036"/>
                </a:lnTo>
                <a:lnTo>
                  <a:pt x="125964" y="35006"/>
                </a:lnTo>
                <a:lnTo>
                  <a:pt x="174503" y="16107"/>
                </a:lnTo>
                <a:lnTo>
                  <a:pt x="228148" y="4164"/>
                </a:lnTo>
                <a:lnTo>
                  <a:pt x="285750" y="0"/>
                </a:lnTo>
                <a:lnTo>
                  <a:pt x="343351" y="4164"/>
                </a:lnTo>
                <a:lnTo>
                  <a:pt x="396996" y="16107"/>
                </a:lnTo>
                <a:lnTo>
                  <a:pt x="445535" y="35006"/>
                </a:lnTo>
                <a:lnTo>
                  <a:pt x="487822" y="60036"/>
                </a:lnTo>
                <a:lnTo>
                  <a:pt x="522710" y="90372"/>
                </a:lnTo>
                <a:lnTo>
                  <a:pt x="549050" y="125190"/>
                </a:lnTo>
                <a:lnTo>
                  <a:pt x="565696" y="163667"/>
                </a:lnTo>
                <a:lnTo>
                  <a:pt x="571500" y="204978"/>
                </a:lnTo>
                <a:lnTo>
                  <a:pt x="565696" y="246288"/>
                </a:lnTo>
                <a:lnTo>
                  <a:pt x="549050" y="284765"/>
                </a:lnTo>
                <a:lnTo>
                  <a:pt x="522710" y="319583"/>
                </a:lnTo>
                <a:lnTo>
                  <a:pt x="487822" y="349919"/>
                </a:lnTo>
                <a:lnTo>
                  <a:pt x="445535" y="374949"/>
                </a:lnTo>
                <a:lnTo>
                  <a:pt x="396996" y="393848"/>
                </a:lnTo>
                <a:lnTo>
                  <a:pt x="343351" y="405791"/>
                </a:lnTo>
                <a:lnTo>
                  <a:pt x="285750" y="409956"/>
                </a:lnTo>
                <a:lnTo>
                  <a:pt x="228148" y="405791"/>
                </a:lnTo>
                <a:lnTo>
                  <a:pt x="174503" y="393848"/>
                </a:lnTo>
                <a:lnTo>
                  <a:pt x="125964" y="374949"/>
                </a:lnTo>
                <a:lnTo>
                  <a:pt x="83677" y="349919"/>
                </a:lnTo>
                <a:lnTo>
                  <a:pt x="48789" y="319583"/>
                </a:lnTo>
                <a:lnTo>
                  <a:pt x="22449" y="284765"/>
                </a:lnTo>
                <a:lnTo>
                  <a:pt x="5803" y="246288"/>
                </a:lnTo>
                <a:lnTo>
                  <a:pt x="0" y="204978"/>
                </a:lnTo>
                <a:close/>
              </a:path>
            </a:pathLst>
          </a:custGeom>
          <a:ln w="9143">
            <a:solidFill>
              <a:srgbClr val="000000"/>
            </a:solidFill>
          </a:ln>
        </p:spPr>
        <p:txBody>
          <a:bodyPr wrap="square" lIns="0" tIns="0" rIns="0" bIns="0" rtlCol="0"/>
          <a:lstStyle/>
          <a:p>
            <a:endParaRPr/>
          </a:p>
        </p:txBody>
      </p:sp>
      <p:sp>
        <p:nvSpPr>
          <p:cNvPr id="40" name="object 40"/>
          <p:cNvSpPr txBox="1"/>
          <p:nvPr/>
        </p:nvSpPr>
        <p:spPr>
          <a:xfrm>
            <a:off x="3953636" y="5600191"/>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8</a:t>
            </a:r>
          </a:p>
        </p:txBody>
      </p:sp>
      <p:sp>
        <p:nvSpPr>
          <p:cNvPr id="41" name="object 41"/>
          <p:cNvSpPr/>
          <p:nvPr/>
        </p:nvSpPr>
        <p:spPr>
          <a:xfrm>
            <a:off x="1901189" y="4143883"/>
            <a:ext cx="521334" cy="567690"/>
          </a:xfrm>
          <a:custGeom>
            <a:avLst/>
            <a:gdLst/>
            <a:ahLst/>
            <a:cxnLst/>
            <a:rect l="l" t="t" r="r" b="b"/>
            <a:pathLst>
              <a:path w="521335" h="567689">
                <a:moveTo>
                  <a:pt x="26670" y="474218"/>
                </a:moveTo>
                <a:lnTo>
                  <a:pt x="0" y="567563"/>
                </a:lnTo>
                <a:lnTo>
                  <a:pt x="90678" y="532765"/>
                </a:lnTo>
                <a:lnTo>
                  <a:pt x="80958" y="523875"/>
                </a:lnTo>
                <a:lnTo>
                  <a:pt x="59562" y="523875"/>
                </a:lnTo>
                <a:lnTo>
                  <a:pt x="38227" y="504444"/>
                </a:lnTo>
                <a:lnTo>
                  <a:pt x="48018" y="493744"/>
                </a:lnTo>
                <a:lnTo>
                  <a:pt x="26670" y="474218"/>
                </a:lnTo>
                <a:close/>
              </a:path>
              <a:path w="521335" h="567689">
                <a:moveTo>
                  <a:pt x="48018" y="493744"/>
                </a:moveTo>
                <a:lnTo>
                  <a:pt x="38227" y="504444"/>
                </a:lnTo>
                <a:lnTo>
                  <a:pt x="59562" y="523875"/>
                </a:lnTo>
                <a:lnTo>
                  <a:pt x="69313" y="513223"/>
                </a:lnTo>
                <a:lnTo>
                  <a:pt x="48018" y="493744"/>
                </a:lnTo>
                <a:close/>
              </a:path>
              <a:path w="521335" h="567689">
                <a:moveTo>
                  <a:pt x="69313" y="513223"/>
                </a:moveTo>
                <a:lnTo>
                  <a:pt x="59562" y="523875"/>
                </a:lnTo>
                <a:lnTo>
                  <a:pt x="80958" y="523875"/>
                </a:lnTo>
                <a:lnTo>
                  <a:pt x="69313" y="513223"/>
                </a:lnTo>
                <a:close/>
              </a:path>
              <a:path w="521335" h="567689">
                <a:moveTo>
                  <a:pt x="499872" y="0"/>
                </a:moveTo>
                <a:lnTo>
                  <a:pt x="48018" y="493744"/>
                </a:lnTo>
                <a:lnTo>
                  <a:pt x="69313" y="513223"/>
                </a:lnTo>
                <a:lnTo>
                  <a:pt x="521208" y="19558"/>
                </a:lnTo>
                <a:lnTo>
                  <a:pt x="499872" y="0"/>
                </a:lnTo>
                <a:close/>
              </a:path>
            </a:pathLst>
          </a:custGeom>
          <a:solidFill>
            <a:srgbClr val="000000"/>
          </a:solidFill>
        </p:spPr>
        <p:txBody>
          <a:bodyPr wrap="square" lIns="0" tIns="0" rIns="0" bIns="0" rtlCol="0"/>
          <a:lstStyle/>
          <a:p>
            <a:endParaRPr/>
          </a:p>
        </p:txBody>
      </p:sp>
      <p:sp>
        <p:nvSpPr>
          <p:cNvPr id="42" name="object 42"/>
          <p:cNvSpPr/>
          <p:nvPr/>
        </p:nvSpPr>
        <p:spPr>
          <a:xfrm>
            <a:off x="2757170" y="4193159"/>
            <a:ext cx="406400" cy="483234"/>
          </a:xfrm>
          <a:custGeom>
            <a:avLst/>
            <a:gdLst/>
            <a:ahLst/>
            <a:cxnLst/>
            <a:rect l="l" t="t" r="r" b="b"/>
            <a:pathLst>
              <a:path w="406400" h="483235">
                <a:moveTo>
                  <a:pt x="339180" y="425706"/>
                </a:moveTo>
                <a:lnTo>
                  <a:pt x="316865" y="444246"/>
                </a:lnTo>
                <a:lnTo>
                  <a:pt x="405892" y="483235"/>
                </a:lnTo>
                <a:lnTo>
                  <a:pt x="394988" y="436880"/>
                </a:lnTo>
                <a:lnTo>
                  <a:pt x="348488" y="436880"/>
                </a:lnTo>
                <a:lnTo>
                  <a:pt x="339180" y="425706"/>
                </a:lnTo>
                <a:close/>
              </a:path>
              <a:path w="406400" h="483235">
                <a:moveTo>
                  <a:pt x="361445" y="407208"/>
                </a:moveTo>
                <a:lnTo>
                  <a:pt x="339180" y="425706"/>
                </a:lnTo>
                <a:lnTo>
                  <a:pt x="348488" y="436880"/>
                </a:lnTo>
                <a:lnTo>
                  <a:pt x="370713" y="418338"/>
                </a:lnTo>
                <a:lnTo>
                  <a:pt x="361445" y="407208"/>
                </a:lnTo>
                <a:close/>
              </a:path>
              <a:path w="406400" h="483235">
                <a:moveTo>
                  <a:pt x="383667" y="388747"/>
                </a:moveTo>
                <a:lnTo>
                  <a:pt x="361445" y="407208"/>
                </a:lnTo>
                <a:lnTo>
                  <a:pt x="370713" y="418338"/>
                </a:lnTo>
                <a:lnTo>
                  <a:pt x="348488" y="436880"/>
                </a:lnTo>
                <a:lnTo>
                  <a:pt x="394988" y="436880"/>
                </a:lnTo>
                <a:lnTo>
                  <a:pt x="383667" y="388747"/>
                </a:lnTo>
                <a:close/>
              </a:path>
              <a:path w="406400" h="483235">
                <a:moveTo>
                  <a:pt x="22352" y="0"/>
                </a:moveTo>
                <a:lnTo>
                  <a:pt x="0" y="18542"/>
                </a:lnTo>
                <a:lnTo>
                  <a:pt x="339180" y="425706"/>
                </a:lnTo>
                <a:lnTo>
                  <a:pt x="361445" y="407208"/>
                </a:lnTo>
                <a:lnTo>
                  <a:pt x="22352" y="0"/>
                </a:lnTo>
                <a:close/>
              </a:path>
            </a:pathLst>
          </a:custGeom>
          <a:solidFill>
            <a:srgbClr val="000000"/>
          </a:solidFill>
        </p:spPr>
        <p:txBody>
          <a:bodyPr wrap="square" lIns="0" tIns="0" rIns="0" bIns="0" rtlCol="0"/>
          <a:lstStyle/>
          <a:p>
            <a:endParaRPr/>
          </a:p>
        </p:txBody>
      </p:sp>
      <p:sp>
        <p:nvSpPr>
          <p:cNvPr id="43" name="object 43"/>
          <p:cNvSpPr/>
          <p:nvPr/>
        </p:nvSpPr>
        <p:spPr>
          <a:xfrm>
            <a:off x="3400678" y="5037073"/>
            <a:ext cx="492759" cy="546100"/>
          </a:xfrm>
          <a:custGeom>
            <a:avLst/>
            <a:gdLst/>
            <a:ahLst/>
            <a:cxnLst/>
            <a:rect l="l" t="t" r="r" b="b"/>
            <a:pathLst>
              <a:path w="492760" h="546100">
                <a:moveTo>
                  <a:pt x="423561" y="491169"/>
                </a:moveTo>
                <a:lnTo>
                  <a:pt x="402082" y="510413"/>
                </a:lnTo>
                <a:lnTo>
                  <a:pt x="492379" y="546100"/>
                </a:lnTo>
                <a:lnTo>
                  <a:pt x="480265" y="501903"/>
                </a:lnTo>
                <a:lnTo>
                  <a:pt x="433197" y="501903"/>
                </a:lnTo>
                <a:lnTo>
                  <a:pt x="423561" y="491169"/>
                </a:lnTo>
                <a:close/>
              </a:path>
              <a:path w="492760" h="546100">
                <a:moveTo>
                  <a:pt x="445132" y="471844"/>
                </a:moveTo>
                <a:lnTo>
                  <a:pt x="423561" y="491169"/>
                </a:lnTo>
                <a:lnTo>
                  <a:pt x="433197" y="501903"/>
                </a:lnTo>
                <a:lnTo>
                  <a:pt x="454787" y="482600"/>
                </a:lnTo>
                <a:lnTo>
                  <a:pt x="445132" y="471844"/>
                </a:lnTo>
                <a:close/>
              </a:path>
              <a:path w="492760" h="546100">
                <a:moveTo>
                  <a:pt x="466725" y="452500"/>
                </a:moveTo>
                <a:lnTo>
                  <a:pt x="445132" y="471844"/>
                </a:lnTo>
                <a:lnTo>
                  <a:pt x="454787" y="482600"/>
                </a:lnTo>
                <a:lnTo>
                  <a:pt x="433197" y="501903"/>
                </a:lnTo>
                <a:lnTo>
                  <a:pt x="480265" y="501903"/>
                </a:lnTo>
                <a:lnTo>
                  <a:pt x="466725" y="452500"/>
                </a:lnTo>
                <a:close/>
              </a:path>
              <a:path w="492760" h="546100">
                <a:moveTo>
                  <a:pt x="21590" y="0"/>
                </a:moveTo>
                <a:lnTo>
                  <a:pt x="0" y="19303"/>
                </a:lnTo>
                <a:lnTo>
                  <a:pt x="423561" y="491169"/>
                </a:lnTo>
                <a:lnTo>
                  <a:pt x="445132" y="471844"/>
                </a:lnTo>
                <a:lnTo>
                  <a:pt x="21590" y="0"/>
                </a:lnTo>
                <a:close/>
              </a:path>
            </a:pathLst>
          </a:custGeom>
          <a:solidFill>
            <a:srgbClr val="000000"/>
          </a:solidFill>
        </p:spPr>
        <p:txBody>
          <a:bodyPr wrap="square" lIns="0" tIns="0" rIns="0" bIns="0" rtlCol="0"/>
          <a:lstStyle/>
          <a:p>
            <a:endParaRPr/>
          </a:p>
        </p:txBody>
      </p:sp>
      <p:sp>
        <p:nvSpPr>
          <p:cNvPr id="44" name="object 44"/>
          <p:cNvSpPr/>
          <p:nvPr/>
        </p:nvSpPr>
        <p:spPr>
          <a:xfrm>
            <a:off x="2657348" y="3505708"/>
            <a:ext cx="154940" cy="295910"/>
          </a:xfrm>
          <a:custGeom>
            <a:avLst/>
            <a:gdLst/>
            <a:ahLst/>
            <a:cxnLst/>
            <a:rect l="l" t="t" r="r" b="b"/>
            <a:pathLst>
              <a:path w="154939" h="295910">
                <a:moveTo>
                  <a:pt x="0" y="198754"/>
                </a:moveTo>
                <a:lnTo>
                  <a:pt x="1269" y="295909"/>
                </a:lnTo>
                <a:lnTo>
                  <a:pt x="77572" y="237108"/>
                </a:lnTo>
                <a:lnTo>
                  <a:pt x="45846" y="237108"/>
                </a:lnTo>
                <a:lnTo>
                  <a:pt x="19812" y="224408"/>
                </a:lnTo>
                <a:lnTo>
                  <a:pt x="26112" y="211387"/>
                </a:lnTo>
                <a:lnTo>
                  <a:pt x="0" y="198754"/>
                </a:lnTo>
                <a:close/>
              </a:path>
              <a:path w="154939" h="295910">
                <a:moveTo>
                  <a:pt x="26112" y="211387"/>
                </a:moveTo>
                <a:lnTo>
                  <a:pt x="19812" y="224408"/>
                </a:lnTo>
                <a:lnTo>
                  <a:pt x="45846" y="237108"/>
                </a:lnTo>
                <a:lnTo>
                  <a:pt x="52194" y="224005"/>
                </a:lnTo>
                <a:lnTo>
                  <a:pt x="26112" y="211387"/>
                </a:lnTo>
                <a:close/>
              </a:path>
              <a:path w="154939" h="295910">
                <a:moveTo>
                  <a:pt x="52194" y="224005"/>
                </a:moveTo>
                <a:lnTo>
                  <a:pt x="45846" y="237108"/>
                </a:lnTo>
                <a:lnTo>
                  <a:pt x="77572" y="237108"/>
                </a:lnTo>
                <a:lnTo>
                  <a:pt x="78231" y="236600"/>
                </a:lnTo>
                <a:lnTo>
                  <a:pt x="52194" y="224005"/>
                </a:lnTo>
                <a:close/>
              </a:path>
              <a:path w="154939" h="295910">
                <a:moveTo>
                  <a:pt x="128396" y="0"/>
                </a:moveTo>
                <a:lnTo>
                  <a:pt x="26112" y="211387"/>
                </a:lnTo>
                <a:lnTo>
                  <a:pt x="52194" y="224005"/>
                </a:lnTo>
                <a:lnTo>
                  <a:pt x="154558" y="12700"/>
                </a:lnTo>
                <a:lnTo>
                  <a:pt x="128396" y="0"/>
                </a:lnTo>
                <a:close/>
              </a:path>
            </a:pathLst>
          </a:custGeom>
          <a:solidFill>
            <a:srgbClr val="000000"/>
          </a:solidFill>
        </p:spPr>
        <p:txBody>
          <a:bodyPr wrap="square" lIns="0" tIns="0" rIns="0" bIns="0" rtlCol="0"/>
          <a:lstStyle/>
          <a:p>
            <a:endParaRPr/>
          </a:p>
        </p:txBody>
      </p:sp>
      <p:sp>
        <p:nvSpPr>
          <p:cNvPr id="45" name="object 45"/>
          <p:cNvSpPr/>
          <p:nvPr/>
        </p:nvSpPr>
        <p:spPr>
          <a:xfrm>
            <a:off x="865632" y="5594603"/>
            <a:ext cx="573405" cy="410209"/>
          </a:xfrm>
          <a:custGeom>
            <a:avLst/>
            <a:gdLst/>
            <a:ahLst/>
            <a:cxnLst/>
            <a:rect l="l" t="t" r="r" b="b"/>
            <a:pathLst>
              <a:path w="573405" h="410210">
                <a:moveTo>
                  <a:pt x="286512" y="0"/>
                </a:moveTo>
                <a:lnTo>
                  <a:pt x="228768" y="4164"/>
                </a:lnTo>
                <a:lnTo>
                  <a:pt x="174986" y="16107"/>
                </a:lnTo>
                <a:lnTo>
                  <a:pt x="126317" y="35006"/>
                </a:lnTo>
                <a:lnTo>
                  <a:pt x="83915" y="60036"/>
                </a:lnTo>
                <a:lnTo>
                  <a:pt x="48930" y="90372"/>
                </a:lnTo>
                <a:lnTo>
                  <a:pt x="22514" y="125190"/>
                </a:lnTo>
                <a:lnTo>
                  <a:pt x="5820" y="163667"/>
                </a:lnTo>
                <a:lnTo>
                  <a:pt x="0" y="204978"/>
                </a:lnTo>
                <a:lnTo>
                  <a:pt x="5820" y="246288"/>
                </a:lnTo>
                <a:lnTo>
                  <a:pt x="22514" y="284765"/>
                </a:lnTo>
                <a:lnTo>
                  <a:pt x="48930" y="319583"/>
                </a:lnTo>
                <a:lnTo>
                  <a:pt x="83915" y="349919"/>
                </a:lnTo>
                <a:lnTo>
                  <a:pt x="126317" y="374949"/>
                </a:lnTo>
                <a:lnTo>
                  <a:pt x="174986" y="393848"/>
                </a:lnTo>
                <a:lnTo>
                  <a:pt x="228768" y="405791"/>
                </a:lnTo>
                <a:lnTo>
                  <a:pt x="286512" y="409956"/>
                </a:lnTo>
                <a:lnTo>
                  <a:pt x="344255" y="405791"/>
                </a:lnTo>
                <a:lnTo>
                  <a:pt x="398037" y="393848"/>
                </a:lnTo>
                <a:lnTo>
                  <a:pt x="446706" y="374949"/>
                </a:lnTo>
                <a:lnTo>
                  <a:pt x="489108" y="349919"/>
                </a:lnTo>
                <a:lnTo>
                  <a:pt x="524093" y="319583"/>
                </a:lnTo>
                <a:lnTo>
                  <a:pt x="550509" y="284765"/>
                </a:lnTo>
                <a:lnTo>
                  <a:pt x="567203" y="246288"/>
                </a:lnTo>
                <a:lnTo>
                  <a:pt x="573024" y="204978"/>
                </a:lnTo>
                <a:lnTo>
                  <a:pt x="567203" y="163667"/>
                </a:lnTo>
                <a:lnTo>
                  <a:pt x="550509" y="125190"/>
                </a:lnTo>
                <a:lnTo>
                  <a:pt x="524093" y="90372"/>
                </a:lnTo>
                <a:lnTo>
                  <a:pt x="489108" y="60036"/>
                </a:lnTo>
                <a:lnTo>
                  <a:pt x="446706" y="35006"/>
                </a:lnTo>
                <a:lnTo>
                  <a:pt x="398037" y="16107"/>
                </a:lnTo>
                <a:lnTo>
                  <a:pt x="344255" y="4164"/>
                </a:lnTo>
                <a:lnTo>
                  <a:pt x="286512" y="0"/>
                </a:lnTo>
                <a:close/>
              </a:path>
            </a:pathLst>
          </a:custGeom>
          <a:solidFill>
            <a:srgbClr val="EAF9C8"/>
          </a:solidFill>
        </p:spPr>
        <p:txBody>
          <a:bodyPr wrap="square" lIns="0" tIns="0" rIns="0" bIns="0" rtlCol="0"/>
          <a:lstStyle/>
          <a:p>
            <a:endParaRPr/>
          </a:p>
        </p:txBody>
      </p:sp>
      <p:sp>
        <p:nvSpPr>
          <p:cNvPr id="46" name="object 46"/>
          <p:cNvSpPr/>
          <p:nvPr/>
        </p:nvSpPr>
        <p:spPr>
          <a:xfrm>
            <a:off x="865632" y="5594603"/>
            <a:ext cx="573405" cy="410209"/>
          </a:xfrm>
          <a:custGeom>
            <a:avLst/>
            <a:gdLst/>
            <a:ahLst/>
            <a:cxnLst/>
            <a:rect l="l" t="t" r="r" b="b"/>
            <a:pathLst>
              <a:path w="573405" h="410210">
                <a:moveTo>
                  <a:pt x="0" y="204978"/>
                </a:moveTo>
                <a:lnTo>
                  <a:pt x="5820" y="163667"/>
                </a:lnTo>
                <a:lnTo>
                  <a:pt x="22514" y="125190"/>
                </a:lnTo>
                <a:lnTo>
                  <a:pt x="48930" y="90372"/>
                </a:lnTo>
                <a:lnTo>
                  <a:pt x="83915" y="60036"/>
                </a:lnTo>
                <a:lnTo>
                  <a:pt x="126317" y="35006"/>
                </a:lnTo>
                <a:lnTo>
                  <a:pt x="174986" y="16107"/>
                </a:lnTo>
                <a:lnTo>
                  <a:pt x="228768" y="4164"/>
                </a:lnTo>
                <a:lnTo>
                  <a:pt x="286512" y="0"/>
                </a:lnTo>
                <a:lnTo>
                  <a:pt x="344255" y="4164"/>
                </a:lnTo>
                <a:lnTo>
                  <a:pt x="398037" y="16107"/>
                </a:lnTo>
                <a:lnTo>
                  <a:pt x="446706" y="35006"/>
                </a:lnTo>
                <a:lnTo>
                  <a:pt x="489108" y="60036"/>
                </a:lnTo>
                <a:lnTo>
                  <a:pt x="524093" y="90372"/>
                </a:lnTo>
                <a:lnTo>
                  <a:pt x="550509" y="125190"/>
                </a:lnTo>
                <a:lnTo>
                  <a:pt x="567203" y="163667"/>
                </a:lnTo>
                <a:lnTo>
                  <a:pt x="573024" y="204978"/>
                </a:lnTo>
                <a:lnTo>
                  <a:pt x="567203" y="246288"/>
                </a:lnTo>
                <a:lnTo>
                  <a:pt x="550509" y="284765"/>
                </a:lnTo>
                <a:lnTo>
                  <a:pt x="524093" y="319583"/>
                </a:lnTo>
                <a:lnTo>
                  <a:pt x="489108" y="349919"/>
                </a:lnTo>
                <a:lnTo>
                  <a:pt x="446706" y="374949"/>
                </a:lnTo>
                <a:lnTo>
                  <a:pt x="398037" y="393848"/>
                </a:lnTo>
                <a:lnTo>
                  <a:pt x="344255" y="405791"/>
                </a:lnTo>
                <a:lnTo>
                  <a:pt x="286512" y="409956"/>
                </a:lnTo>
                <a:lnTo>
                  <a:pt x="228768" y="405791"/>
                </a:lnTo>
                <a:lnTo>
                  <a:pt x="174986" y="393848"/>
                </a:lnTo>
                <a:lnTo>
                  <a:pt x="126317" y="374949"/>
                </a:lnTo>
                <a:lnTo>
                  <a:pt x="83915" y="349919"/>
                </a:lnTo>
                <a:lnTo>
                  <a:pt x="48930" y="319583"/>
                </a:lnTo>
                <a:lnTo>
                  <a:pt x="22514" y="284765"/>
                </a:lnTo>
                <a:lnTo>
                  <a:pt x="5820" y="246288"/>
                </a:lnTo>
                <a:lnTo>
                  <a:pt x="0" y="204978"/>
                </a:lnTo>
                <a:close/>
              </a:path>
            </a:pathLst>
          </a:custGeom>
          <a:ln w="9144">
            <a:solidFill>
              <a:srgbClr val="000000"/>
            </a:solidFill>
          </a:ln>
        </p:spPr>
        <p:txBody>
          <a:bodyPr wrap="square" lIns="0" tIns="0" rIns="0" bIns="0" rtlCol="0"/>
          <a:lstStyle/>
          <a:p>
            <a:endParaRPr/>
          </a:p>
        </p:txBody>
      </p:sp>
      <p:sp>
        <p:nvSpPr>
          <p:cNvPr id="47" name="object 47"/>
          <p:cNvSpPr txBox="1"/>
          <p:nvPr/>
        </p:nvSpPr>
        <p:spPr>
          <a:xfrm>
            <a:off x="1081532" y="5635244"/>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2</a:t>
            </a:r>
          </a:p>
        </p:txBody>
      </p:sp>
      <p:sp>
        <p:nvSpPr>
          <p:cNvPr id="48" name="object 48"/>
          <p:cNvSpPr/>
          <p:nvPr/>
        </p:nvSpPr>
        <p:spPr>
          <a:xfrm>
            <a:off x="1207769" y="5075046"/>
            <a:ext cx="520065" cy="567690"/>
          </a:xfrm>
          <a:custGeom>
            <a:avLst/>
            <a:gdLst/>
            <a:ahLst/>
            <a:cxnLst/>
            <a:rect l="l" t="t" r="r" b="b"/>
            <a:pathLst>
              <a:path w="520064" h="567689">
                <a:moveTo>
                  <a:pt x="26466" y="474090"/>
                </a:moveTo>
                <a:lnTo>
                  <a:pt x="0" y="567562"/>
                </a:lnTo>
                <a:lnTo>
                  <a:pt x="90678" y="532676"/>
                </a:lnTo>
                <a:lnTo>
                  <a:pt x="81003" y="523849"/>
                </a:lnTo>
                <a:lnTo>
                  <a:pt x="59486" y="523849"/>
                </a:lnTo>
                <a:lnTo>
                  <a:pt x="38100" y="504316"/>
                </a:lnTo>
                <a:lnTo>
                  <a:pt x="47866" y="493615"/>
                </a:lnTo>
                <a:lnTo>
                  <a:pt x="26466" y="474090"/>
                </a:lnTo>
                <a:close/>
              </a:path>
              <a:path w="520064" h="567689">
                <a:moveTo>
                  <a:pt x="47866" y="493615"/>
                </a:moveTo>
                <a:lnTo>
                  <a:pt x="38100" y="504316"/>
                </a:lnTo>
                <a:lnTo>
                  <a:pt x="59486" y="523849"/>
                </a:lnTo>
                <a:lnTo>
                  <a:pt x="69262" y="513137"/>
                </a:lnTo>
                <a:lnTo>
                  <a:pt x="47866" y="493615"/>
                </a:lnTo>
                <a:close/>
              </a:path>
              <a:path w="520064" h="567689">
                <a:moveTo>
                  <a:pt x="69262" y="513137"/>
                </a:moveTo>
                <a:lnTo>
                  <a:pt x="59486" y="523849"/>
                </a:lnTo>
                <a:lnTo>
                  <a:pt x="81003" y="523849"/>
                </a:lnTo>
                <a:lnTo>
                  <a:pt x="69262" y="513137"/>
                </a:lnTo>
                <a:close/>
              </a:path>
              <a:path w="520064" h="567689">
                <a:moveTo>
                  <a:pt x="498348" y="0"/>
                </a:moveTo>
                <a:lnTo>
                  <a:pt x="47866" y="493615"/>
                </a:lnTo>
                <a:lnTo>
                  <a:pt x="69262" y="513137"/>
                </a:lnTo>
                <a:lnTo>
                  <a:pt x="519684" y="19557"/>
                </a:lnTo>
                <a:lnTo>
                  <a:pt x="498348" y="0"/>
                </a:lnTo>
                <a:close/>
              </a:path>
            </a:pathLst>
          </a:custGeom>
          <a:solidFill>
            <a:srgbClr val="000000"/>
          </a:solidFill>
        </p:spPr>
        <p:txBody>
          <a:bodyPr wrap="square" lIns="0" tIns="0" rIns="0" bIns="0" rtlCol="0"/>
          <a:lstStyle/>
          <a:p>
            <a:endParaRPr/>
          </a:p>
        </p:txBody>
      </p:sp>
      <p:sp>
        <p:nvSpPr>
          <p:cNvPr id="49" name="object 49"/>
          <p:cNvSpPr/>
          <p:nvPr/>
        </p:nvSpPr>
        <p:spPr>
          <a:xfrm>
            <a:off x="2167127" y="5574791"/>
            <a:ext cx="573405" cy="411480"/>
          </a:xfrm>
          <a:custGeom>
            <a:avLst/>
            <a:gdLst/>
            <a:ahLst/>
            <a:cxnLst/>
            <a:rect l="l" t="t" r="r" b="b"/>
            <a:pathLst>
              <a:path w="573405" h="411479">
                <a:moveTo>
                  <a:pt x="286512" y="0"/>
                </a:moveTo>
                <a:lnTo>
                  <a:pt x="228768" y="4179"/>
                </a:lnTo>
                <a:lnTo>
                  <a:pt x="174986" y="16168"/>
                </a:lnTo>
                <a:lnTo>
                  <a:pt x="126317" y="35137"/>
                </a:lnTo>
                <a:lnTo>
                  <a:pt x="83915" y="60259"/>
                </a:lnTo>
                <a:lnTo>
                  <a:pt x="48930" y="90708"/>
                </a:lnTo>
                <a:lnTo>
                  <a:pt x="22514" y="125656"/>
                </a:lnTo>
                <a:lnTo>
                  <a:pt x="5820" y="164276"/>
                </a:lnTo>
                <a:lnTo>
                  <a:pt x="0" y="205740"/>
                </a:lnTo>
                <a:lnTo>
                  <a:pt x="5820" y="247203"/>
                </a:lnTo>
                <a:lnTo>
                  <a:pt x="22514" y="285823"/>
                </a:lnTo>
                <a:lnTo>
                  <a:pt x="48930" y="320771"/>
                </a:lnTo>
                <a:lnTo>
                  <a:pt x="83915" y="351220"/>
                </a:lnTo>
                <a:lnTo>
                  <a:pt x="126317" y="376342"/>
                </a:lnTo>
                <a:lnTo>
                  <a:pt x="174986" y="395311"/>
                </a:lnTo>
                <a:lnTo>
                  <a:pt x="228768" y="407300"/>
                </a:lnTo>
                <a:lnTo>
                  <a:pt x="286512" y="411480"/>
                </a:lnTo>
                <a:lnTo>
                  <a:pt x="344255" y="407300"/>
                </a:lnTo>
                <a:lnTo>
                  <a:pt x="398037" y="395311"/>
                </a:lnTo>
                <a:lnTo>
                  <a:pt x="446706" y="376342"/>
                </a:lnTo>
                <a:lnTo>
                  <a:pt x="489108" y="351220"/>
                </a:lnTo>
                <a:lnTo>
                  <a:pt x="524093" y="320771"/>
                </a:lnTo>
                <a:lnTo>
                  <a:pt x="550509" y="285823"/>
                </a:lnTo>
                <a:lnTo>
                  <a:pt x="567203" y="247203"/>
                </a:lnTo>
                <a:lnTo>
                  <a:pt x="573024" y="205740"/>
                </a:lnTo>
                <a:lnTo>
                  <a:pt x="567203" y="164276"/>
                </a:lnTo>
                <a:lnTo>
                  <a:pt x="550509" y="125656"/>
                </a:lnTo>
                <a:lnTo>
                  <a:pt x="524093" y="90708"/>
                </a:lnTo>
                <a:lnTo>
                  <a:pt x="489108" y="60259"/>
                </a:lnTo>
                <a:lnTo>
                  <a:pt x="446706" y="35137"/>
                </a:lnTo>
                <a:lnTo>
                  <a:pt x="398037" y="16168"/>
                </a:lnTo>
                <a:lnTo>
                  <a:pt x="344255" y="4179"/>
                </a:lnTo>
                <a:lnTo>
                  <a:pt x="286512" y="0"/>
                </a:lnTo>
                <a:close/>
              </a:path>
            </a:pathLst>
          </a:custGeom>
          <a:solidFill>
            <a:srgbClr val="EAF9C8"/>
          </a:solidFill>
        </p:spPr>
        <p:txBody>
          <a:bodyPr wrap="square" lIns="0" tIns="0" rIns="0" bIns="0" rtlCol="0"/>
          <a:lstStyle/>
          <a:p>
            <a:endParaRPr/>
          </a:p>
        </p:txBody>
      </p:sp>
      <p:sp>
        <p:nvSpPr>
          <p:cNvPr id="50" name="object 50"/>
          <p:cNvSpPr/>
          <p:nvPr/>
        </p:nvSpPr>
        <p:spPr>
          <a:xfrm>
            <a:off x="2167127" y="5574791"/>
            <a:ext cx="573405" cy="411480"/>
          </a:xfrm>
          <a:custGeom>
            <a:avLst/>
            <a:gdLst/>
            <a:ahLst/>
            <a:cxnLst/>
            <a:rect l="l" t="t" r="r" b="b"/>
            <a:pathLst>
              <a:path w="573405" h="411479">
                <a:moveTo>
                  <a:pt x="0" y="205740"/>
                </a:moveTo>
                <a:lnTo>
                  <a:pt x="5820" y="164276"/>
                </a:lnTo>
                <a:lnTo>
                  <a:pt x="22514" y="125656"/>
                </a:lnTo>
                <a:lnTo>
                  <a:pt x="48930" y="90708"/>
                </a:lnTo>
                <a:lnTo>
                  <a:pt x="83915" y="60259"/>
                </a:lnTo>
                <a:lnTo>
                  <a:pt x="126317" y="35137"/>
                </a:lnTo>
                <a:lnTo>
                  <a:pt x="174986" y="16168"/>
                </a:lnTo>
                <a:lnTo>
                  <a:pt x="228768" y="4179"/>
                </a:lnTo>
                <a:lnTo>
                  <a:pt x="286512" y="0"/>
                </a:lnTo>
                <a:lnTo>
                  <a:pt x="344255" y="4179"/>
                </a:lnTo>
                <a:lnTo>
                  <a:pt x="398037" y="16168"/>
                </a:lnTo>
                <a:lnTo>
                  <a:pt x="446706" y="35137"/>
                </a:lnTo>
                <a:lnTo>
                  <a:pt x="489108" y="60259"/>
                </a:lnTo>
                <a:lnTo>
                  <a:pt x="524093" y="90708"/>
                </a:lnTo>
                <a:lnTo>
                  <a:pt x="550509" y="125656"/>
                </a:lnTo>
                <a:lnTo>
                  <a:pt x="567203" y="164276"/>
                </a:lnTo>
                <a:lnTo>
                  <a:pt x="573024" y="205740"/>
                </a:lnTo>
                <a:lnTo>
                  <a:pt x="567203" y="247203"/>
                </a:lnTo>
                <a:lnTo>
                  <a:pt x="550509" y="285823"/>
                </a:lnTo>
                <a:lnTo>
                  <a:pt x="524093" y="320771"/>
                </a:lnTo>
                <a:lnTo>
                  <a:pt x="489108" y="351220"/>
                </a:lnTo>
                <a:lnTo>
                  <a:pt x="446706" y="376342"/>
                </a:lnTo>
                <a:lnTo>
                  <a:pt x="398037" y="395311"/>
                </a:lnTo>
                <a:lnTo>
                  <a:pt x="344255" y="407300"/>
                </a:lnTo>
                <a:lnTo>
                  <a:pt x="286512" y="411480"/>
                </a:lnTo>
                <a:lnTo>
                  <a:pt x="228768" y="407300"/>
                </a:lnTo>
                <a:lnTo>
                  <a:pt x="174986" y="395311"/>
                </a:lnTo>
                <a:lnTo>
                  <a:pt x="126317" y="376342"/>
                </a:lnTo>
                <a:lnTo>
                  <a:pt x="83915" y="351220"/>
                </a:lnTo>
                <a:lnTo>
                  <a:pt x="48930" y="320771"/>
                </a:lnTo>
                <a:lnTo>
                  <a:pt x="22514" y="285823"/>
                </a:lnTo>
                <a:lnTo>
                  <a:pt x="5820" y="247203"/>
                </a:lnTo>
                <a:lnTo>
                  <a:pt x="0" y="205740"/>
                </a:lnTo>
                <a:close/>
              </a:path>
            </a:pathLst>
          </a:custGeom>
          <a:ln w="9144">
            <a:solidFill>
              <a:srgbClr val="000000"/>
            </a:solidFill>
          </a:ln>
        </p:spPr>
        <p:txBody>
          <a:bodyPr wrap="square" lIns="0" tIns="0" rIns="0" bIns="0" rtlCol="0"/>
          <a:lstStyle/>
          <a:p>
            <a:endParaRPr/>
          </a:p>
        </p:txBody>
      </p:sp>
      <p:sp>
        <p:nvSpPr>
          <p:cNvPr id="51" name="object 51"/>
          <p:cNvSpPr txBox="1"/>
          <p:nvPr/>
        </p:nvSpPr>
        <p:spPr>
          <a:xfrm>
            <a:off x="2383282" y="5616955"/>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4</a:t>
            </a:r>
          </a:p>
        </p:txBody>
      </p:sp>
      <p:sp>
        <p:nvSpPr>
          <p:cNvPr id="52" name="object 52"/>
          <p:cNvSpPr/>
          <p:nvPr/>
        </p:nvSpPr>
        <p:spPr>
          <a:xfrm>
            <a:off x="1961514" y="5043804"/>
            <a:ext cx="441325" cy="550545"/>
          </a:xfrm>
          <a:custGeom>
            <a:avLst/>
            <a:gdLst/>
            <a:ahLst/>
            <a:cxnLst/>
            <a:rect l="l" t="t" r="r" b="b"/>
            <a:pathLst>
              <a:path w="441325" h="550545">
                <a:moveTo>
                  <a:pt x="375665" y="491058"/>
                </a:moveTo>
                <a:lnTo>
                  <a:pt x="353060" y="509016"/>
                </a:lnTo>
                <a:lnTo>
                  <a:pt x="441071" y="550037"/>
                </a:lnTo>
                <a:lnTo>
                  <a:pt x="431011" y="502412"/>
                </a:lnTo>
                <a:lnTo>
                  <a:pt x="384683" y="502412"/>
                </a:lnTo>
                <a:lnTo>
                  <a:pt x="375665" y="491058"/>
                </a:lnTo>
                <a:close/>
              </a:path>
              <a:path w="441325" h="550545">
                <a:moveTo>
                  <a:pt x="398384" y="473010"/>
                </a:moveTo>
                <a:lnTo>
                  <a:pt x="375665" y="491058"/>
                </a:lnTo>
                <a:lnTo>
                  <a:pt x="384683" y="502412"/>
                </a:lnTo>
                <a:lnTo>
                  <a:pt x="407416" y="484378"/>
                </a:lnTo>
                <a:lnTo>
                  <a:pt x="398384" y="473010"/>
                </a:lnTo>
                <a:close/>
              </a:path>
              <a:path w="441325" h="550545">
                <a:moveTo>
                  <a:pt x="421005" y="455041"/>
                </a:moveTo>
                <a:lnTo>
                  <a:pt x="398384" y="473010"/>
                </a:lnTo>
                <a:lnTo>
                  <a:pt x="407416" y="484378"/>
                </a:lnTo>
                <a:lnTo>
                  <a:pt x="384683" y="502412"/>
                </a:lnTo>
                <a:lnTo>
                  <a:pt x="431011" y="502412"/>
                </a:lnTo>
                <a:lnTo>
                  <a:pt x="421005" y="455041"/>
                </a:lnTo>
                <a:close/>
              </a:path>
              <a:path w="441325" h="550545">
                <a:moveTo>
                  <a:pt x="22606" y="0"/>
                </a:moveTo>
                <a:lnTo>
                  <a:pt x="0" y="18034"/>
                </a:lnTo>
                <a:lnTo>
                  <a:pt x="375665" y="491058"/>
                </a:lnTo>
                <a:lnTo>
                  <a:pt x="398384" y="473010"/>
                </a:lnTo>
                <a:lnTo>
                  <a:pt x="22606" y="0"/>
                </a:lnTo>
                <a:close/>
              </a:path>
            </a:pathLst>
          </a:custGeom>
          <a:solidFill>
            <a:srgbClr val="000000"/>
          </a:solidFill>
        </p:spPr>
        <p:txBody>
          <a:bodyPr wrap="square" lIns="0" tIns="0" rIns="0" bIns="0" rtlCol="0"/>
          <a:lstStyle/>
          <a:p>
            <a:endParaRPr/>
          </a:p>
        </p:txBody>
      </p:sp>
      <p:sp>
        <p:nvSpPr>
          <p:cNvPr id="53" name="object 53"/>
          <p:cNvSpPr txBox="1"/>
          <p:nvPr/>
        </p:nvSpPr>
        <p:spPr>
          <a:xfrm>
            <a:off x="1581911" y="5949696"/>
            <a:ext cx="490855" cy="370840"/>
          </a:xfrm>
          <a:prstGeom prst="rect">
            <a:avLst/>
          </a:prstGeom>
          <a:solidFill>
            <a:srgbClr val="FFC000"/>
          </a:solidFill>
        </p:spPr>
        <p:txBody>
          <a:bodyPr vert="horz" wrap="square" lIns="0" tIns="31750" rIns="0" bIns="0" rtlCol="0">
            <a:spAutoFit/>
          </a:bodyPr>
          <a:lstStyle/>
          <a:p>
            <a:pPr marL="90805">
              <a:lnSpc>
                <a:spcPct val="100000"/>
              </a:lnSpc>
              <a:spcBef>
                <a:spcPts val="250"/>
              </a:spcBef>
            </a:pPr>
            <a:r>
              <a:rPr sz="1800">
                <a:latin typeface="Calibri"/>
                <a:cs typeface="Calibri"/>
              </a:rPr>
              <a:t>&lt;5</a:t>
            </a:r>
          </a:p>
        </p:txBody>
      </p:sp>
      <p:sp>
        <p:nvSpPr>
          <p:cNvPr id="54" name="object 54"/>
          <p:cNvSpPr txBox="1"/>
          <p:nvPr/>
        </p:nvSpPr>
        <p:spPr>
          <a:xfrm>
            <a:off x="4174235" y="6045708"/>
            <a:ext cx="494030" cy="368935"/>
          </a:xfrm>
          <a:prstGeom prst="rect">
            <a:avLst/>
          </a:prstGeom>
          <a:solidFill>
            <a:srgbClr val="FFC000"/>
          </a:solidFill>
        </p:spPr>
        <p:txBody>
          <a:bodyPr vert="horz" wrap="square" lIns="0" tIns="31114" rIns="0" bIns="0" rtlCol="0">
            <a:spAutoFit/>
          </a:bodyPr>
          <a:lstStyle/>
          <a:p>
            <a:pPr marL="90805">
              <a:lnSpc>
                <a:spcPct val="100000"/>
              </a:lnSpc>
              <a:spcBef>
                <a:spcPts val="244"/>
              </a:spcBef>
            </a:pPr>
            <a:r>
              <a:rPr sz="1800">
                <a:latin typeface="Calibri"/>
                <a:cs typeface="Calibri"/>
              </a:rPr>
              <a:t>&gt;5</a:t>
            </a:r>
          </a:p>
        </p:txBody>
      </p:sp>
      <p:sp>
        <p:nvSpPr>
          <p:cNvPr id="55" name="object 55"/>
          <p:cNvSpPr txBox="1"/>
          <p:nvPr/>
        </p:nvSpPr>
        <p:spPr>
          <a:xfrm>
            <a:off x="807516" y="4167962"/>
            <a:ext cx="1111250" cy="300355"/>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Sol Alt</a:t>
            </a:r>
            <a:r>
              <a:rPr sz="1800" spc="-60">
                <a:latin typeface="Calibri"/>
                <a:cs typeface="Calibri"/>
              </a:rPr>
              <a:t> </a:t>
            </a:r>
            <a:r>
              <a:rPr sz="1800" spc="-10">
                <a:latin typeface="Calibri"/>
                <a:cs typeface="Calibri"/>
              </a:rPr>
              <a:t>Ağaç</a:t>
            </a:r>
            <a:endParaRPr sz="1800">
              <a:latin typeface="Calibri"/>
              <a:cs typeface="Calibri"/>
            </a:endParaRPr>
          </a:p>
        </p:txBody>
      </p:sp>
      <p:sp>
        <p:nvSpPr>
          <p:cNvPr id="56" name="object 56"/>
          <p:cNvSpPr txBox="1"/>
          <p:nvPr/>
        </p:nvSpPr>
        <p:spPr>
          <a:xfrm>
            <a:off x="3670172" y="4501337"/>
            <a:ext cx="1154430" cy="300355"/>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Sağ Alt</a:t>
            </a:r>
            <a:r>
              <a:rPr sz="1800" spc="-70">
                <a:latin typeface="Calibri"/>
                <a:cs typeface="Calibri"/>
              </a:rPr>
              <a:t> </a:t>
            </a:r>
            <a:r>
              <a:rPr sz="1800" spc="-10">
                <a:latin typeface="Calibri"/>
                <a:cs typeface="Calibri"/>
              </a:rPr>
              <a:t>Ağaç</a:t>
            </a:r>
            <a:endParaRPr sz="1800">
              <a:latin typeface="Calibri"/>
              <a:cs typeface="Calibri"/>
            </a:endParaRPr>
          </a:p>
        </p:txBody>
      </p:sp>
      <p:sp>
        <p:nvSpPr>
          <p:cNvPr id="57" name="object 57"/>
          <p:cNvSpPr/>
          <p:nvPr/>
        </p:nvSpPr>
        <p:spPr>
          <a:xfrm>
            <a:off x="5148071" y="4119371"/>
            <a:ext cx="3152140" cy="2478405"/>
          </a:xfrm>
          <a:custGeom>
            <a:avLst/>
            <a:gdLst/>
            <a:ahLst/>
            <a:cxnLst/>
            <a:rect l="l" t="t" r="r" b="b"/>
            <a:pathLst>
              <a:path w="3152140" h="2478404">
                <a:moveTo>
                  <a:pt x="2425954" y="0"/>
                </a:moveTo>
                <a:lnTo>
                  <a:pt x="725677" y="0"/>
                </a:lnTo>
                <a:lnTo>
                  <a:pt x="0" y="725677"/>
                </a:lnTo>
                <a:lnTo>
                  <a:pt x="0" y="1752282"/>
                </a:lnTo>
                <a:lnTo>
                  <a:pt x="725677" y="2478023"/>
                </a:lnTo>
                <a:lnTo>
                  <a:pt x="2425954" y="2478024"/>
                </a:lnTo>
                <a:lnTo>
                  <a:pt x="3151631" y="1752282"/>
                </a:lnTo>
                <a:lnTo>
                  <a:pt x="3151631" y="725677"/>
                </a:lnTo>
                <a:lnTo>
                  <a:pt x="2425954" y="0"/>
                </a:lnTo>
                <a:close/>
              </a:path>
            </a:pathLst>
          </a:custGeom>
          <a:solidFill>
            <a:srgbClr val="DFFF82"/>
          </a:solidFill>
        </p:spPr>
        <p:txBody>
          <a:bodyPr wrap="square" lIns="0" tIns="0" rIns="0" bIns="0" rtlCol="0"/>
          <a:lstStyle/>
          <a:p>
            <a:endParaRPr/>
          </a:p>
        </p:txBody>
      </p:sp>
      <p:sp>
        <p:nvSpPr>
          <p:cNvPr id="58" name="object 58"/>
          <p:cNvSpPr/>
          <p:nvPr/>
        </p:nvSpPr>
        <p:spPr>
          <a:xfrm>
            <a:off x="5148071" y="4119371"/>
            <a:ext cx="3152140" cy="2478405"/>
          </a:xfrm>
          <a:custGeom>
            <a:avLst/>
            <a:gdLst/>
            <a:ahLst/>
            <a:cxnLst/>
            <a:rect l="l" t="t" r="r" b="b"/>
            <a:pathLst>
              <a:path w="3152140" h="2478404">
                <a:moveTo>
                  <a:pt x="0" y="725677"/>
                </a:moveTo>
                <a:lnTo>
                  <a:pt x="725677" y="0"/>
                </a:lnTo>
                <a:lnTo>
                  <a:pt x="2425954" y="0"/>
                </a:lnTo>
                <a:lnTo>
                  <a:pt x="3151631" y="725677"/>
                </a:lnTo>
                <a:lnTo>
                  <a:pt x="3151631" y="1752282"/>
                </a:lnTo>
                <a:lnTo>
                  <a:pt x="2425954" y="2478023"/>
                </a:lnTo>
                <a:lnTo>
                  <a:pt x="725677" y="2478023"/>
                </a:lnTo>
                <a:lnTo>
                  <a:pt x="0" y="1752282"/>
                </a:lnTo>
                <a:lnTo>
                  <a:pt x="0" y="725677"/>
                </a:lnTo>
                <a:close/>
              </a:path>
            </a:pathLst>
          </a:custGeom>
          <a:ln w="9144">
            <a:solidFill>
              <a:srgbClr val="000000"/>
            </a:solidFill>
          </a:ln>
        </p:spPr>
        <p:txBody>
          <a:bodyPr wrap="square" lIns="0" tIns="0" rIns="0" bIns="0" rtlCol="0"/>
          <a:lstStyle/>
          <a:p>
            <a:endParaRPr/>
          </a:p>
        </p:txBody>
      </p:sp>
      <p:sp>
        <p:nvSpPr>
          <p:cNvPr id="59" name="object 59"/>
          <p:cNvSpPr/>
          <p:nvPr/>
        </p:nvSpPr>
        <p:spPr>
          <a:xfrm>
            <a:off x="5571744" y="3625596"/>
            <a:ext cx="544195" cy="411480"/>
          </a:xfrm>
          <a:custGeom>
            <a:avLst/>
            <a:gdLst/>
            <a:ahLst/>
            <a:cxnLst/>
            <a:rect l="l" t="t" r="r" b="b"/>
            <a:pathLst>
              <a:path w="544195" h="411479">
                <a:moveTo>
                  <a:pt x="272033" y="0"/>
                </a:moveTo>
                <a:lnTo>
                  <a:pt x="217209" y="4178"/>
                </a:lnTo>
                <a:lnTo>
                  <a:pt x="166145" y="16162"/>
                </a:lnTo>
                <a:lnTo>
                  <a:pt x="119936" y="35127"/>
                </a:lnTo>
                <a:lnTo>
                  <a:pt x="79676" y="60245"/>
                </a:lnTo>
                <a:lnTo>
                  <a:pt x="46458" y="90692"/>
                </a:lnTo>
                <a:lnTo>
                  <a:pt x="21377" y="125640"/>
                </a:lnTo>
                <a:lnTo>
                  <a:pt x="5526" y="164265"/>
                </a:lnTo>
                <a:lnTo>
                  <a:pt x="0" y="205739"/>
                </a:lnTo>
                <a:lnTo>
                  <a:pt x="5526" y="247214"/>
                </a:lnTo>
                <a:lnTo>
                  <a:pt x="21377" y="285839"/>
                </a:lnTo>
                <a:lnTo>
                  <a:pt x="46458" y="320787"/>
                </a:lnTo>
                <a:lnTo>
                  <a:pt x="79676" y="351234"/>
                </a:lnTo>
                <a:lnTo>
                  <a:pt x="119936" y="376352"/>
                </a:lnTo>
                <a:lnTo>
                  <a:pt x="166145" y="395317"/>
                </a:lnTo>
                <a:lnTo>
                  <a:pt x="217209" y="407301"/>
                </a:lnTo>
                <a:lnTo>
                  <a:pt x="272033" y="411479"/>
                </a:lnTo>
                <a:lnTo>
                  <a:pt x="326858" y="407301"/>
                </a:lnTo>
                <a:lnTo>
                  <a:pt x="377922" y="395317"/>
                </a:lnTo>
                <a:lnTo>
                  <a:pt x="424131" y="376352"/>
                </a:lnTo>
                <a:lnTo>
                  <a:pt x="464391" y="351234"/>
                </a:lnTo>
                <a:lnTo>
                  <a:pt x="497609" y="320787"/>
                </a:lnTo>
                <a:lnTo>
                  <a:pt x="522690" y="285839"/>
                </a:lnTo>
                <a:lnTo>
                  <a:pt x="538541" y="247214"/>
                </a:lnTo>
                <a:lnTo>
                  <a:pt x="544067" y="205739"/>
                </a:lnTo>
                <a:lnTo>
                  <a:pt x="538541" y="164265"/>
                </a:lnTo>
                <a:lnTo>
                  <a:pt x="522690" y="125640"/>
                </a:lnTo>
                <a:lnTo>
                  <a:pt x="497609" y="90692"/>
                </a:lnTo>
                <a:lnTo>
                  <a:pt x="464391" y="60245"/>
                </a:lnTo>
                <a:lnTo>
                  <a:pt x="424131" y="35127"/>
                </a:lnTo>
                <a:lnTo>
                  <a:pt x="377922" y="16162"/>
                </a:lnTo>
                <a:lnTo>
                  <a:pt x="326858" y="4178"/>
                </a:lnTo>
                <a:lnTo>
                  <a:pt x="272033" y="0"/>
                </a:lnTo>
                <a:close/>
              </a:path>
            </a:pathLst>
          </a:custGeom>
          <a:solidFill>
            <a:srgbClr val="EAF9C8"/>
          </a:solidFill>
        </p:spPr>
        <p:txBody>
          <a:bodyPr wrap="square" lIns="0" tIns="0" rIns="0" bIns="0" rtlCol="0"/>
          <a:lstStyle/>
          <a:p>
            <a:endParaRPr/>
          </a:p>
        </p:txBody>
      </p:sp>
      <p:sp>
        <p:nvSpPr>
          <p:cNvPr id="60" name="object 60"/>
          <p:cNvSpPr/>
          <p:nvPr/>
        </p:nvSpPr>
        <p:spPr>
          <a:xfrm>
            <a:off x="5571744" y="3625596"/>
            <a:ext cx="544195" cy="411480"/>
          </a:xfrm>
          <a:custGeom>
            <a:avLst/>
            <a:gdLst/>
            <a:ahLst/>
            <a:cxnLst/>
            <a:rect l="l" t="t" r="r" b="b"/>
            <a:pathLst>
              <a:path w="544195" h="411479">
                <a:moveTo>
                  <a:pt x="0" y="205739"/>
                </a:moveTo>
                <a:lnTo>
                  <a:pt x="5526" y="164265"/>
                </a:lnTo>
                <a:lnTo>
                  <a:pt x="21377" y="125640"/>
                </a:lnTo>
                <a:lnTo>
                  <a:pt x="46458" y="90692"/>
                </a:lnTo>
                <a:lnTo>
                  <a:pt x="79676" y="60245"/>
                </a:lnTo>
                <a:lnTo>
                  <a:pt x="119936" y="35127"/>
                </a:lnTo>
                <a:lnTo>
                  <a:pt x="166145" y="16162"/>
                </a:lnTo>
                <a:lnTo>
                  <a:pt x="217209" y="4178"/>
                </a:lnTo>
                <a:lnTo>
                  <a:pt x="272033" y="0"/>
                </a:lnTo>
                <a:lnTo>
                  <a:pt x="326858" y="4178"/>
                </a:lnTo>
                <a:lnTo>
                  <a:pt x="377922" y="16162"/>
                </a:lnTo>
                <a:lnTo>
                  <a:pt x="424131" y="35127"/>
                </a:lnTo>
                <a:lnTo>
                  <a:pt x="464391" y="60245"/>
                </a:lnTo>
                <a:lnTo>
                  <a:pt x="497609" y="90692"/>
                </a:lnTo>
                <a:lnTo>
                  <a:pt x="522690" y="125640"/>
                </a:lnTo>
                <a:lnTo>
                  <a:pt x="538541" y="164265"/>
                </a:lnTo>
                <a:lnTo>
                  <a:pt x="544067" y="205739"/>
                </a:lnTo>
                <a:lnTo>
                  <a:pt x="538541" y="247214"/>
                </a:lnTo>
                <a:lnTo>
                  <a:pt x="522690" y="285839"/>
                </a:lnTo>
                <a:lnTo>
                  <a:pt x="497609" y="320787"/>
                </a:lnTo>
                <a:lnTo>
                  <a:pt x="464391" y="351234"/>
                </a:lnTo>
                <a:lnTo>
                  <a:pt x="424131" y="376352"/>
                </a:lnTo>
                <a:lnTo>
                  <a:pt x="377922" y="395317"/>
                </a:lnTo>
                <a:lnTo>
                  <a:pt x="326858" y="407301"/>
                </a:lnTo>
                <a:lnTo>
                  <a:pt x="272033" y="411479"/>
                </a:lnTo>
                <a:lnTo>
                  <a:pt x="217209" y="407301"/>
                </a:lnTo>
                <a:lnTo>
                  <a:pt x="166145" y="395317"/>
                </a:lnTo>
                <a:lnTo>
                  <a:pt x="119936" y="376352"/>
                </a:lnTo>
                <a:lnTo>
                  <a:pt x="79676" y="351234"/>
                </a:lnTo>
                <a:lnTo>
                  <a:pt x="46458" y="320787"/>
                </a:lnTo>
                <a:lnTo>
                  <a:pt x="21377" y="285839"/>
                </a:lnTo>
                <a:lnTo>
                  <a:pt x="5526" y="247214"/>
                </a:lnTo>
                <a:lnTo>
                  <a:pt x="0" y="205739"/>
                </a:lnTo>
                <a:close/>
              </a:path>
            </a:pathLst>
          </a:custGeom>
          <a:ln w="9144">
            <a:solidFill>
              <a:srgbClr val="000000"/>
            </a:solidFill>
          </a:ln>
        </p:spPr>
        <p:txBody>
          <a:bodyPr wrap="square" lIns="0" tIns="0" rIns="0" bIns="0" rtlCol="0"/>
          <a:lstStyle/>
          <a:p>
            <a:endParaRPr/>
          </a:p>
        </p:txBody>
      </p:sp>
      <p:sp>
        <p:nvSpPr>
          <p:cNvPr id="61" name="object 61"/>
          <p:cNvSpPr txBox="1"/>
          <p:nvPr/>
        </p:nvSpPr>
        <p:spPr>
          <a:xfrm>
            <a:off x="5773039" y="3667125"/>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2</a:t>
            </a:r>
          </a:p>
        </p:txBody>
      </p:sp>
      <p:sp>
        <p:nvSpPr>
          <p:cNvPr id="62" name="object 62"/>
          <p:cNvSpPr txBox="1"/>
          <p:nvPr/>
        </p:nvSpPr>
        <p:spPr>
          <a:xfrm>
            <a:off x="612140" y="1445514"/>
            <a:ext cx="7404100" cy="2098040"/>
          </a:xfrm>
          <a:prstGeom prst="rect">
            <a:avLst/>
          </a:prstGeom>
        </p:spPr>
        <p:txBody>
          <a:bodyPr vert="horz" wrap="square" lIns="0" tIns="12700" rIns="0" bIns="0" rtlCol="0">
            <a:spAutoFit/>
          </a:bodyPr>
          <a:lstStyle/>
          <a:p>
            <a:pPr marL="546100" marR="595630" indent="-534035">
              <a:lnSpc>
                <a:spcPct val="100000"/>
              </a:lnSpc>
              <a:spcBef>
                <a:spcPts val="100"/>
              </a:spcBef>
              <a:tabLst>
                <a:tab pos="546100" algn="l"/>
              </a:tabLst>
            </a:pPr>
            <a:r>
              <a:rPr sz="1800" spc="20">
                <a:solidFill>
                  <a:srgbClr val="93C500"/>
                </a:solidFill>
                <a:latin typeface="Wingdings 2"/>
                <a:cs typeface="Wingdings 2"/>
              </a:rPr>
              <a:t></a:t>
            </a:r>
            <a:r>
              <a:rPr sz="1800" spc="20">
                <a:solidFill>
                  <a:srgbClr val="93C500"/>
                </a:solidFill>
                <a:latin typeface="Times New Roman"/>
                <a:cs typeface="Times New Roman"/>
              </a:rPr>
              <a:t>	</a:t>
            </a:r>
            <a:r>
              <a:rPr sz="2400">
                <a:solidFill>
                  <a:srgbClr val="C00000"/>
                </a:solidFill>
                <a:latin typeface="Calibri"/>
                <a:cs typeface="Calibri"/>
              </a:rPr>
              <a:t>İkili </a:t>
            </a:r>
            <a:r>
              <a:rPr sz="2400" spc="-10">
                <a:solidFill>
                  <a:srgbClr val="C00000"/>
                </a:solidFill>
                <a:latin typeface="Calibri"/>
                <a:cs typeface="Calibri"/>
              </a:rPr>
              <a:t>Arama Ağacı </a:t>
            </a:r>
            <a:r>
              <a:rPr sz="2400" spc="-5">
                <a:latin typeface="Calibri"/>
                <a:cs typeface="Calibri"/>
              </a:rPr>
              <a:t>her bir düğümdeki </a:t>
            </a:r>
            <a:r>
              <a:rPr sz="2400" spc="-10">
                <a:latin typeface="Calibri"/>
                <a:cs typeface="Calibri"/>
              </a:rPr>
              <a:t>değerlere </a:t>
            </a:r>
            <a:r>
              <a:rPr sz="2400" spc="-15">
                <a:latin typeface="Calibri"/>
                <a:cs typeface="Calibri"/>
              </a:rPr>
              <a:t>göre  </a:t>
            </a:r>
            <a:r>
              <a:rPr sz="2400" spc="-5">
                <a:latin typeface="Calibri"/>
                <a:cs typeface="Calibri"/>
              </a:rPr>
              <a:t>düzenlenir:</a:t>
            </a:r>
            <a:endParaRPr sz="2400">
              <a:latin typeface="Calibri"/>
              <a:cs typeface="Calibri"/>
            </a:endParaRPr>
          </a:p>
          <a:p>
            <a:pPr marL="413384">
              <a:lnSpc>
                <a:spcPct val="100000"/>
              </a:lnSpc>
              <a:spcBef>
                <a:spcPts val="550"/>
              </a:spcBef>
              <a:tabLst>
                <a:tab pos="946785" algn="l"/>
              </a:tabLst>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5">
                <a:latin typeface="Calibri"/>
                <a:cs typeface="Calibri"/>
              </a:rPr>
              <a:t>Sol alt </a:t>
            </a:r>
            <a:r>
              <a:rPr sz="2200" spc="-15">
                <a:latin typeface="Calibri"/>
                <a:cs typeface="Calibri"/>
              </a:rPr>
              <a:t>ağaçtaki </a:t>
            </a:r>
            <a:r>
              <a:rPr sz="2200" spc="-5">
                <a:latin typeface="Calibri"/>
                <a:cs typeface="Calibri"/>
              </a:rPr>
              <a:t>tüm </a:t>
            </a:r>
            <a:r>
              <a:rPr sz="2200" spc="-10">
                <a:latin typeface="Calibri"/>
                <a:cs typeface="Calibri"/>
              </a:rPr>
              <a:t>değerler </a:t>
            </a:r>
            <a:r>
              <a:rPr sz="2200" spc="-30">
                <a:latin typeface="Calibri"/>
                <a:cs typeface="Calibri"/>
              </a:rPr>
              <a:t>kök </a:t>
            </a:r>
            <a:r>
              <a:rPr sz="2200" spc="-10">
                <a:latin typeface="Calibri"/>
                <a:cs typeface="Calibri"/>
              </a:rPr>
              <a:t>düğümünden</a:t>
            </a:r>
            <a:r>
              <a:rPr sz="2200" spc="100">
                <a:latin typeface="Calibri"/>
                <a:cs typeface="Calibri"/>
              </a:rPr>
              <a:t> </a:t>
            </a:r>
            <a:r>
              <a:rPr sz="2200" spc="-30">
                <a:latin typeface="Calibri"/>
                <a:cs typeface="Calibri"/>
              </a:rPr>
              <a:t>küçüktür.</a:t>
            </a:r>
            <a:endParaRPr sz="2200">
              <a:latin typeface="Calibri"/>
              <a:cs typeface="Calibri"/>
            </a:endParaRPr>
          </a:p>
          <a:p>
            <a:pPr marL="413384">
              <a:lnSpc>
                <a:spcPct val="100000"/>
              </a:lnSpc>
              <a:spcBef>
                <a:spcPts val="525"/>
              </a:spcBef>
              <a:tabLst>
                <a:tab pos="946785" algn="l"/>
              </a:tabLst>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10">
                <a:latin typeface="Calibri"/>
                <a:cs typeface="Calibri"/>
              </a:rPr>
              <a:t>Sağ </a:t>
            </a:r>
            <a:r>
              <a:rPr sz="2200" spc="-5">
                <a:latin typeface="Calibri"/>
                <a:cs typeface="Calibri"/>
              </a:rPr>
              <a:t>alt </a:t>
            </a:r>
            <a:r>
              <a:rPr sz="2200" spc="-15">
                <a:latin typeface="Calibri"/>
                <a:cs typeface="Calibri"/>
              </a:rPr>
              <a:t>ağaçtaki </a:t>
            </a:r>
            <a:r>
              <a:rPr sz="2200" spc="-10">
                <a:latin typeface="Calibri"/>
                <a:cs typeface="Calibri"/>
              </a:rPr>
              <a:t>tüm değerler </a:t>
            </a:r>
            <a:r>
              <a:rPr sz="2200" spc="-30">
                <a:latin typeface="Calibri"/>
                <a:cs typeface="Calibri"/>
              </a:rPr>
              <a:t>kök </a:t>
            </a:r>
            <a:r>
              <a:rPr sz="2200" spc="-10">
                <a:latin typeface="Calibri"/>
                <a:cs typeface="Calibri"/>
              </a:rPr>
              <a:t>düğümünden</a:t>
            </a:r>
            <a:r>
              <a:rPr sz="2200" spc="160">
                <a:latin typeface="Calibri"/>
                <a:cs typeface="Calibri"/>
              </a:rPr>
              <a:t> </a:t>
            </a:r>
            <a:r>
              <a:rPr sz="2200" spc="-35">
                <a:latin typeface="Calibri"/>
                <a:cs typeface="Calibri"/>
              </a:rPr>
              <a:t>büyüktür.</a:t>
            </a:r>
            <a:endParaRPr sz="2200">
              <a:latin typeface="Calibri"/>
              <a:cs typeface="Calibri"/>
            </a:endParaRPr>
          </a:p>
          <a:p>
            <a:pPr marL="5280660">
              <a:lnSpc>
                <a:spcPts val="1885"/>
              </a:lnSpc>
              <a:spcBef>
                <a:spcPts val="430"/>
              </a:spcBef>
            </a:pPr>
            <a:r>
              <a:rPr sz="1600" spc="-15">
                <a:latin typeface="Calibri"/>
                <a:cs typeface="Calibri"/>
              </a:rPr>
              <a:t>Kök</a:t>
            </a:r>
            <a:endParaRPr sz="1600">
              <a:latin typeface="Calibri"/>
              <a:cs typeface="Calibri"/>
            </a:endParaRPr>
          </a:p>
          <a:p>
            <a:pPr marL="1974850">
              <a:lnSpc>
                <a:spcPts val="1885"/>
              </a:lnSpc>
            </a:pPr>
            <a:r>
              <a:rPr sz="1600" spc="-15">
                <a:latin typeface="Calibri"/>
                <a:cs typeface="Calibri"/>
              </a:rPr>
              <a:t>Kök</a:t>
            </a:r>
            <a:endParaRPr sz="1600">
              <a:latin typeface="Calibri"/>
              <a:cs typeface="Calibri"/>
            </a:endParaRPr>
          </a:p>
        </p:txBody>
      </p:sp>
      <p:sp>
        <p:nvSpPr>
          <p:cNvPr id="63" name="object 63"/>
          <p:cNvSpPr/>
          <p:nvPr/>
        </p:nvSpPr>
        <p:spPr>
          <a:xfrm>
            <a:off x="5892291" y="3353689"/>
            <a:ext cx="149225" cy="295910"/>
          </a:xfrm>
          <a:custGeom>
            <a:avLst/>
            <a:gdLst/>
            <a:ahLst/>
            <a:cxnLst/>
            <a:rect l="l" t="t" r="r" b="b"/>
            <a:pathLst>
              <a:path w="149225" h="295910">
                <a:moveTo>
                  <a:pt x="0" y="198500"/>
                </a:moveTo>
                <a:lnTo>
                  <a:pt x="3302" y="295529"/>
                </a:lnTo>
                <a:lnTo>
                  <a:pt x="77574" y="235712"/>
                </a:lnTo>
                <a:lnTo>
                  <a:pt x="46609" y="235712"/>
                </a:lnTo>
                <a:lnTo>
                  <a:pt x="20320" y="223647"/>
                </a:lnTo>
                <a:lnTo>
                  <a:pt x="26327" y="210521"/>
                </a:lnTo>
                <a:lnTo>
                  <a:pt x="0" y="198500"/>
                </a:lnTo>
                <a:close/>
              </a:path>
              <a:path w="149225" h="295910">
                <a:moveTo>
                  <a:pt x="26327" y="210521"/>
                </a:moveTo>
                <a:lnTo>
                  <a:pt x="20320" y="223647"/>
                </a:lnTo>
                <a:lnTo>
                  <a:pt x="46609" y="235712"/>
                </a:lnTo>
                <a:lnTo>
                  <a:pt x="52643" y="222537"/>
                </a:lnTo>
                <a:lnTo>
                  <a:pt x="26327" y="210521"/>
                </a:lnTo>
                <a:close/>
              </a:path>
              <a:path w="149225" h="295910">
                <a:moveTo>
                  <a:pt x="52643" y="222537"/>
                </a:moveTo>
                <a:lnTo>
                  <a:pt x="46609" y="235712"/>
                </a:lnTo>
                <a:lnTo>
                  <a:pt x="77574" y="235712"/>
                </a:lnTo>
                <a:lnTo>
                  <a:pt x="78994" y="234569"/>
                </a:lnTo>
                <a:lnTo>
                  <a:pt x="52643" y="222537"/>
                </a:lnTo>
                <a:close/>
              </a:path>
              <a:path w="149225" h="295910">
                <a:moveTo>
                  <a:pt x="122682" y="0"/>
                </a:moveTo>
                <a:lnTo>
                  <a:pt x="26327" y="210521"/>
                </a:lnTo>
                <a:lnTo>
                  <a:pt x="52643" y="222537"/>
                </a:lnTo>
                <a:lnTo>
                  <a:pt x="149098" y="11937"/>
                </a:lnTo>
                <a:lnTo>
                  <a:pt x="122682" y="0"/>
                </a:lnTo>
                <a:close/>
              </a:path>
            </a:pathLst>
          </a:custGeom>
          <a:solidFill>
            <a:srgbClr val="000000"/>
          </a:solidFill>
        </p:spPr>
        <p:txBody>
          <a:bodyPr wrap="square" lIns="0" tIns="0" rIns="0" bIns="0" rtlCol="0"/>
          <a:lstStyle/>
          <a:p>
            <a:endParaRPr/>
          </a:p>
        </p:txBody>
      </p:sp>
      <p:sp>
        <p:nvSpPr>
          <p:cNvPr id="64" name="object 64"/>
          <p:cNvSpPr/>
          <p:nvPr/>
        </p:nvSpPr>
        <p:spPr>
          <a:xfrm>
            <a:off x="6318503" y="4215384"/>
            <a:ext cx="542925" cy="410209"/>
          </a:xfrm>
          <a:custGeom>
            <a:avLst/>
            <a:gdLst/>
            <a:ahLst/>
            <a:cxnLst/>
            <a:rect l="l" t="t" r="r" b="b"/>
            <a:pathLst>
              <a:path w="542925" h="410210">
                <a:moveTo>
                  <a:pt x="271272" y="0"/>
                </a:moveTo>
                <a:lnTo>
                  <a:pt x="216589" y="4166"/>
                </a:lnTo>
                <a:lnTo>
                  <a:pt x="165663" y="16115"/>
                </a:lnTo>
                <a:lnTo>
                  <a:pt x="119583" y="35020"/>
                </a:lnTo>
                <a:lnTo>
                  <a:pt x="79438" y="60055"/>
                </a:lnTo>
                <a:lnTo>
                  <a:pt x="46318" y="90394"/>
                </a:lnTo>
                <a:lnTo>
                  <a:pt x="21312" y="125212"/>
                </a:lnTo>
                <a:lnTo>
                  <a:pt x="5509" y="163681"/>
                </a:lnTo>
                <a:lnTo>
                  <a:pt x="0" y="204978"/>
                </a:lnTo>
                <a:lnTo>
                  <a:pt x="5509" y="246274"/>
                </a:lnTo>
                <a:lnTo>
                  <a:pt x="21312" y="284743"/>
                </a:lnTo>
                <a:lnTo>
                  <a:pt x="46318" y="319561"/>
                </a:lnTo>
                <a:lnTo>
                  <a:pt x="79438" y="349900"/>
                </a:lnTo>
                <a:lnTo>
                  <a:pt x="119583" y="374935"/>
                </a:lnTo>
                <a:lnTo>
                  <a:pt x="165663" y="393840"/>
                </a:lnTo>
                <a:lnTo>
                  <a:pt x="216589" y="405789"/>
                </a:lnTo>
                <a:lnTo>
                  <a:pt x="271272" y="409956"/>
                </a:lnTo>
                <a:lnTo>
                  <a:pt x="325954" y="405789"/>
                </a:lnTo>
                <a:lnTo>
                  <a:pt x="376880" y="393840"/>
                </a:lnTo>
                <a:lnTo>
                  <a:pt x="422960" y="374935"/>
                </a:lnTo>
                <a:lnTo>
                  <a:pt x="463105" y="349900"/>
                </a:lnTo>
                <a:lnTo>
                  <a:pt x="496225" y="319561"/>
                </a:lnTo>
                <a:lnTo>
                  <a:pt x="521231" y="284743"/>
                </a:lnTo>
                <a:lnTo>
                  <a:pt x="537034" y="246274"/>
                </a:lnTo>
                <a:lnTo>
                  <a:pt x="542544" y="204978"/>
                </a:lnTo>
                <a:lnTo>
                  <a:pt x="537034" y="163681"/>
                </a:lnTo>
                <a:lnTo>
                  <a:pt x="521231" y="125212"/>
                </a:lnTo>
                <a:lnTo>
                  <a:pt x="496225" y="90394"/>
                </a:lnTo>
                <a:lnTo>
                  <a:pt x="463105" y="60055"/>
                </a:lnTo>
                <a:lnTo>
                  <a:pt x="422960" y="35020"/>
                </a:lnTo>
                <a:lnTo>
                  <a:pt x="376880" y="16115"/>
                </a:lnTo>
                <a:lnTo>
                  <a:pt x="325954" y="4166"/>
                </a:lnTo>
                <a:lnTo>
                  <a:pt x="271272" y="0"/>
                </a:lnTo>
                <a:close/>
              </a:path>
            </a:pathLst>
          </a:custGeom>
          <a:solidFill>
            <a:srgbClr val="EAF9C8"/>
          </a:solidFill>
        </p:spPr>
        <p:txBody>
          <a:bodyPr wrap="square" lIns="0" tIns="0" rIns="0" bIns="0" rtlCol="0"/>
          <a:lstStyle/>
          <a:p>
            <a:endParaRPr/>
          </a:p>
        </p:txBody>
      </p:sp>
      <p:sp>
        <p:nvSpPr>
          <p:cNvPr id="65" name="object 65"/>
          <p:cNvSpPr/>
          <p:nvPr/>
        </p:nvSpPr>
        <p:spPr>
          <a:xfrm>
            <a:off x="6318503" y="4215384"/>
            <a:ext cx="542925" cy="410209"/>
          </a:xfrm>
          <a:custGeom>
            <a:avLst/>
            <a:gdLst/>
            <a:ahLst/>
            <a:cxnLst/>
            <a:rect l="l" t="t" r="r" b="b"/>
            <a:pathLst>
              <a:path w="542925" h="410210">
                <a:moveTo>
                  <a:pt x="0" y="204978"/>
                </a:moveTo>
                <a:lnTo>
                  <a:pt x="5509" y="163681"/>
                </a:lnTo>
                <a:lnTo>
                  <a:pt x="21312" y="125212"/>
                </a:lnTo>
                <a:lnTo>
                  <a:pt x="46318" y="90394"/>
                </a:lnTo>
                <a:lnTo>
                  <a:pt x="79438" y="60055"/>
                </a:lnTo>
                <a:lnTo>
                  <a:pt x="119583" y="35020"/>
                </a:lnTo>
                <a:lnTo>
                  <a:pt x="165663" y="16115"/>
                </a:lnTo>
                <a:lnTo>
                  <a:pt x="216589" y="4166"/>
                </a:lnTo>
                <a:lnTo>
                  <a:pt x="271272" y="0"/>
                </a:lnTo>
                <a:lnTo>
                  <a:pt x="325954" y="4166"/>
                </a:lnTo>
                <a:lnTo>
                  <a:pt x="376880" y="16115"/>
                </a:lnTo>
                <a:lnTo>
                  <a:pt x="422960" y="35020"/>
                </a:lnTo>
                <a:lnTo>
                  <a:pt x="463105" y="60055"/>
                </a:lnTo>
                <a:lnTo>
                  <a:pt x="496225" y="90394"/>
                </a:lnTo>
                <a:lnTo>
                  <a:pt x="521231" y="125212"/>
                </a:lnTo>
                <a:lnTo>
                  <a:pt x="537034" y="163681"/>
                </a:lnTo>
                <a:lnTo>
                  <a:pt x="542544" y="204978"/>
                </a:lnTo>
                <a:lnTo>
                  <a:pt x="537034" y="246274"/>
                </a:lnTo>
                <a:lnTo>
                  <a:pt x="521231" y="284743"/>
                </a:lnTo>
                <a:lnTo>
                  <a:pt x="496225" y="319561"/>
                </a:lnTo>
                <a:lnTo>
                  <a:pt x="463105" y="349900"/>
                </a:lnTo>
                <a:lnTo>
                  <a:pt x="422960" y="374935"/>
                </a:lnTo>
                <a:lnTo>
                  <a:pt x="376880" y="393840"/>
                </a:lnTo>
                <a:lnTo>
                  <a:pt x="325954" y="405789"/>
                </a:lnTo>
                <a:lnTo>
                  <a:pt x="271272" y="409956"/>
                </a:lnTo>
                <a:lnTo>
                  <a:pt x="216589" y="405789"/>
                </a:lnTo>
                <a:lnTo>
                  <a:pt x="165663" y="393840"/>
                </a:lnTo>
                <a:lnTo>
                  <a:pt x="119583" y="374935"/>
                </a:lnTo>
                <a:lnTo>
                  <a:pt x="79438" y="349900"/>
                </a:lnTo>
                <a:lnTo>
                  <a:pt x="46318" y="319561"/>
                </a:lnTo>
                <a:lnTo>
                  <a:pt x="21312" y="284743"/>
                </a:lnTo>
                <a:lnTo>
                  <a:pt x="5509" y="246274"/>
                </a:lnTo>
                <a:lnTo>
                  <a:pt x="0" y="204978"/>
                </a:lnTo>
                <a:close/>
              </a:path>
            </a:pathLst>
          </a:custGeom>
          <a:ln w="9143">
            <a:solidFill>
              <a:srgbClr val="000000"/>
            </a:solidFill>
          </a:ln>
        </p:spPr>
        <p:txBody>
          <a:bodyPr wrap="square" lIns="0" tIns="0" rIns="0" bIns="0" rtlCol="0"/>
          <a:lstStyle/>
          <a:p>
            <a:endParaRPr/>
          </a:p>
        </p:txBody>
      </p:sp>
      <p:sp>
        <p:nvSpPr>
          <p:cNvPr id="66" name="object 66"/>
          <p:cNvSpPr txBox="1"/>
          <p:nvPr/>
        </p:nvSpPr>
        <p:spPr>
          <a:xfrm>
            <a:off x="6519164" y="4256278"/>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3</a:t>
            </a:r>
          </a:p>
        </p:txBody>
      </p:sp>
      <p:sp>
        <p:nvSpPr>
          <p:cNvPr id="67" name="object 67"/>
          <p:cNvSpPr/>
          <p:nvPr/>
        </p:nvSpPr>
        <p:spPr>
          <a:xfrm>
            <a:off x="6906768" y="4828032"/>
            <a:ext cx="544195" cy="411480"/>
          </a:xfrm>
          <a:custGeom>
            <a:avLst/>
            <a:gdLst/>
            <a:ahLst/>
            <a:cxnLst/>
            <a:rect l="l" t="t" r="r" b="b"/>
            <a:pathLst>
              <a:path w="544195" h="411479">
                <a:moveTo>
                  <a:pt x="272033" y="0"/>
                </a:moveTo>
                <a:lnTo>
                  <a:pt x="217209" y="4178"/>
                </a:lnTo>
                <a:lnTo>
                  <a:pt x="166145" y="16162"/>
                </a:lnTo>
                <a:lnTo>
                  <a:pt x="119936" y="35127"/>
                </a:lnTo>
                <a:lnTo>
                  <a:pt x="79676" y="60245"/>
                </a:lnTo>
                <a:lnTo>
                  <a:pt x="46458" y="90692"/>
                </a:lnTo>
                <a:lnTo>
                  <a:pt x="21377" y="125640"/>
                </a:lnTo>
                <a:lnTo>
                  <a:pt x="5526" y="164265"/>
                </a:lnTo>
                <a:lnTo>
                  <a:pt x="0" y="205740"/>
                </a:lnTo>
                <a:lnTo>
                  <a:pt x="5526" y="247214"/>
                </a:lnTo>
                <a:lnTo>
                  <a:pt x="21377" y="285839"/>
                </a:lnTo>
                <a:lnTo>
                  <a:pt x="46458" y="320787"/>
                </a:lnTo>
                <a:lnTo>
                  <a:pt x="79676" y="351234"/>
                </a:lnTo>
                <a:lnTo>
                  <a:pt x="119936" y="376352"/>
                </a:lnTo>
                <a:lnTo>
                  <a:pt x="166145" y="395317"/>
                </a:lnTo>
                <a:lnTo>
                  <a:pt x="217209" y="407301"/>
                </a:lnTo>
                <a:lnTo>
                  <a:pt x="272033" y="411480"/>
                </a:lnTo>
                <a:lnTo>
                  <a:pt x="326858" y="407301"/>
                </a:lnTo>
                <a:lnTo>
                  <a:pt x="377922" y="395317"/>
                </a:lnTo>
                <a:lnTo>
                  <a:pt x="424131" y="376352"/>
                </a:lnTo>
                <a:lnTo>
                  <a:pt x="464391" y="351234"/>
                </a:lnTo>
                <a:lnTo>
                  <a:pt x="497609" y="320787"/>
                </a:lnTo>
                <a:lnTo>
                  <a:pt x="522690" y="285839"/>
                </a:lnTo>
                <a:lnTo>
                  <a:pt x="538541" y="247214"/>
                </a:lnTo>
                <a:lnTo>
                  <a:pt x="544067" y="205740"/>
                </a:lnTo>
                <a:lnTo>
                  <a:pt x="538541" y="164265"/>
                </a:lnTo>
                <a:lnTo>
                  <a:pt x="522690" y="125640"/>
                </a:lnTo>
                <a:lnTo>
                  <a:pt x="497609" y="90692"/>
                </a:lnTo>
                <a:lnTo>
                  <a:pt x="464391" y="60245"/>
                </a:lnTo>
                <a:lnTo>
                  <a:pt x="424131" y="35127"/>
                </a:lnTo>
                <a:lnTo>
                  <a:pt x="377922" y="16162"/>
                </a:lnTo>
                <a:lnTo>
                  <a:pt x="326858" y="4178"/>
                </a:lnTo>
                <a:lnTo>
                  <a:pt x="272033" y="0"/>
                </a:lnTo>
                <a:close/>
              </a:path>
            </a:pathLst>
          </a:custGeom>
          <a:solidFill>
            <a:srgbClr val="EAF9C8"/>
          </a:solidFill>
        </p:spPr>
        <p:txBody>
          <a:bodyPr wrap="square" lIns="0" tIns="0" rIns="0" bIns="0" rtlCol="0"/>
          <a:lstStyle/>
          <a:p>
            <a:endParaRPr/>
          </a:p>
        </p:txBody>
      </p:sp>
      <p:sp>
        <p:nvSpPr>
          <p:cNvPr id="68" name="object 68"/>
          <p:cNvSpPr/>
          <p:nvPr/>
        </p:nvSpPr>
        <p:spPr>
          <a:xfrm>
            <a:off x="6906768" y="4828032"/>
            <a:ext cx="544195" cy="411480"/>
          </a:xfrm>
          <a:custGeom>
            <a:avLst/>
            <a:gdLst/>
            <a:ahLst/>
            <a:cxnLst/>
            <a:rect l="l" t="t" r="r" b="b"/>
            <a:pathLst>
              <a:path w="544195" h="411479">
                <a:moveTo>
                  <a:pt x="0" y="205740"/>
                </a:moveTo>
                <a:lnTo>
                  <a:pt x="5526" y="164265"/>
                </a:lnTo>
                <a:lnTo>
                  <a:pt x="21377" y="125640"/>
                </a:lnTo>
                <a:lnTo>
                  <a:pt x="46458" y="90692"/>
                </a:lnTo>
                <a:lnTo>
                  <a:pt x="79676" y="60245"/>
                </a:lnTo>
                <a:lnTo>
                  <a:pt x="119936" y="35127"/>
                </a:lnTo>
                <a:lnTo>
                  <a:pt x="166145" y="16162"/>
                </a:lnTo>
                <a:lnTo>
                  <a:pt x="217209" y="4178"/>
                </a:lnTo>
                <a:lnTo>
                  <a:pt x="272033" y="0"/>
                </a:lnTo>
                <a:lnTo>
                  <a:pt x="326858" y="4178"/>
                </a:lnTo>
                <a:lnTo>
                  <a:pt x="377922" y="16162"/>
                </a:lnTo>
                <a:lnTo>
                  <a:pt x="424131" y="35127"/>
                </a:lnTo>
                <a:lnTo>
                  <a:pt x="464391" y="60245"/>
                </a:lnTo>
                <a:lnTo>
                  <a:pt x="497609" y="90692"/>
                </a:lnTo>
                <a:lnTo>
                  <a:pt x="522690" y="125640"/>
                </a:lnTo>
                <a:lnTo>
                  <a:pt x="538541" y="164265"/>
                </a:lnTo>
                <a:lnTo>
                  <a:pt x="544067" y="205740"/>
                </a:lnTo>
                <a:lnTo>
                  <a:pt x="538541" y="247214"/>
                </a:lnTo>
                <a:lnTo>
                  <a:pt x="522690" y="285839"/>
                </a:lnTo>
                <a:lnTo>
                  <a:pt x="497609" y="320787"/>
                </a:lnTo>
                <a:lnTo>
                  <a:pt x="464391" y="351234"/>
                </a:lnTo>
                <a:lnTo>
                  <a:pt x="424131" y="376352"/>
                </a:lnTo>
                <a:lnTo>
                  <a:pt x="377922" y="395317"/>
                </a:lnTo>
                <a:lnTo>
                  <a:pt x="326858" y="407301"/>
                </a:lnTo>
                <a:lnTo>
                  <a:pt x="272033" y="411480"/>
                </a:lnTo>
                <a:lnTo>
                  <a:pt x="217209" y="407301"/>
                </a:lnTo>
                <a:lnTo>
                  <a:pt x="166145" y="395317"/>
                </a:lnTo>
                <a:lnTo>
                  <a:pt x="119936" y="376352"/>
                </a:lnTo>
                <a:lnTo>
                  <a:pt x="79676" y="351234"/>
                </a:lnTo>
                <a:lnTo>
                  <a:pt x="46458" y="320787"/>
                </a:lnTo>
                <a:lnTo>
                  <a:pt x="21377" y="285839"/>
                </a:lnTo>
                <a:lnTo>
                  <a:pt x="5526" y="247214"/>
                </a:lnTo>
                <a:lnTo>
                  <a:pt x="0" y="205740"/>
                </a:lnTo>
                <a:close/>
              </a:path>
            </a:pathLst>
          </a:custGeom>
          <a:ln w="9144">
            <a:solidFill>
              <a:srgbClr val="000000"/>
            </a:solidFill>
          </a:ln>
        </p:spPr>
        <p:txBody>
          <a:bodyPr wrap="square" lIns="0" tIns="0" rIns="0" bIns="0" rtlCol="0"/>
          <a:lstStyle/>
          <a:p>
            <a:endParaRPr/>
          </a:p>
        </p:txBody>
      </p:sp>
      <p:sp>
        <p:nvSpPr>
          <p:cNvPr id="69" name="object 69"/>
          <p:cNvSpPr txBox="1"/>
          <p:nvPr/>
        </p:nvSpPr>
        <p:spPr>
          <a:xfrm>
            <a:off x="7108317" y="4868926"/>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7</a:t>
            </a:r>
          </a:p>
        </p:txBody>
      </p:sp>
      <p:sp>
        <p:nvSpPr>
          <p:cNvPr id="70" name="object 70"/>
          <p:cNvSpPr/>
          <p:nvPr/>
        </p:nvSpPr>
        <p:spPr>
          <a:xfrm>
            <a:off x="7545323" y="5465064"/>
            <a:ext cx="542925" cy="411480"/>
          </a:xfrm>
          <a:custGeom>
            <a:avLst/>
            <a:gdLst/>
            <a:ahLst/>
            <a:cxnLst/>
            <a:rect l="l" t="t" r="r" b="b"/>
            <a:pathLst>
              <a:path w="542925" h="411479">
                <a:moveTo>
                  <a:pt x="271272" y="0"/>
                </a:moveTo>
                <a:lnTo>
                  <a:pt x="216589" y="4178"/>
                </a:lnTo>
                <a:lnTo>
                  <a:pt x="165663" y="16162"/>
                </a:lnTo>
                <a:lnTo>
                  <a:pt x="119583" y="35127"/>
                </a:lnTo>
                <a:lnTo>
                  <a:pt x="79438" y="60245"/>
                </a:lnTo>
                <a:lnTo>
                  <a:pt x="46318" y="90692"/>
                </a:lnTo>
                <a:lnTo>
                  <a:pt x="21312" y="125640"/>
                </a:lnTo>
                <a:lnTo>
                  <a:pt x="5509" y="164265"/>
                </a:lnTo>
                <a:lnTo>
                  <a:pt x="0" y="205740"/>
                </a:lnTo>
                <a:lnTo>
                  <a:pt x="5509" y="247203"/>
                </a:lnTo>
                <a:lnTo>
                  <a:pt x="21312" y="285823"/>
                </a:lnTo>
                <a:lnTo>
                  <a:pt x="46318" y="320771"/>
                </a:lnTo>
                <a:lnTo>
                  <a:pt x="79438" y="351220"/>
                </a:lnTo>
                <a:lnTo>
                  <a:pt x="119583" y="376342"/>
                </a:lnTo>
                <a:lnTo>
                  <a:pt x="165663" y="395311"/>
                </a:lnTo>
                <a:lnTo>
                  <a:pt x="216589" y="407300"/>
                </a:lnTo>
                <a:lnTo>
                  <a:pt x="271272" y="411480"/>
                </a:lnTo>
                <a:lnTo>
                  <a:pt x="325954" y="407300"/>
                </a:lnTo>
                <a:lnTo>
                  <a:pt x="376880" y="395311"/>
                </a:lnTo>
                <a:lnTo>
                  <a:pt x="422960" y="376342"/>
                </a:lnTo>
                <a:lnTo>
                  <a:pt x="463105" y="351220"/>
                </a:lnTo>
                <a:lnTo>
                  <a:pt x="496225" y="320771"/>
                </a:lnTo>
                <a:lnTo>
                  <a:pt x="521231" y="285823"/>
                </a:lnTo>
                <a:lnTo>
                  <a:pt x="537034" y="247203"/>
                </a:lnTo>
                <a:lnTo>
                  <a:pt x="542544" y="205740"/>
                </a:lnTo>
                <a:lnTo>
                  <a:pt x="537034" y="164265"/>
                </a:lnTo>
                <a:lnTo>
                  <a:pt x="521231" y="125640"/>
                </a:lnTo>
                <a:lnTo>
                  <a:pt x="496225" y="90692"/>
                </a:lnTo>
                <a:lnTo>
                  <a:pt x="463105" y="60245"/>
                </a:lnTo>
                <a:lnTo>
                  <a:pt x="422960" y="35127"/>
                </a:lnTo>
                <a:lnTo>
                  <a:pt x="376880" y="16162"/>
                </a:lnTo>
                <a:lnTo>
                  <a:pt x="325954" y="4178"/>
                </a:lnTo>
                <a:lnTo>
                  <a:pt x="271272" y="0"/>
                </a:lnTo>
                <a:close/>
              </a:path>
            </a:pathLst>
          </a:custGeom>
          <a:solidFill>
            <a:srgbClr val="EAF9C8"/>
          </a:solidFill>
        </p:spPr>
        <p:txBody>
          <a:bodyPr wrap="square" lIns="0" tIns="0" rIns="0" bIns="0" rtlCol="0"/>
          <a:lstStyle/>
          <a:p>
            <a:endParaRPr/>
          </a:p>
        </p:txBody>
      </p:sp>
      <p:sp>
        <p:nvSpPr>
          <p:cNvPr id="71" name="object 71"/>
          <p:cNvSpPr/>
          <p:nvPr/>
        </p:nvSpPr>
        <p:spPr>
          <a:xfrm>
            <a:off x="7545323" y="5465064"/>
            <a:ext cx="542925" cy="411480"/>
          </a:xfrm>
          <a:custGeom>
            <a:avLst/>
            <a:gdLst/>
            <a:ahLst/>
            <a:cxnLst/>
            <a:rect l="l" t="t" r="r" b="b"/>
            <a:pathLst>
              <a:path w="542925" h="411479">
                <a:moveTo>
                  <a:pt x="0" y="205740"/>
                </a:moveTo>
                <a:lnTo>
                  <a:pt x="5509" y="164265"/>
                </a:lnTo>
                <a:lnTo>
                  <a:pt x="21312" y="125640"/>
                </a:lnTo>
                <a:lnTo>
                  <a:pt x="46318" y="90692"/>
                </a:lnTo>
                <a:lnTo>
                  <a:pt x="79438" y="60245"/>
                </a:lnTo>
                <a:lnTo>
                  <a:pt x="119583" y="35127"/>
                </a:lnTo>
                <a:lnTo>
                  <a:pt x="165663" y="16162"/>
                </a:lnTo>
                <a:lnTo>
                  <a:pt x="216589" y="4178"/>
                </a:lnTo>
                <a:lnTo>
                  <a:pt x="271272" y="0"/>
                </a:lnTo>
                <a:lnTo>
                  <a:pt x="325954" y="4178"/>
                </a:lnTo>
                <a:lnTo>
                  <a:pt x="376880" y="16162"/>
                </a:lnTo>
                <a:lnTo>
                  <a:pt x="422960" y="35127"/>
                </a:lnTo>
                <a:lnTo>
                  <a:pt x="463105" y="60245"/>
                </a:lnTo>
                <a:lnTo>
                  <a:pt x="496225" y="90692"/>
                </a:lnTo>
                <a:lnTo>
                  <a:pt x="521231" y="125640"/>
                </a:lnTo>
                <a:lnTo>
                  <a:pt x="537034" y="164265"/>
                </a:lnTo>
                <a:lnTo>
                  <a:pt x="542544" y="205740"/>
                </a:lnTo>
                <a:lnTo>
                  <a:pt x="537034" y="247203"/>
                </a:lnTo>
                <a:lnTo>
                  <a:pt x="521231" y="285823"/>
                </a:lnTo>
                <a:lnTo>
                  <a:pt x="496225" y="320771"/>
                </a:lnTo>
                <a:lnTo>
                  <a:pt x="463105" y="351220"/>
                </a:lnTo>
                <a:lnTo>
                  <a:pt x="422960" y="376342"/>
                </a:lnTo>
                <a:lnTo>
                  <a:pt x="376880" y="395311"/>
                </a:lnTo>
                <a:lnTo>
                  <a:pt x="325954" y="407300"/>
                </a:lnTo>
                <a:lnTo>
                  <a:pt x="271272" y="411480"/>
                </a:lnTo>
                <a:lnTo>
                  <a:pt x="216589" y="407300"/>
                </a:lnTo>
                <a:lnTo>
                  <a:pt x="165663" y="395311"/>
                </a:lnTo>
                <a:lnTo>
                  <a:pt x="119583" y="376342"/>
                </a:lnTo>
                <a:lnTo>
                  <a:pt x="79438" y="351220"/>
                </a:lnTo>
                <a:lnTo>
                  <a:pt x="46318" y="320771"/>
                </a:lnTo>
                <a:lnTo>
                  <a:pt x="21312" y="285823"/>
                </a:lnTo>
                <a:lnTo>
                  <a:pt x="5509" y="247203"/>
                </a:lnTo>
                <a:lnTo>
                  <a:pt x="0" y="205740"/>
                </a:lnTo>
                <a:close/>
              </a:path>
            </a:pathLst>
          </a:custGeom>
          <a:ln w="9144">
            <a:solidFill>
              <a:srgbClr val="000000"/>
            </a:solidFill>
          </a:ln>
        </p:spPr>
        <p:txBody>
          <a:bodyPr wrap="square" lIns="0" tIns="0" rIns="0" bIns="0" rtlCol="0"/>
          <a:lstStyle/>
          <a:p>
            <a:endParaRPr/>
          </a:p>
        </p:txBody>
      </p:sp>
      <p:sp>
        <p:nvSpPr>
          <p:cNvPr id="72" name="object 72"/>
          <p:cNvSpPr txBox="1"/>
          <p:nvPr/>
        </p:nvSpPr>
        <p:spPr>
          <a:xfrm>
            <a:off x="7746618" y="5507532"/>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8</a:t>
            </a:r>
          </a:p>
        </p:txBody>
      </p:sp>
      <p:sp>
        <p:nvSpPr>
          <p:cNvPr id="73" name="object 73"/>
          <p:cNvSpPr/>
          <p:nvPr/>
        </p:nvSpPr>
        <p:spPr>
          <a:xfrm>
            <a:off x="6365747" y="5501640"/>
            <a:ext cx="542925" cy="411480"/>
          </a:xfrm>
          <a:custGeom>
            <a:avLst/>
            <a:gdLst/>
            <a:ahLst/>
            <a:cxnLst/>
            <a:rect l="l" t="t" r="r" b="b"/>
            <a:pathLst>
              <a:path w="542925" h="411479">
                <a:moveTo>
                  <a:pt x="271272" y="0"/>
                </a:moveTo>
                <a:lnTo>
                  <a:pt x="216589" y="4179"/>
                </a:lnTo>
                <a:lnTo>
                  <a:pt x="165663" y="16168"/>
                </a:lnTo>
                <a:lnTo>
                  <a:pt x="119583" y="35137"/>
                </a:lnTo>
                <a:lnTo>
                  <a:pt x="79438" y="60259"/>
                </a:lnTo>
                <a:lnTo>
                  <a:pt x="46318" y="90708"/>
                </a:lnTo>
                <a:lnTo>
                  <a:pt x="21312" y="125656"/>
                </a:lnTo>
                <a:lnTo>
                  <a:pt x="5509" y="164276"/>
                </a:lnTo>
                <a:lnTo>
                  <a:pt x="0" y="205740"/>
                </a:lnTo>
                <a:lnTo>
                  <a:pt x="5509" y="247203"/>
                </a:lnTo>
                <a:lnTo>
                  <a:pt x="21312" y="285823"/>
                </a:lnTo>
                <a:lnTo>
                  <a:pt x="46318" y="320771"/>
                </a:lnTo>
                <a:lnTo>
                  <a:pt x="79438" y="351220"/>
                </a:lnTo>
                <a:lnTo>
                  <a:pt x="119583" y="376342"/>
                </a:lnTo>
                <a:lnTo>
                  <a:pt x="165663" y="395311"/>
                </a:lnTo>
                <a:lnTo>
                  <a:pt x="216589" y="407300"/>
                </a:lnTo>
                <a:lnTo>
                  <a:pt x="271272" y="411480"/>
                </a:lnTo>
                <a:lnTo>
                  <a:pt x="325954" y="407300"/>
                </a:lnTo>
                <a:lnTo>
                  <a:pt x="376880" y="395311"/>
                </a:lnTo>
                <a:lnTo>
                  <a:pt x="422960" y="376342"/>
                </a:lnTo>
                <a:lnTo>
                  <a:pt x="463105" y="351220"/>
                </a:lnTo>
                <a:lnTo>
                  <a:pt x="496225" y="320771"/>
                </a:lnTo>
                <a:lnTo>
                  <a:pt x="521231" y="285823"/>
                </a:lnTo>
                <a:lnTo>
                  <a:pt x="537034" y="247203"/>
                </a:lnTo>
                <a:lnTo>
                  <a:pt x="542544" y="205740"/>
                </a:lnTo>
                <a:lnTo>
                  <a:pt x="537034" y="164276"/>
                </a:lnTo>
                <a:lnTo>
                  <a:pt x="521231" y="125656"/>
                </a:lnTo>
                <a:lnTo>
                  <a:pt x="496225" y="90708"/>
                </a:lnTo>
                <a:lnTo>
                  <a:pt x="463105" y="60259"/>
                </a:lnTo>
                <a:lnTo>
                  <a:pt x="422960" y="35137"/>
                </a:lnTo>
                <a:lnTo>
                  <a:pt x="376880" y="16168"/>
                </a:lnTo>
                <a:lnTo>
                  <a:pt x="325954" y="4179"/>
                </a:lnTo>
                <a:lnTo>
                  <a:pt x="271272" y="0"/>
                </a:lnTo>
                <a:close/>
              </a:path>
            </a:pathLst>
          </a:custGeom>
          <a:solidFill>
            <a:srgbClr val="EAF9C8"/>
          </a:solidFill>
        </p:spPr>
        <p:txBody>
          <a:bodyPr wrap="square" lIns="0" tIns="0" rIns="0" bIns="0" rtlCol="0"/>
          <a:lstStyle/>
          <a:p>
            <a:endParaRPr/>
          </a:p>
        </p:txBody>
      </p:sp>
      <p:sp>
        <p:nvSpPr>
          <p:cNvPr id="74" name="object 74"/>
          <p:cNvSpPr/>
          <p:nvPr/>
        </p:nvSpPr>
        <p:spPr>
          <a:xfrm>
            <a:off x="6365747" y="5501640"/>
            <a:ext cx="542925" cy="411480"/>
          </a:xfrm>
          <a:custGeom>
            <a:avLst/>
            <a:gdLst/>
            <a:ahLst/>
            <a:cxnLst/>
            <a:rect l="l" t="t" r="r" b="b"/>
            <a:pathLst>
              <a:path w="542925" h="411479">
                <a:moveTo>
                  <a:pt x="0" y="205740"/>
                </a:moveTo>
                <a:lnTo>
                  <a:pt x="5509" y="164276"/>
                </a:lnTo>
                <a:lnTo>
                  <a:pt x="21312" y="125656"/>
                </a:lnTo>
                <a:lnTo>
                  <a:pt x="46318" y="90708"/>
                </a:lnTo>
                <a:lnTo>
                  <a:pt x="79438" y="60259"/>
                </a:lnTo>
                <a:lnTo>
                  <a:pt x="119583" y="35137"/>
                </a:lnTo>
                <a:lnTo>
                  <a:pt x="165663" y="16168"/>
                </a:lnTo>
                <a:lnTo>
                  <a:pt x="216589" y="4179"/>
                </a:lnTo>
                <a:lnTo>
                  <a:pt x="271272" y="0"/>
                </a:lnTo>
                <a:lnTo>
                  <a:pt x="325954" y="4179"/>
                </a:lnTo>
                <a:lnTo>
                  <a:pt x="376880" y="16168"/>
                </a:lnTo>
                <a:lnTo>
                  <a:pt x="422960" y="35137"/>
                </a:lnTo>
                <a:lnTo>
                  <a:pt x="463105" y="60259"/>
                </a:lnTo>
                <a:lnTo>
                  <a:pt x="496225" y="90708"/>
                </a:lnTo>
                <a:lnTo>
                  <a:pt x="521231" y="125656"/>
                </a:lnTo>
                <a:lnTo>
                  <a:pt x="537034" y="164276"/>
                </a:lnTo>
                <a:lnTo>
                  <a:pt x="542544" y="205740"/>
                </a:lnTo>
                <a:lnTo>
                  <a:pt x="537034" y="247203"/>
                </a:lnTo>
                <a:lnTo>
                  <a:pt x="521231" y="285823"/>
                </a:lnTo>
                <a:lnTo>
                  <a:pt x="496225" y="320771"/>
                </a:lnTo>
                <a:lnTo>
                  <a:pt x="463105" y="351220"/>
                </a:lnTo>
                <a:lnTo>
                  <a:pt x="422960" y="376342"/>
                </a:lnTo>
                <a:lnTo>
                  <a:pt x="376880" y="395311"/>
                </a:lnTo>
                <a:lnTo>
                  <a:pt x="325954" y="407300"/>
                </a:lnTo>
                <a:lnTo>
                  <a:pt x="271272" y="411480"/>
                </a:lnTo>
                <a:lnTo>
                  <a:pt x="216589" y="407300"/>
                </a:lnTo>
                <a:lnTo>
                  <a:pt x="165663" y="395311"/>
                </a:lnTo>
                <a:lnTo>
                  <a:pt x="119583" y="376342"/>
                </a:lnTo>
                <a:lnTo>
                  <a:pt x="79438" y="351220"/>
                </a:lnTo>
                <a:lnTo>
                  <a:pt x="46318" y="320771"/>
                </a:lnTo>
                <a:lnTo>
                  <a:pt x="21312" y="285823"/>
                </a:lnTo>
                <a:lnTo>
                  <a:pt x="5509" y="247203"/>
                </a:lnTo>
                <a:lnTo>
                  <a:pt x="0" y="205740"/>
                </a:lnTo>
                <a:close/>
              </a:path>
            </a:pathLst>
          </a:custGeom>
          <a:ln w="9144">
            <a:solidFill>
              <a:srgbClr val="000000"/>
            </a:solidFill>
          </a:ln>
        </p:spPr>
        <p:txBody>
          <a:bodyPr wrap="square" lIns="0" tIns="0" rIns="0" bIns="0" rtlCol="0"/>
          <a:lstStyle/>
          <a:p>
            <a:endParaRPr/>
          </a:p>
        </p:txBody>
      </p:sp>
      <p:sp>
        <p:nvSpPr>
          <p:cNvPr id="75" name="object 75"/>
          <p:cNvSpPr txBox="1"/>
          <p:nvPr/>
        </p:nvSpPr>
        <p:spPr>
          <a:xfrm>
            <a:off x="6566661" y="5543803"/>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5</a:t>
            </a:r>
          </a:p>
        </p:txBody>
      </p:sp>
      <p:sp>
        <p:nvSpPr>
          <p:cNvPr id="76" name="object 76"/>
          <p:cNvSpPr/>
          <p:nvPr/>
        </p:nvSpPr>
        <p:spPr>
          <a:xfrm>
            <a:off x="5740908" y="6140196"/>
            <a:ext cx="542925" cy="411480"/>
          </a:xfrm>
          <a:custGeom>
            <a:avLst/>
            <a:gdLst/>
            <a:ahLst/>
            <a:cxnLst/>
            <a:rect l="l" t="t" r="r" b="b"/>
            <a:pathLst>
              <a:path w="542925" h="411479">
                <a:moveTo>
                  <a:pt x="271271" y="0"/>
                </a:moveTo>
                <a:lnTo>
                  <a:pt x="216589" y="4179"/>
                </a:lnTo>
                <a:lnTo>
                  <a:pt x="165663" y="16168"/>
                </a:lnTo>
                <a:lnTo>
                  <a:pt x="119583" y="35137"/>
                </a:lnTo>
                <a:lnTo>
                  <a:pt x="79438" y="60259"/>
                </a:lnTo>
                <a:lnTo>
                  <a:pt x="46318" y="90708"/>
                </a:lnTo>
                <a:lnTo>
                  <a:pt x="21312" y="125656"/>
                </a:lnTo>
                <a:lnTo>
                  <a:pt x="5509" y="164276"/>
                </a:lnTo>
                <a:lnTo>
                  <a:pt x="0" y="205739"/>
                </a:lnTo>
                <a:lnTo>
                  <a:pt x="5509" y="247203"/>
                </a:lnTo>
                <a:lnTo>
                  <a:pt x="21312" y="285823"/>
                </a:lnTo>
                <a:lnTo>
                  <a:pt x="46318" y="320771"/>
                </a:lnTo>
                <a:lnTo>
                  <a:pt x="79438" y="351220"/>
                </a:lnTo>
                <a:lnTo>
                  <a:pt x="119583" y="376342"/>
                </a:lnTo>
                <a:lnTo>
                  <a:pt x="165663" y="395311"/>
                </a:lnTo>
                <a:lnTo>
                  <a:pt x="216589" y="407300"/>
                </a:lnTo>
                <a:lnTo>
                  <a:pt x="271271" y="411479"/>
                </a:lnTo>
                <a:lnTo>
                  <a:pt x="325954" y="407300"/>
                </a:lnTo>
                <a:lnTo>
                  <a:pt x="376880" y="395311"/>
                </a:lnTo>
                <a:lnTo>
                  <a:pt x="422960" y="376342"/>
                </a:lnTo>
                <a:lnTo>
                  <a:pt x="463105" y="351220"/>
                </a:lnTo>
                <a:lnTo>
                  <a:pt x="496225" y="320771"/>
                </a:lnTo>
                <a:lnTo>
                  <a:pt x="521231" y="285823"/>
                </a:lnTo>
                <a:lnTo>
                  <a:pt x="537034" y="247203"/>
                </a:lnTo>
                <a:lnTo>
                  <a:pt x="542543" y="205739"/>
                </a:lnTo>
                <a:lnTo>
                  <a:pt x="537034" y="164276"/>
                </a:lnTo>
                <a:lnTo>
                  <a:pt x="521231" y="125656"/>
                </a:lnTo>
                <a:lnTo>
                  <a:pt x="496225" y="90708"/>
                </a:lnTo>
                <a:lnTo>
                  <a:pt x="463105" y="60259"/>
                </a:lnTo>
                <a:lnTo>
                  <a:pt x="422960" y="35137"/>
                </a:lnTo>
                <a:lnTo>
                  <a:pt x="376880" y="16168"/>
                </a:lnTo>
                <a:lnTo>
                  <a:pt x="325954" y="4179"/>
                </a:lnTo>
                <a:lnTo>
                  <a:pt x="271271" y="0"/>
                </a:lnTo>
                <a:close/>
              </a:path>
            </a:pathLst>
          </a:custGeom>
          <a:solidFill>
            <a:srgbClr val="EAF9C8"/>
          </a:solidFill>
        </p:spPr>
        <p:txBody>
          <a:bodyPr wrap="square" lIns="0" tIns="0" rIns="0" bIns="0" rtlCol="0"/>
          <a:lstStyle/>
          <a:p>
            <a:endParaRPr/>
          </a:p>
        </p:txBody>
      </p:sp>
      <p:sp>
        <p:nvSpPr>
          <p:cNvPr id="77" name="object 77"/>
          <p:cNvSpPr/>
          <p:nvPr/>
        </p:nvSpPr>
        <p:spPr>
          <a:xfrm>
            <a:off x="5740908" y="6140196"/>
            <a:ext cx="542925" cy="411480"/>
          </a:xfrm>
          <a:custGeom>
            <a:avLst/>
            <a:gdLst/>
            <a:ahLst/>
            <a:cxnLst/>
            <a:rect l="l" t="t" r="r" b="b"/>
            <a:pathLst>
              <a:path w="542925" h="411479">
                <a:moveTo>
                  <a:pt x="0" y="205739"/>
                </a:moveTo>
                <a:lnTo>
                  <a:pt x="5509" y="164276"/>
                </a:lnTo>
                <a:lnTo>
                  <a:pt x="21312" y="125656"/>
                </a:lnTo>
                <a:lnTo>
                  <a:pt x="46318" y="90708"/>
                </a:lnTo>
                <a:lnTo>
                  <a:pt x="79438" y="60259"/>
                </a:lnTo>
                <a:lnTo>
                  <a:pt x="119583" y="35137"/>
                </a:lnTo>
                <a:lnTo>
                  <a:pt x="165663" y="16168"/>
                </a:lnTo>
                <a:lnTo>
                  <a:pt x="216589" y="4179"/>
                </a:lnTo>
                <a:lnTo>
                  <a:pt x="271271" y="0"/>
                </a:lnTo>
                <a:lnTo>
                  <a:pt x="325954" y="4179"/>
                </a:lnTo>
                <a:lnTo>
                  <a:pt x="376880" y="16168"/>
                </a:lnTo>
                <a:lnTo>
                  <a:pt x="422960" y="35137"/>
                </a:lnTo>
                <a:lnTo>
                  <a:pt x="463105" y="60259"/>
                </a:lnTo>
                <a:lnTo>
                  <a:pt x="496225" y="90708"/>
                </a:lnTo>
                <a:lnTo>
                  <a:pt x="521231" y="125656"/>
                </a:lnTo>
                <a:lnTo>
                  <a:pt x="537034" y="164276"/>
                </a:lnTo>
                <a:lnTo>
                  <a:pt x="542543" y="205739"/>
                </a:lnTo>
                <a:lnTo>
                  <a:pt x="537034" y="247203"/>
                </a:lnTo>
                <a:lnTo>
                  <a:pt x="521231" y="285823"/>
                </a:lnTo>
                <a:lnTo>
                  <a:pt x="496225" y="320771"/>
                </a:lnTo>
                <a:lnTo>
                  <a:pt x="463105" y="351220"/>
                </a:lnTo>
                <a:lnTo>
                  <a:pt x="422960" y="376342"/>
                </a:lnTo>
                <a:lnTo>
                  <a:pt x="376880" y="395311"/>
                </a:lnTo>
                <a:lnTo>
                  <a:pt x="325954" y="407300"/>
                </a:lnTo>
                <a:lnTo>
                  <a:pt x="271271" y="411479"/>
                </a:lnTo>
                <a:lnTo>
                  <a:pt x="216589" y="407300"/>
                </a:lnTo>
                <a:lnTo>
                  <a:pt x="165663" y="395311"/>
                </a:lnTo>
                <a:lnTo>
                  <a:pt x="119583" y="376342"/>
                </a:lnTo>
                <a:lnTo>
                  <a:pt x="79438" y="351220"/>
                </a:lnTo>
                <a:lnTo>
                  <a:pt x="46318" y="320771"/>
                </a:lnTo>
                <a:lnTo>
                  <a:pt x="21312" y="285823"/>
                </a:lnTo>
                <a:lnTo>
                  <a:pt x="5509" y="247203"/>
                </a:lnTo>
                <a:lnTo>
                  <a:pt x="0" y="205739"/>
                </a:lnTo>
                <a:close/>
              </a:path>
            </a:pathLst>
          </a:custGeom>
          <a:ln w="9144">
            <a:solidFill>
              <a:srgbClr val="000000"/>
            </a:solidFill>
          </a:ln>
        </p:spPr>
        <p:txBody>
          <a:bodyPr wrap="square" lIns="0" tIns="0" rIns="0" bIns="0" rtlCol="0"/>
          <a:lstStyle/>
          <a:p>
            <a:endParaRPr/>
          </a:p>
        </p:txBody>
      </p:sp>
      <p:sp>
        <p:nvSpPr>
          <p:cNvPr id="78" name="object 78"/>
          <p:cNvSpPr txBox="1"/>
          <p:nvPr/>
        </p:nvSpPr>
        <p:spPr>
          <a:xfrm>
            <a:off x="5941314" y="6181750"/>
            <a:ext cx="141605" cy="300355"/>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4</a:t>
            </a:r>
          </a:p>
        </p:txBody>
      </p:sp>
      <p:sp>
        <p:nvSpPr>
          <p:cNvPr id="79" name="object 79"/>
          <p:cNvSpPr/>
          <p:nvPr/>
        </p:nvSpPr>
        <p:spPr>
          <a:xfrm>
            <a:off x="6017895" y="3950080"/>
            <a:ext cx="407034" cy="313690"/>
          </a:xfrm>
          <a:custGeom>
            <a:avLst/>
            <a:gdLst/>
            <a:ahLst/>
            <a:cxnLst/>
            <a:rect l="l" t="t" r="r" b="b"/>
            <a:pathLst>
              <a:path w="407035" h="313689">
                <a:moveTo>
                  <a:pt x="328570" y="272302"/>
                </a:moveTo>
                <a:lnTo>
                  <a:pt x="311022" y="295402"/>
                </a:lnTo>
                <a:lnTo>
                  <a:pt x="406526" y="313309"/>
                </a:lnTo>
                <a:lnTo>
                  <a:pt x="390633" y="281051"/>
                </a:lnTo>
                <a:lnTo>
                  <a:pt x="340105" y="281051"/>
                </a:lnTo>
                <a:lnTo>
                  <a:pt x="328570" y="272302"/>
                </a:lnTo>
                <a:close/>
              </a:path>
              <a:path w="407035" h="313689">
                <a:moveTo>
                  <a:pt x="346057" y="249281"/>
                </a:moveTo>
                <a:lnTo>
                  <a:pt x="328570" y="272302"/>
                </a:lnTo>
                <a:lnTo>
                  <a:pt x="340105" y="281051"/>
                </a:lnTo>
                <a:lnTo>
                  <a:pt x="357631" y="258064"/>
                </a:lnTo>
                <a:lnTo>
                  <a:pt x="346057" y="249281"/>
                </a:lnTo>
                <a:close/>
              </a:path>
              <a:path w="407035" h="313689">
                <a:moveTo>
                  <a:pt x="363600" y="226187"/>
                </a:moveTo>
                <a:lnTo>
                  <a:pt x="346057" y="249281"/>
                </a:lnTo>
                <a:lnTo>
                  <a:pt x="357631" y="258064"/>
                </a:lnTo>
                <a:lnTo>
                  <a:pt x="340105" y="281051"/>
                </a:lnTo>
                <a:lnTo>
                  <a:pt x="390633" y="281051"/>
                </a:lnTo>
                <a:lnTo>
                  <a:pt x="363600" y="226187"/>
                </a:lnTo>
                <a:close/>
              </a:path>
              <a:path w="407035" h="313689">
                <a:moveTo>
                  <a:pt x="17525" y="0"/>
                </a:moveTo>
                <a:lnTo>
                  <a:pt x="0" y="23114"/>
                </a:lnTo>
                <a:lnTo>
                  <a:pt x="328570" y="272302"/>
                </a:lnTo>
                <a:lnTo>
                  <a:pt x="346057" y="249281"/>
                </a:lnTo>
                <a:lnTo>
                  <a:pt x="17525" y="0"/>
                </a:lnTo>
                <a:close/>
              </a:path>
            </a:pathLst>
          </a:custGeom>
          <a:solidFill>
            <a:srgbClr val="000000"/>
          </a:solidFill>
        </p:spPr>
        <p:txBody>
          <a:bodyPr wrap="square" lIns="0" tIns="0" rIns="0" bIns="0" rtlCol="0"/>
          <a:lstStyle/>
          <a:p>
            <a:endParaRPr/>
          </a:p>
        </p:txBody>
      </p:sp>
      <p:sp>
        <p:nvSpPr>
          <p:cNvPr id="80" name="object 80"/>
          <p:cNvSpPr/>
          <p:nvPr/>
        </p:nvSpPr>
        <p:spPr>
          <a:xfrm>
            <a:off x="6740270" y="4575047"/>
            <a:ext cx="370205" cy="288925"/>
          </a:xfrm>
          <a:custGeom>
            <a:avLst/>
            <a:gdLst/>
            <a:ahLst/>
            <a:cxnLst/>
            <a:rect l="l" t="t" r="r" b="b"/>
            <a:pathLst>
              <a:path w="370204" h="288925">
                <a:moveTo>
                  <a:pt x="292236" y="247384"/>
                </a:moveTo>
                <a:lnTo>
                  <a:pt x="274574" y="270382"/>
                </a:lnTo>
                <a:lnTo>
                  <a:pt x="369950" y="288797"/>
                </a:lnTo>
                <a:lnTo>
                  <a:pt x="354105" y="256158"/>
                </a:lnTo>
                <a:lnTo>
                  <a:pt x="303656" y="256158"/>
                </a:lnTo>
                <a:lnTo>
                  <a:pt x="292236" y="247384"/>
                </a:lnTo>
                <a:close/>
              </a:path>
              <a:path w="370204" h="288925">
                <a:moveTo>
                  <a:pt x="309884" y="224402"/>
                </a:moveTo>
                <a:lnTo>
                  <a:pt x="292236" y="247384"/>
                </a:lnTo>
                <a:lnTo>
                  <a:pt x="303656" y="256158"/>
                </a:lnTo>
                <a:lnTo>
                  <a:pt x="321309" y="233171"/>
                </a:lnTo>
                <a:lnTo>
                  <a:pt x="309884" y="224402"/>
                </a:lnTo>
                <a:close/>
              </a:path>
              <a:path w="370204" h="288925">
                <a:moveTo>
                  <a:pt x="327532" y="201421"/>
                </a:moveTo>
                <a:lnTo>
                  <a:pt x="309884" y="224402"/>
                </a:lnTo>
                <a:lnTo>
                  <a:pt x="321309" y="233171"/>
                </a:lnTo>
                <a:lnTo>
                  <a:pt x="303656" y="256158"/>
                </a:lnTo>
                <a:lnTo>
                  <a:pt x="354105" y="256158"/>
                </a:lnTo>
                <a:lnTo>
                  <a:pt x="327532" y="201421"/>
                </a:lnTo>
                <a:close/>
              </a:path>
              <a:path w="370204" h="288925">
                <a:moveTo>
                  <a:pt x="17525" y="0"/>
                </a:moveTo>
                <a:lnTo>
                  <a:pt x="0" y="22859"/>
                </a:lnTo>
                <a:lnTo>
                  <a:pt x="292236" y="247384"/>
                </a:lnTo>
                <a:lnTo>
                  <a:pt x="309884" y="224402"/>
                </a:lnTo>
                <a:lnTo>
                  <a:pt x="17525" y="0"/>
                </a:lnTo>
                <a:close/>
              </a:path>
            </a:pathLst>
          </a:custGeom>
          <a:solidFill>
            <a:srgbClr val="000000"/>
          </a:solidFill>
        </p:spPr>
        <p:txBody>
          <a:bodyPr wrap="square" lIns="0" tIns="0" rIns="0" bIns="0" rtlCol="0"/>
          <a:lstStyle/>
          <a:p>
            <a:endParaRPr/>
          </a:p>
        </p:txBody>
      </p:sp>
      <p:sp>
        <p:nvSpPr>
          <p:cNvPr id="81" name="object 81"/>
          <p:cNvSpPr/>
          <p:nvPr/>
        </p:nvSpPr>
        <p:spPr>
          <a:xfrm>
            <a:off x="7366381" y="5140452"/>
            <a:ext cx="405765" cy="323850"/>
          </a:xfrm>
          <a:custGeom>
            <a:avLst/>
            <a:gdLst/>
            <a:ahLst/>
            <a:cxnLst/>
            <a:rect l="l" t="t" r="r" b="b"/>
            <a:pathLst>
              <a:path w="405765" h="323850">
                <a:moveTo>
                  <a:pt x="328063" y="281457"/>
                </a:moveTo>
                <a:lnTo>
                  <a:pt x="310134" y="304165"/>
                </a:lnTo>
                <a:lnTo>
                  <a:pt x="405257" y="323850"/>
                </a:lnTo>
                <a:lnTo>
                  <a:pt x="389570" y="290449"/>
                </a:lnTo>
                <a:lnTo>
                  <a:pt x="339471" y="290449"/>
                </a:lnTo>
                <a:lnTo>
                  <a:pt x="328063" y="281457"/>
                </a:lnTo>
                <a:close/>
              </a:path>
              <a:path w="405765" h="323850">
                <a:moveTo>
                  <a:pt x="346000" y="258739"/>
                </a:moveTo>
                <a:lnTo>
                  <a:pt x="328063" y="281457"/>
                </a:lnTo>
                <a:lnTo>
                  <a:pt x="339471" y="290449"/>
                </a:lnTo>
                <a:lnTo>
                  <a:pt x="357377" y="267716"/>
                </a:lnTo>
                <a:lnTo>
                  <a:pt x="346000" y="258739"/>
                </a:lnTo>
                <a:close/>
              </a:path>
              <a:path w="405765" h="323850">
                <a:moveTo>
                  <a:pt x="363982" y="235966"/>
                </a:moveTo>
                <a:lnTo>
                  <a:pt x="346000" y="258739"/>
                </a:lnTo>
                <a:lnTo>
                  <a:pt x="357377" y="267716"/>
                </a:lnTo>
                <a:lnTo>
                  <a:pt x="339471" y="290449"/>
                </a:lnTo>
                <a:lnTo>
                  <a:pt x="389570" y="290449"/>
                </a:lnTo>
                <a:lnTo>
                  <a:pt x="363982" y="235966"/>
                </a:lnTo>
                <a:close/>
              </a:path>
              <a:path w="405765" h="323850">
                <a:moveTo>
                  <a:pt x="18034" y="0"/>
                </a:moveTo>
                <a:lnTo>
                  <a:pt x="0" y="22860"/>
                </a:lnTo>
                <a:lnTo>
                  <a:pt x="328063" y="281457"/>
                </a:lnTo>
                <a:lnTo>
                  <a:pt x="346000" y="258739"/>
                </a:lnTo>
                <a:lnTo>
                  <a:pt x="18034" y="0"/>
                </a:lnTo>
                <a:close/>
              </a:path>
            </a:pathLst>
          </a:custGeom>
          <a:solidFill>
            <a:srgbClr val="000000"/>
          </a:solidFill>
        </p:spPr>
        <p:txBody>
          <a:bodyPr wrap="square" lIns="0" tIns="0" rIns="0" bIns="0" rtlCol="0"/>
          <a:lstStyle/>
          <a:p>
            <a:endParaRPr/>
          </a:p>
        </p:txBody>
      </p:sp>
      <p:sp>
        <p:nvSpPr>
          <p:cNvPr id="82" name="object 82"/>
          <p:cNvSpPr/>
          <p:nvPr/>
        </p:nvSpPr>
        <p:spPr>
          <a:xfrm>
            <a:off x="6773418" y="5215254"/>
            <a:ext cx="287020" cy="310515"/>
          </a:xfrm>
          <a:custGeom>
            <a:avLst/>
            <a:gdLst/>
            <a:ahLst/>
            <a:cxnLst/>
            <a:rect l="l" t="t" r="r" b="b"/>
            <a:pathLst>
              <a:path w="287020" h="310514">
                <a:moveTo>
                  <a:pt x="26797" y="216662"/>
                </a:moveTo>
                <a:lnTo>
                  <a:pt x="0" y="310007"/>
                </a:lnTo>
                <a:lnTo>
                  <a:pt x="90804" y="275463"/>
                </a:lnTo>
                <a:lnTo>
                  <a:pt x="80989" y="266446"/>
                </a:lnTo>
                <a:lnTo>
                  <a:pt x="59689" y="266446"/>
                </a:lnTo>
                <a:lnTo>
                  <a:pt x="38353" y="246888"/>
                </a:lnTo>
                <a:lnTo>
                  <a:pt x="48123" y="236253"/>
                </a:lnTo>
                <a:lnTo>
                  <a:pt x="26797" y="216662"/>
                </a:lnTo>
                <a:close/>
              </a:path>
              <a:path w="287020" h="310514">
                <a:moveTo>
                  <a:pt x="48123" y="236253"/>
                </a:moveTo>
                <a:lnTo>
                  <a:pt x="38353" y="246888"/>
                </a:lnTo>
                <a:lnTo>
                  <a:pt x="59689" y="266446"/>
                </a:lnTo>
                <a:lnTo>
                  <a:pt x="69438" y="255834"/>
                </a:lnTo>
                <a:lnTo>
                  <a:pt x="48123" y="236253"/>
                </a:lnTo>
                <a:close/>
              </a:path>
              <a:path w="287020" h="310514">
                <a:moveTo>
                  <a:pt x="69438" y="255834"/>
                </a:moveTo>
                <a:lnTo>
                  <a:pt x="59689" y="266446"/>
                </a:lnTo>
                <a:lnTo>
                  <a:pt x="80989" y="266446"/>
                </a:lnTo>
                <a:lnTo>
                  <a:pt x="69438" y="255834"/>
                </a:lnTo>
                <a:close/>
              </a:path>
              <a:path w="287020" h="310514">
                <a:moveTo>
                  <a:pt x="265175" y="0"/>
                </a:moveTo>
                <a:lnTo>
                  <a:pt x="48123" y="236253"/>
                </a:lnTo>
                <a:lnTo>
                  <a:pt x="69438" y="255834"/>
                </a:lnTo>
                <a:lnTo>
                  <a:pt x="286511" y="19558"/>
                </a:lnTo>
                <a:lnTo>
                  <a:pt x="265175" y="0"/>
                </a:lnTo>
                <a:close/>
              </a:path>
            </a:pathLst>
          </a:custGeom>
          <a:solidFill>
            <a:srgbClr val="000000"/>
          </a:solidFill>
        </p:spPr>
        <p:txBody>
          <a:bodyPr wrap="square" lIns="0" tIns="0" rIns="0" bIns="0" rtlCol="0"/>
          <a:lstStyle/>
          <a:p>
            <a:endParaRPr/>
          </a:p>
        </p:txBody>
      </p:sp>
      <p:sp>
        <p:nvSpPr>
          <p:cNvPr id="83" name="object 83"/>
          <p:cNvSpPr/>
          <p:nvPr/>
        </p:nvSpPr>
        <p:spPr>
          <a:xfrm>
            <a:off x="6171438" y="5828703"/>
            <a:ext cx="287655" cy="358140"/>
          </a:xfrm>
          <a:custGeom>
            <a:avLst/>
            <a:gdLst/>
            <a:ahLst/>
            <a:cxnLst/>
            <a:rect l="l" t="t" r="r" b="b"/>
            <a:pathLst>
              <a:path w="287654" h="358139">
                <a:moveTo>
                  <a:pt x="19812" y="262890"/>
                </a:moveTo>
                <a:lnTo>
                  <a:pt x="0" y="357974"/>
                </a:lnTo>
                <a:lnTo>
                  <a:pt x="87884" y="316750"/>
                </a:lnTo>
                <a:lnTo>
                  <a:pt x="79553" y="310159"/>
                </a:lnTo>
                <a:lnTo>
                  <a:pt x="56261" y="310159"/>
                </a:lnTo>
                <a:lnTo>
                  <a:pt x="33527" y="292201"/>
                </a:lnTo>
                <a:lnTo>
                  <a:pt x="42505" y="280845"/>
                </a:lnTo>
                <a:lnTo>
                  <a:pt x="19812" y="262890"/>
                </a:lnTo>
                <a:close/>
              </a:path>
              <a:path w="287654" h="358139">
                <a:moveTo>
                  <a:pt x="42505" y="280845"/>
                </a:moveTo>
                <a:lnTo>
                  <a:pt x="33527" y="292201"/>
                </a:lnTo>
                <a:lnTo>
                  <a:pt x="56261" y="310159"/>
                </a:lnTo>
                <a:lnTo>
                  <a:pt x="65221" y="298819"/>
                </a:lnTo>
                <a:lnTo>
                  <a:pt x="42505" y="280845"/>
                </a:lnTo>
                <a:close/>
              </a:path>
              <a:path w="287654" h="358139">
                <a:moveTo>
                  <a:pt x="65221" y="298819"/>
                </a:moveTo>
                <a:lnTo>
                  <a:pt x="56261" y="310159"/>
                </a:lnTo>
                <a:lnTo>
                  <a:pt x="79553" y="310159"/>
                </a:lnTo>
                <a:lnTo>
                  <a:pt x="65221" y="298819"/>
                </a:lnTo>
                <a:close/>
              </a:path>
              <a:path w="287654" h="358139">
                <a:moveTo>
                  <a:pt x="264540" y="0"/>
                </a:moveTo>
                <a:lnTo>
                  <a:pt x="42505" y="280845"/>
                </a:lnTo>
                <a:lnTo>
                  <a:pt x="65221" y="298819"/>
                </a:lnTo>
                <a:lnTo>
                  <a:pt x="287147" y="17957"/>
                </a:lnTo>
                <a:lnTo>
                  <a:pt x="264540" y="0"/>
                </a:lnTo>
                <a:close/>
              </a:path>
            </a:pathLst>
          </a:custGeom>
          <a:solidFill>
            <a:srgbClr val="000000"/>
          </a:solidFill>
        </p:spPr>
        <p:txBody>
          <a:bodyPr wrap="square" lIns="0" tIns="0" rIns="0" bIns="0" rtlCol="0"/>
          <a:lstStyle/>
          <a:p>
            <a:endParaRPr/>
          </a:p>
        </p:txBody>
      </p:sp>
      <p:sp>
        <p:nvSpPr>
          <p:cNvPr id="84" name="object 84"/>
          <p:cNvSpPr txBox="1"/>
          <p:nvPr/>
        </p:nvSpPr>
        <p:spPr>
          <a:xfrm>
            <a:off x="5253228" y="5481828"/>
            <a:ext cx="466725" cy="368935"/>
          </a:xfrm>
          <a:prstGeom prst="rect">
            <a:avLst/>
          </a:prstGeom>
          <a:solidFill>
            <a:srgbClr val="FFC000"/>
          </a:solidFill>
        </p:spPr>
        <p:txBody>
          <a:bodyPr vert="horz" wrap="square" lIns="0" tIns="31115" rIns="0" bIns="0" rtlCol="0">
            <a:spAutoFit/>
          </a:bodyPr>
          <a:lstStyle/>
          <a:p>
            <a:pPr marL="92075">
              <a:lnSpc>
                <a:spcPct val="100000"/>
              </a:lnSpc>
              <a:spcBef>
                <a:spcPts val="245"/>
              </a:spcBef>
            </a:pPr>
            <a:r>
              <a:rPr sz="1800">
                <a:latin typeface="Calibri"/>
                <a:cs typeface="Calibri"/>
              </a:rPr>
              <a:t>&gt;2</a:t>
            </a:r>
          </a:p>
        </p:txBody>
      </p:sp>
      <p:sp>
        <p:nvSpPr>
          <p:cNvPr id="85" name="object 85"/>
          <p:cNvSpPr txBox="1"/>
          <p:nvPr/>
        </p:nvSpPr>
        <p:spPr>
          <a:xfrm>
            <a:off x="6628256" y="3784219"/>
            <a:ext cx="115506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Sağ </a:t>
            </a:r>
            <a:r>
              <a:rPr sz="1800">
                <a:latin typeface="Calibri"/>
                <a:cs typeface="Calibri"/>
              </a:rPr>
              <a:t>Alt</a:t>
            </a:r>
            <a:r>
              <a:rPr sz="1800" spc="-75">
                <a:latin typeface="Calibri"/>
                <a:cs typeface="Calibri"/>
              </a:rPr>
              <a:t> </a:t>
            </a:r>
            <a:r>
              <a:rPr sz="1800" spc="-10">
                <a:latin typeface="Calibri"/>
                <a:cs typeface="Calibri"/>
              </a:rPr>
              <a:t>Ağaç</a:t>
            </a:r>
            <a:endParaRPr sz="1800">
              <a:latin typeface="Calibri"/>
              <a:cs typeface="Calibri"/>
            </a:endParaRPr>
          </a:p>
        </p:txBody>
      </p:sp>
      <p:sp>
        <p:nvSpPr>
          <p:cNvPr id="86" name="object 8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44</a:t>
            </a:r>
            <a:endParaRPr sz="12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470405"/>
            <a:ext cx="6267450" cy="635000"/>
          </a:xfrm>
          <a:prstGeom prst="rect">
            <a:avLst/>
          </a:prstGeom>
        </p:spPr>
        <p:txBody>
          <a:bodyPr vert="horz" wrap="square" lIns="0" tIns="12065" rIns="0" bIns="0" rtlCol="0">
            <a:spAutoFit/>
          </a:bodyPr>
          <a:lstStyle/>
          <a:p>
            <a:pPr marL="12700">
              <a:lnSpc>
                <a:spcPct val="100000"/>
              </a:lnSpc>
              <a:spcBef>
                <a:spcPts val="95"/>
              </a:spcBef>
            </a:pPr>
            <a:r>
              <a:rPr sz="4000"/>
              <a:t>İkili </a:t>
            </a:r>
            <a:r>
              <a:rPr sz="4000" spc="-20"/>
              <a:t>Arama </a:t>
            </a:r>
            <a:r>
              <a:rPr sz="4000" spc="-15"/>
              <a:t>Ağacında</a:t>
            </a:r>
            <a:r>
              <a:rPr sz="4000"/>
              <a:t> </a:t>
            </a:r>
            <a:r>
              <a:rPr sz="4000" spc="-15"/>
              <a:t>Sıralama</a:t>
            </a:r>
            <a:endParaRPr sz="4000"/>
          </a:p>
        </p:txBody>
      </p:sp>
      <p:sp>
        <p:nvSpPr>
          <p:cNvPr id="25" name="object 25"/>
          <p:cNvSpPr/>
          <p:nvPr/>
        </p:nvSpPr>
        <p:spPr>
          <a:xfrm>
            <a:off x="2441448" y="4180332"/>
            <a:ext cx="542925" cy="411480"/>
          </a:xfrm>
          <a:custGeom>
            <a:avLst/>
            <a:gdLst/>
            <a:ahLst/>
            <a:cxnLst/>
            <a:rect l="l" t="t" r="r" b="b"/>
            <a:pathLst>
              <a:path w="542925" h="411479">
                <a:moveTo>
                  <a:pt x="271271" y="0"/>
                </a:moveTo>
                <a:lnTo>
                  <a:pt x="216589" y="4178"/>
                </a:lnTo>
                <a:lnTo>
                  <a:pt x="165663" y="16162"/>
                </a:lnTo>
                <a:lnTo>
                  <a:pt x="119583" y="35127"/>
                </a:lnTo>
                <a:lnTo>
                  <a:pt x="79438" y="60245"/>
                </a:lnTo>
                <a:lnTo>
                  <a:pt x="46318" y="90692"/>
                </a:lnTo>
                <a:lnTo>
                  <a:pt x="21312" y="125640"/>
                </a:lnTo>
                <a:lnTo>
                  <a:pt x="5509" y="164265"/>
                </a:lnTo>
                <a:lnTo>
                  <a:pt x="0" y="205740"/>
                </a:lnTo>
                <a:lnTo>
                  <a:pt x="5509" y="247214"/>
                </a:lnTo>
                <a:lnTo>
                  <a:pt x="21312" y="285839"/>
                </a:lnTo>
                <a:lnTo>
                  <a:pt x="46318" y="320787"/>
                </a:lnTo>
                <a:lnTo>
                  <a:pt x="79438" y="351234"/>
                </a:lnTo>
                <a:lnTo>
                  <a:pt x="119583" y="376352"/>
                </a:lnTo>
                <a:lnTo>
                  <a:pt x="165663" y="395317"/>
                </a:lnTo>
                <a:lnTo>
                  <a:pt x="216589" y="407301"/>
                </a:lnTo>
                <a:lnTo>
                  <a:pt x="271271" y="411480"/>
                </a:lnTo>
                <a:lnTo>
                  <a:pt x="325954" y="407301"/>
                </a:lnTo>
                <a:lnTo>
                  <a:pt x="376880" y="395317"/>
                </a:lnTo>
                <a:lnTo>
                  <a:pt x="422960" y="376352"/>
                </a:lnTo>
                <a:lnTo>
                  <a:pt x="463105" y="351234"/>
                </a:lnTo>
                <a:lnTo>
                  <a:pt x="496225" y="320787"/>
                </a:lnTo>
                <a:lnTo>
                  <a:pt x="521231" y="285839"/>
                </a:lnTo>
                <a:lnTo>
                  <a:pt x="537034" y="247214"/>
                </a:lnTo>
                <a:lnTo>
                  <a:pt x="542544" y="205740"/>
                </a:lnTo>
                <a:lnTo>
                  <a:pt x="537034" y="164265"/>
                </a:lnTo>
                <a:lnTo>
                  <a:pt x="521231" y="125640"/>
                </a:lnTo>
                <a:lnTo>
                  <a:pt x="496225" y="90692"/>
                </a:lnTo>
                <a:lnTo>
                  <a:pt x="463105" y="60245"/>
                </a:lnTo>
                <a:lnTo>
                  <a:pt x="422960" y="35127"/>
                </a:lnTo>
                <a:lnTo>
                  <a:pt x="376880" y="16162"/>
                </a:lnTo>
                <a:lnTo>
                  <a:pt x="325954" y="4178"/>
                </a:lnTo>
                <a:lnTo>
                  <a:pt x="271271" y="0"/>
                </a:lnTo>
                <a:close/>
              </a:path>
            </a:pathLst>
          </a:custGeom>
          <a:solidFill>
            <a:srgbClr val="EAF9C8"/>
          </a:solidFill>
        </p:spPr>
        <p:txBody>
          <a:bodyPr wrap="square" lIns="0" tIns="0" rIns="0" bIns="0" rtlCol="0"/>
          <a:lstStyle/>
          <a:p>
            <a:endParaRPr/>
          </a:p>
        </p:txBody>
      </p:sp>
      <p:sp>
        <p:nvSpPr>
          <p:cNvPr id="26" name="object 26"/>
          <p:cNvSpPr/>
          <p:nvPr/>
        </p:nvSpPr>
        <p:spPr>
          <a:xfrm>
            <a:off x="2441448" y="4180332"/>
            <a:ext cx="542925" cy="411480"/>
          </a:xfrm>
          <a:custGeom>
            <a:avLst/>
            <a:gdLst/>
            <a:ahLst/>
            <a:cxnLst/>
            <a:rect l="l" t="t" r="r" b="b"/>
            <a:pathLst>
              <a:path w="542925" h="411479">
                <a:moveTo>
                  <a:pt x="0" y="205740"/>
                </a:moveTo>
                <a:lnTo>
                  <a:pt x="5509" y="164265"/>
                </a:lnTo>
                <a:lnTo>
                  <a:pt x="21312" y="125640"/>
                </a:lnTo>
                <a:lnTo>
                  <a:pt x="46318" y="90692"/>
                </a:lnTo>
                <a:lnTo>
                  <a:pt x="79438" y="60245"/>
                </a:lnTo>
                <a:lnTo>
                  <a:pt x="119583" y="35127"/>
                </a:lnTo>
                <a:lnTo>
                  <a:pt x="165663" y="16162"/>
                </a:lnTo>
                <a:lnTo>
                  <a:pt x="216589" y="4178"/>
                </a:lnTo>
                <a:lnTo>
                  <a:pt x="271271" y="0"/>
                </a:lnTo>
                <a:lnTo>
                  <a:pt x="325954" y="4178"/>
                </a:lnTo>
                <a:lnTo>
                  <a:pt x="376880" y="16162"/>
                </a:lnTo>
                <a:lnTo>
                  <a:pt x="422960" y="35127"/>
                </a:lnTo>
                <a:lnTo>
                  <a:pt x="463105" y="60245"/>
                </a:lnTo>
                <a:lnTo>
                  <a:pt x="496225" y="90692"/>
                </a:lnTo>
                <a:lnTo>
                  <a:pt x="521231" y="125640"/>
                </a:lnTo>
                <a:lnTo>
                  <a:pt x="537034" y="164265"/>
                </a:lnTo>
                <a:lnTo>
                  <a:pt x="542544" y="205740"/>
                </a:lnTo>
                <a:lnTo>
                  <a:pt x="537034" y="247214"/>
                </a:lnTo>
                <a:lnTo>
                  <a:pt x="521231" y="285839"/>
                </a:lnTo>
                <a:lnTo>
                  <a:pt x="496225" y="320787"/>
                </a:lnTo>
                <a:lnTo>
                  <a:pt x="463105" y="351234"/>
                </a:lnTo>
                <a:lnTo>
                  <a:pt x="422960" y="376352"/>
                </a:lnTo>
                <a:lnTo>
                  <a:pt x="376880" y="395317"/>
                </a:lnTo>
                <a:lnTo>
                  <a:pt x="325954" y="407301"/>
                </a:lnTo>
                <a:lnTo>
                  <a:pt x="271271" y="411480"/>
                </a:lnTo>
                <a:lnTo>
                  <a:pt x="216589" y="407301"/>
                </a:lnTo>
                <a:lnTo>
                  <a:pt x="165663" y="395317"/>
                </a:lnTo>
                <a:lnTo>
                  <a:pt x="119583" y="376352"/>
                </a:lnTo>
                <a:lnTo>
                  <a:pt x="79438" y="351234"/>
                </a:lnTo>
                <a:lnTo>
                  <a:pt x="46318" y="320787"/>
                </a:lnTo>
                <a:lnTo>
                  <a:pt x="21312" y="285839"/>
                </a:lnTo>
                <a:lnTo>
                  <a:pt x="5509" y="247214"/>
                </a:lnTo>
                <a:lnTo>
                  <a:pt x="0" y="205740"/>
                </a:lnTo>
                <a:close/>
              </a:path>
            </a:pathLst>
          </a:custGeom>
          <a:ln w="9143">
            <a:solidFill>
              <a:srgbClr val="000000"/>
            </a:solidFill>
          </a:ln>
        </p:spPr>
        <p:txBody>
          <a:bodyPr wrap="square" lIns="0" tIns="0" rIns="0" bIns="0" rtlCol="0"/>
          <a:lstStyle/>
          <a:p>
            <a:endParaRPr/>
          </a:p>
        </p:txBody>
      </p:sp>
      <p:sp>
        <p:nvSpPr>
          <p:cNvPr id="27" name="object 27"/>
          <p:cNvSpPr txBox="1"/>
          <p:nvPr/>
        </p:nvSpPr>
        <p:spPr>
          <a:xfrm>
            <a:off x="2641854" y="4221226"/>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5</a:t>
            </a:r>
          </a:p>
        </p:txBody>
      </p:sp>
      <p:sp>
        <p:nvSpPr>
          <p:cNvPr id="28" name="object 28"/>
          <p:cNvSpPr/>
          <p:nvPr/>
        </p:nvSpPr>
        <p:spPr>
          <a:xfrm>
            <a:off x="1684020" y="5052059"/>
            <a:ext cx="541020" cy="410209"/>
          </a:xfrm>
          <a:custGeom>
            <a:avLst/>
            <a:gdLst/>
            <a:ahLst/>
            <a:cxnLst/>
            <a:rect l="l" t="t" r="r" b="b"/>
            <a:pathLst>
              <a:path w="541019" h="410210">
                <a:moveTo>
                  <a:pt x="270510" y="0"/>
                </a:moveTo>
                <a:lnTo>
                  <a:pt x="216006" y="4166"/>
                </a:lnTo>
                <a:lnTo>
                  <a:pt x="165234" y="16115"/>
                </a:lnTo>
                <a:lnTo>
                  <a:pt x="119285" y="35020"/>
                </a:lnTo>
                <a:lnTo>
                  <a:pt x="79247" y="60055"/>
                </a:lnTo>
                <a:lnTo>
                  <a:pt x="46211" y="90394"/>
                </a:lnTo>
                <a:lnTo>
                  <a:pt x="21264" y="125212"/>
                </a:lnTo>
                <a:lnTo>
                  <a:pt x="5497" y="163681"/>
                </a:lnTo>
                <a:lnTo>
                  <a:pt x="0" y="204977"/>
                </a:lnTo>
                <a:lnTo>
                  <a:pt x="5497" y="246274"/>
                </a:lnTo>
                <a:lnTo>
                  <a:pt x="21264" y="284743"/>
                </a:lnTo>
                <a:lnTo>
                  <a:pt x="46211" y="319561"/>
                </a:lnTo>
                <a:lnTo>
                  <a:pt x="79248" y="349900"/>
                </a:lnTo>
                <a:lnTo>
                  <a:pt x="119285" y="374935"/>
                </a:lnTo>
                <a:lnTo>
                  <a:pt x="165234" y="393840"/>
                </a:lnTo>
                <a:lnTo>
                  <a:pt x="216006" y="405789"/>
                </a:lnTo>
                <a:lnTo>
                  <a:pt x="270510" y="409955"/>
                </a:lnTo>
                <a:lnTo>
                  <a:pt x="325013" y="405789"/>
                </a:lnTo>
                <a:lnTo>
                  <a:pt x="375785" y="393840"/>
                </a:lnTo>
                <a:lnTo>
                  <a:pt x="421734" y="374935"/>
                </a:lnTo>
                <a:lnTo>
                  <a:pt x="461771" y="349900"/>
                </a:lnTo>
                <a:lnTo>
                  <a:pt x="494808" y="319561"/>
                </a:lnTo>
                <a:lnTo>
                  <a:pt x="519755" y="284743"/>
                </a:lnTo>
                <a:lnTo>
                  <a:pt x="535522" y="246274"/>
                </a:lnTo>
                <a:lnTo>
                  <a:pt x="541019" y="204977"/>
                </a:lnTo>
                <a:lnTo>
                  <a:pt x="535522" y="163681"/>
                </a:lnTo>
                <a:lnTo>
                  <a:pt x="519755" y="125212"/>
                </a:lnTo>
                <a:lnTo>
                  <a:pt x="494808" y="90394"/>
                </a:lnTo>
                <a:lnTo>
                  <a:pt x="461771" y="60055"/>
                </a:lnTo>
                <a:lnTo>
                  <a:pt x="421734" y="35020"/>
                </a:lnTo>
                <a:lnTo>
                  <a:pt x="375785" y="16115"/>
                </a:lnTo>
                <a:lnTo>
                  <a:pt x="325013" y="4166"/>
                </a:lnTo>
                <a:lnTo>
                  <a:pt x="270510" y="0"/>
                </a:lnTo>
                <a:close/>
              </a:path>
            </a:pathLst>
          </a:custGeom>
          <a:solidFill>
            <a:srgbClr val="EAF9C8"/>
          </a:solidFill>
        </p:spPr>
        <p:txBody>
          <a:bodyPr wrap="square" lIns="0" tIns="0" rIns="0" bIns="0" rtlCol="0"/>
          <a:lstStyle/>
          <a:p>
            <a:endParaRPr/>
          </a:p>
        </p:txBody>
      </p:sp>
      <p:sp>
        <p:nvSpPr>
          <p:cNvPr id="29" name="object 29"/>
          <p:cNvSpPr/>
          <p:nvPr/>
        </p:nvSpPr>
        <p:spPr>
          <a:xfrm>
            <a:off x="1684020" y="5052059"/>
            <a:ext cx="541020" cy="410209"/>
          </a:xfrm>
          <a:custGeom>
            <a:avLst/>
            <a:gdLst/>
            <a:ahLst/>
            <a:cxnLst/>
            <a:rect l="l" t="t" r="r" b="b"/>
            <a:pathLst>
              <a:path w="541019" h="410210">
                <a:moveTo>
                  <a:pt x="0" y="204977"/>
                </a:moveTo>
                <a:lnTo>
                  <a:pt x="5497" y="163681"/>
                </a:lnTo>
                <a:lnTo>
                  <a:pt x="21264" y="125212"/>
                </a:lnTo>
                <a:lnTo>
                  <a:pt x="46211" y="90394"/>
                </a:lnTo>
                <a:lnTo>
                  <a:pt x="79248" y="60055"/>
                </a:lnTo>
                <a:lnTo>
                  <a:pt x="119285" y="35020"/>
                </a:lnTo>
                <a:lnTo>
                  <a:pt x="165234" y="16115"/>
                </a:lnTo>
                <a:lnTo>
                  <a:pt x="216006" y="4166"/>
                </a:lnTo>
                <a:lnTo>
                  <a:pt x="270510" y="0"/>
                </a:lnTo>
                <a:lnTo>
                  <a:pt x="325013" y="4166"/>
                </a:lnTo>
                <a:lnTo>
                  <a:pt x="375785" y="16115"/>
                </a:lnTo>
                <a:lnTo>
                  <a:pt x="421734" y="35020"/>
                </a:lnTo>
                <a:lnTo>
                  <a:pt x="461771" y="60055"/>
                </a:lnTo>
                <a:lnTo>
                  <a:pt x="494808" y="90394"/>
                </a:lnTo>
                <a:lnTo>
                  <a:pt x="519755" y="125212"/>
                </a:lnTo>
                <a:lnTo>
                  <a:pt x="535522" y="163681"/>
                </a:lnTo>
                <a:lnTo>
                  <a:pt x="541019" y="204977"/>
                </a:lnTo>
                <a:lnTo>
                  <a:pt x="535522" y="246274"/>
                </a:lnTo>
                <a:lnTo>
                  <a:pt x="519755" y="284743"/>
                </a:lnTo>
                <a:lnTo>
                  <a:pt x="494808" y="319561"/>
                </a:lnTo>
                <a:lnTo>
                  <a:pt x="461771" y="349900"/>
                </a:lnTo>
                <a:lnTo>
                  <a:pt x="421734" y="374935"/>
                </a:lnTo>
                <a:lnTo>
                  <a:pt x="375785" y="393840"/>
                </a:lnTo>
                <a:lnTo>
                  <a:pt x="325013" y="405789"/>
                </a:lnTo>
                <a:lnTo>
                  <a:pt x="270510" y="409955"/>
                </a:lnTo>
                <a:lnTo>
                  <a:pt x="216006" y="405789"/>
                </a:lnTo>
                <a:lnTo>
                  <a:pt x="165234" y="393840"/>
                </a:lnTo>
                <a:lnTo>
                  <a:pt x="119285" y="374935"/>
                </a:lnTo>
                <a:lnTo>
                  <a:pt x="79248" y="349900"/>
                </a:lnTo>
                <a:lnTo>
                  <a:pt x="46211" y="319561"/>
                </a:lnTo>
                <a:lnTo>
                  <a:pt x="21264" y="284743"/>
                </a:lnTo>
                <a:lnTo>
                  <a:pt x="5497" y="246274"/>
                </a:lnTo>
                <a:lnTo>
                  <a:pt x="0" y="204977"/>
                </a:lnTo>
                <a:close/>
              </a:path>
            </a:pathLst>
          </a:custGeom>
          <a:ln w="9144">
            <a:solidFill>
              <a:srgbClr val="000000"/>
            </a:solidFill>
          </a:ln>
        </p:spPr>
        <p:txBody>
          <a:bodyPr wrap="square" lIns="0" tIns="0" rIns="0" bIns="0" rtlCol="0"/>
          <a:lstStyle/>
          <a:p>
            <a:endParaRPr/>
          </a:p>
        </p:txBody>
      </p:sp>
      <p:sp>
        <p:nvSpPr>
          <p:cNvPr id="30" name="object 30"/>
          <p:cNvSpPr txBox="1"/>
          <p:nvPr/>
        </p:nvSpPr>
        <p:spPr>
          <a:xfrm>
            <a:off x="1884679" y="5092953"/>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3</a:t>
            </a:r>
          </a:p>
        </p:txBody>
      </p:sp>
      <p:sp>
        <p:nvSpPr>
          <p:cNvPr id="31" name="object 31"/>
          <p:cNvSpPr/>
          <p:nvPr/>
        </p:nvSpPr>
        <p:spPr>
          <a:xfrm>
            <a:off x="3058667" y="5030723"/>
            <a:ext cx="542925" cy="411480"/>
          </a:xfrm>
          <a:custGeom>
            <a:avLst/>
            <a:gdLst/>
            <a:ahLst/>
            <a:cxnLst/>
            <a:rect l="l" t="t" r="r" b="b"/>
            <a:pathLst>
              <a:path w="542925" h="411479">
                <a:moveTo>
                  <a:pt x="271271" y="0"/>
                </a:moveTo>
                <a:lnTo>
                  <a:pt x="216589" y="4178"/>
                </a:lnTo>
                <a:lnTo>
                  <a:pt x="165663" y="16162"/>
                </a:lnTo>
                <a:lnTo>
                  <a:pt x="119583" y="35127"/>
                </a:lnTo>
                <a:lnTo>
                  <a:pt x="79438" y="60245"/>
                </a:lnTo>
                <a:lnTo>
                  <a:pt x="46318" y="90692"/>
                </a:lnTo>
                <a:lnTo>
                  <a:pt x="21312" y="125640"/>
                </a:lnTo>
                <a:lnTo>
                  <a:pt x="5509" y="164265"/>
                </a:lnTo>
                <a:lnTo>
                  <a:pt x="0" y="205739"/>
                </a:lnTo>
                <a:lnTo>
                  <a:pt x="5509" y="247214"/>
                </a:lnTo>
                <a:lnTo>
                  <a:pt x="21312" y="285839"/>
                </a:lnTo>
                <a:lnTo>
                  <a:pt x="46318" y="320787"/>
                </a:lnTo>
                <a:lnTo>
                  <a:pt x="79438" y="351234"/>
                </a:lnTo>
                <a:lnTo>
                  <a:pt x="119583" y="376352"/>
                </a:lnTo>
                <a:lnTo>
                  <a:pt x="165663" y="395317"/>
                </a:lnTo>
                <a:lnTo>
                  <a:pt x="216589" y="407301"/>
                </a:lnTo>
                <a:lnTo>
                  <a:pt x="271271" y="411479"/>
                </a:lnTo>
                <a:lnTo>
                  <a:pt x="325954" y="407301"/>
                </a:lnTo>
                <a:lnTo>
                  <a:pt x="376880" y="395317"/>
                </a:lnTo>
                <a:lnTo>
                  <a:pt x="422960" y="376352"/>
                </a:lnTo>
                <a:lnTo>
                  <a:pt x="463105" y="351234"/>
                </a:lnTo>
                <a:lnTo>
                  <a:pt x="496225" y="320787"/>
                </a:lnTo>
                <a:lnTo>
                  <a:pt x="521231" y="285839"/>
                </a:lnTo>
                <a:lnTo>
                  <a:pt x="537034" y="247214"/>
                </a:lnTo>
                <a:lnTo>
                  <a:pt x="542544" y="205739"/>
                </a:lnTo>
                <a:lnTo>
                  <a:pt x="537034" y="164265"/>
                </a:lnTo>
                <a:lnTo>
                  <a:pt x="521231" y="125640"/>
                </a:lnTo>
                <a:lnTo>
                  <a:pt x="496225" y="90692"/>
                </a:lnTo>
                <a:lnTo>
                  <a:pt x="463105" y="60245"/>
                </a:lnTo>
                <a:lnTo>
                  <a:pt x="422960" y="35127"/>
                </a:lnTo>
                <a:lnTo>
                  <a:pt x="376880" y="16162"/>
                </a:lnTo>
                <a:lnTo>
                  <a:pt x="325954" y="4178"/>
                </a:lnTo>
                <a:lnTo>
                  <a:pt x="271271" y="0"/>
                </a:lnTo>
                <a:close/>
              </a:path>
            </a:pathLst>
          </a:custGeom>
          <a:solidFill>
            <a:srgbClr val="EAF9C8"/>
          </a:solidFill>
        </p:spPr>
        <p:txBody>
          <a:bodyPr wrap="square" lIns="0" tIns="0" rIns="0" bIns="0" rtlCol="0"/>
          <a:lstStyle/>
          <a:p>
            <a:endParaRPr/>
          </a:p>
        </p:txBody>
      </p:sp>
      <p:sp>
        <p:nvSpPr>
          <p:cNvPr id="32" name="object 32"/>
          <p:cNvSpPr/>
          <p:nvPr/>
        </p:nvSpPr>
        <p:spPr>
          <a:xfrm>
            <a:off x="3058667" y="5030723"/>
            <a:ext cx="542925" cy="411480"/>
          </a:xfrm>
          <a:custGeom>
            <a:avLst/>
            <a:gdLst/>
            <a:ahLst/>
            <a:cxnLst/>
            <a:rect l="l" t="t" r="r" b="b"/>
            <a:pathLst>
              <a:path w="542925" h="411479">
                <a:moveTo>
                  <a:pt x="0" y="205739"/>
                </a:moveTo>
                <a:lnTo>
                  <a:pt x="5509" y="164265"/>
                </a:lnTo>
                <a:lnTo>
                  <a:pt x="21312" y="125640"/>
                </a:lnTo>
                <a:lnTo>
                  <a:pt x="46318" y="90692"/>
                </a:lnTo>
                <a:lnTo>
                  <a:pt x="79438" y="60245"/>
                </a:lnTo>
                <a:lnTo>
                  <a:pt x="119583" y="35127"/>
                </a:lnTo>
                <a:lnTo>
                  <a:pt x="165663" y="16162"/>
                </a:lnTo>
                <a:lnTo>
                  <a:pt x="216589" y="4178"/>
                </a:lnTo>
                <a:lnTo>
                  <a:pt x="271271" y="0"/>
                </a:lnTo>
                <a:lnTo>
                  <a:pt x="325954" y="4178"/>
                </a:lnTo>
                <a:lnTo>
                  <a:pt x="376880" y="16162"/>
                </a:lnTo>
                <a:lnTo>
                  <a:pt x="422960" y="35127"/>
                </a:lnTo>
                <a:lnTo>
                  <a:pt x="463105" y="60245"/>
                </a:lnTo>
                <a:lnTo>
                  <a:pt x="496225" y="90692"/>
                </a:lnTo>
                <a:lnTo>
                  <a:pt x="521231" y="125640"/>
                </a:lnTo>
                <a:lnTo>
                  <a:pt x="537034" y="164265"/>
                </a:lnTo>
                <a:lnTo>
                  <a:pt x="542544" y="205739"/>
                </a:lnTo>
                <a:lnTo>
                  <a:pt x="537034" y="247214"/>
                </a:lnTo>
                <a:lnTo>
                  <a:pt x="521231" y="285839"/>
                </a:lnTo>
                <a:lnTo>
                  <a:pt x="496225" y="320787"/>
                </a:lnTo>
                <a:lnTo>
                  <a:pt x="463105" y="351234"/>
                </a:lnTo>
                <a:lnTo>
                  <a:pt x="422960" y="376352"/>
                </a:lnTo>
                <a:lnTo>
                  <a:pt x="376880" y="395317"/>
                </a:lnTo>
                <a:lnTo>
                  <a:pt x="325954" y="407301"/>
                </a:lnTo>
                <a:lnTo>
                  <a:pt x="271271" y="411479"/>
                </a:lnTo>
                <a:lnTo>
                  <a:pt x="216589" y="407301"/>
                </a:lnTo>
                <a:lnTo>
                  <a:pt x="165663" y="395317"/>
                </a:lnTo>
                <a:lnTo>
                  <a:pt x="119583" y="376352"/>
                </a:lnTo>
                <a:lnTo>
                  <a:pt x="79438" y="351234"/>
                </a:lnTo>
                <a:lnTo>
                  <a:pt x="46318" y="320787"/>
                </a:lnTo>
                <a:lnTo>
                  <a:pt x="21312" y="285839"/>
                </a:lnTo>
                <a:lnTo>
                  <a:pt x="5509" y="247214"/>
                </a:lnTo>
                <a:lnTo>
                  <a:pt x="0" y="205739"/>
                </a:lnTo>
                <a:close/>
              </a:path>
            </a:pathLst>
          </a:custGeom>
          <a:ln w="9143">
            <a:solidFill>
              <a:srgbClr val="000000"/>
            </a:solidFill>
          </a:ln>
        </p:spPr>
        <p:txBody>
          <a:bodyPr wrap="square" lIns="0" tIns="0" rIns="0" bIns="0" rtlCol="0"/>
          <a:lstStyle/>
          <a:p>
            <a:endParaRPr/>
          </a:p>
        </p:txBody>
      </p:sp>
      <p:sp>
        <p:nvSpPr>
          <p:cNvPr id="33" name="object 33"/>
          <p:cNvSpPr txBox="1"/>
          <p:nvPr/>
        </p:nvSpPr>
        <p:spPr>
          <a:xfrm>
            <a:off x="3259582" y="5072253"/>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7</a:t>
            </a:r>
          </a:p>
        </p:txBody>
      </p:sp>
      <p:sp>
        <p:nvSpPr>
          <p:cNvPr id="34" name="object 34"/>
          <p:cNvSpPr/>
          <p:nvPr/>
        </p:nvSpPr>
        <p:spPr>
          <a:xfrm>
            <a:off x="3773423" y="5937503"/>
            <a:ext cx="541020" cy="410209"/>
          </a:xfrm>
          <a:custGeom>
            <a:avLst/>
            <a:gdLst/>
            <a:ahLst/>
            <a:cxnLst/>
            <a:rect l="l" t="t" r="r" b="b"/>
            <a:pathLst>
              <a:path w="541020" h="410210">
                <a:moveTo>
                  <a:pt x="270510" y="0"/>
                </a:moveTo>
                <a:lnTo>
                  <a:pt x="216006" y="4164"/>
                </a:lnTo>
                <a:lnTo>
                  <a:pt x="165234" y="16107"/>
                </a:lnTo>
                <a:lnTo>
                  <a:pt x="119285" y="35006"/>
                </a:lnTo>
                <a:lnTo>
                  <a:pt x="79248" y="60036"/>
                </a:lnTo>
                <a:lnTo>
                  <a:pt x="46211" y="90372"/>
                </a:lnTo>
                <a:lnTo>
                  <a:pt x="21264" y="125190"/>
                </a:lnTo>
                <a:lnTo>
                  <a:pt x="5497" y="163667"/>
                </a:lnTo>
                <a:lnTo>
                  <a:pt x="0" y="204978"/>
                </a:lnTo>
                <a:lnTo>
                  <a:pt x="5497" y="246288"/>
                </a:lnTo>
                <a:lnTo>
                  <a:pt x="21264" y="284765"/>
                </a:lnTo>
                <a:lnTo>
                  <a:pt x="46211" y="319583"/>
                </a:lnTo>
                <a:lnTo>
                  <a:pt x="79248" y="349919"/>
                </a:lnTo>
                <a:lnTo>
                  <a:pt x="119285" y="374949"/>
                </a:lnTo>
                <a:lnTo>
                  <a:pt x="165234" y="393848"/>
                </a:lnTo>
                <a:lnTo>
                  <a:pt x="216006" y="405791"/>
                </a:lnTo>
                <a:lnTo>
                  <a:pt x="270510" y="409956"/>
                </a:lnTo>
                <a:lnTo>
                  <a:pt x="325013" y="405791"/>
                </a:lnTo>
                <a:lnTo>
                  <a:pt x="375785" y="393848"/>
                </a:lnTo>
                <a:lnTo>
                  <a:pt x="421734" y="374949"/>
                </a:lnTo>
                <a:lnTo>
                  <a:pt x="461771" y="349919"/>
                </a:lnTo>
                <a:lnTo>
                  <a:pt x="494808" y="319583"/>
                </a:lnTo>
                <a:lnTo>
                  <a:pt x="519755" y="284765"/>
                </a:lnTo>
                <a:lnTo>
                  <a:pt x="535522" y="246288"/>
                </a:lnTo>
                <a:lnTo>
                  <a:pt x="541020" y="204978"/>
                </a:lnTo>
                <a:lnTo>
                  <a:pt x="535522" y="163667"/>
                </a:lnTo>
                <a:lnTo>
                  <a:pt x="519755" y="125190"/>
                </a:lnTo>
                <a:lnTo>
                  <a:pt x="494808" y="90372"/>
                </a:lnTo>
                <a:lnTo>
                  <a:pt x="461772" y="60036"/>
                </a:lnTo>
                <a:lnTo>
                  <a:pt x="421734" y="35006"/>
                </a:lnTo>
                <a:lnTo>
                  <a:pt x="375785" y="16107"/>
                </a:lnTo>
                <a:lnTo>
                  <a:pt x="325013" y="4164"/>
                </a:lnTo>
                <a:lnTo>
                  <a:pt x="270510" y="0"/>
                </a:lnTo>
                <a:close/>
              </a:path>
            </a:pathLst>
          </a:custGeom>
          <a:solidFill>
            <a:srgbClr val="EAF9C8"/>
          </a:solidFill>
        </p:spPr>
        <p:txBody>
          <a:bodyPr wrap="square" lIns="0" tIns="0" rIns="0" bIns="0" rtlCol="0"/>
          <a:lstStyle/>
          <a:p>
            <a:endParaRPr/>
          </a:p>
        </p:txBody>
      </p:sp>
      <p:sp>
        <p:nvSpPr>
          <p:cNvPr id="35" name="object 35"/>
          <p:cNvSpPr/>
          <p:nvPr/>
        </p:nvSpPr>
        <p:spPr>
          <a:xfrm>
            <a:off x="3773423" y="5937503"/>
            <a:ext cx="541020" cy="410209"/>
          </a:xfrm>
          <a:custGeom>
            <a:avLst/>
            <a:gdLst/>
            <a:ahLst/>
            <a:cxnLst/>
            <a:rect l="l" t="t" r="r" b="b"/>
            <a:pathLst>
              <a:path w="541020" h="410210">
                <a:moveTo>
                  <a:pt x="0" y="204978"/>
                </a:moveTo>
                <a:lnTo>
                  <a:pt x="5497" y="163667"/>
                </a:lnTo>
                <a:lnTo>
                  <a:pt x="21264" y="125190"/>
                </a:lnTo>
                <a:lnTo>
                  <a:pt x="46211" y="90372"/>
                </a:lnTo>
                <a:lnTo>
                  <a:pt x="79248" y="60036"/>
                </a:lnTo>
                <a:lnTo>
                  <a:pt x="119285" y="35006"/>
                </a:lnTo>
                <a:lnTo>
                  <a:pt x="165234" y="16107"/>
                </a:lnTo>
                <a:lnTo>
                  <a:pt x="216006" y="4164"/>
                </a:lnTo>
                <a:lnTo>
                  <a:pt x="270510" y="0"/>
                </a:lnTo>
                <a:lnTo>
                  <a:pt x="325013" y="4164"/>
                </a:lnTo>
                <a:lnTo>
                  <a:pt x="375785" y="16107"/>
                </a:lnTo>
                <a:lnTo>
                  <a:pt x="421734" y="35006"/>
                </a:lnTo>
                <a:lnTo>
                  <a:pt x="461772" y="60036"/>
                </a:lnTo>
                <a:lnTo>
                  <a:pt x="494808" y="90372"/>
                </a:lnTo>
                <a:lnTo>
                  <a:pt x="519755" y="125190"/>
                </a:lnTo>
                <a:lnTo>
                  <a:pt x="535522" y="163667"/>
                </a:lnTo>
                <a:lnTo>
                  <a:pt x="541020" y="204978"/>
                </a:lnTo>
                <a:lnTo>
                  <a:pt x="535522" y="246288"/>
                </a:lnTo>
                <a:lnTo>
                  <a:pt x="519755" y="284765"/>
                </a:lnTo>
                <a:lnTo>
                  <a:pt x="494808" y="319583"/>
                </a:lnTo>
                <a:lnTo>
                  <a:pt x="461771" y="349919"/>
                </a:lnTo>
                <a:lnTo>
                  <a:pt x="421734" y="374949"/>
                </a:lnTo>
                <a:lnTo>
                  <a:pt x="375785" y="393848"/>
                </a:lnTo>
                <a:lnTo>
                  <a:pt x="325013" y="405791"/>
                </a:lnTo>
                <a:lnTo>
                  <a:pt x="270510" y="409956"/>
                </a:lnTo>
                <a:lnTo>
                  <a:pt x="216006" y="405791"/>
                </a:lnTo>
                <a:lnTo>
                  <a:pt x="165234" y="393848"/>
                </a:lnTo>
                <a:lnTo>
                  <a:pt x="119285" y="374949"/>
                </a:lnTo>
                <a:lnTo>
                  <a:pt x="79248" y="349919"/>
                </a:lnTo>
                <a:lnTo>
                  <a:pt x="46211" y="319583"/>
                </a:lnTo>
                <a:lnTo>
                  <a:pt x="21264" y="284765"/>
                </a:lnTo>
                <a:lnTo>
                  <a:pt x="5497" y="246288"/>
                </a:lnTo>
                <a:lnTo>
                  <a:pt x="0" y="204978"/>
                </a:lnTo>
                <a:close/>
              </a:path>
            </a:pathLst>
          </a:custGeom>
          <a:ln w="9143">
            <a:solidFill>
              <a:srgbClr val="000000"/>
            </a:solidFill>
          </a:ln>
        </p:spPr>
        <p:txBody>
          <a:bodyPr wrap="square" lIns="0" tIns="0" rIns="0" bIns="0" rtlCol="0"/>
          <a:lstStyle/>
          <a:p>
            <a:endParaRPr/>
          </a:p>
        </p:txBody>
      </p:sp>
      <p:sp>
        <p:nvSpPr>
          <p:cNvPr id="36" name="object 36"/>
          <p:cNvSpPr txBox="1"/>
          <p:nvPr/>
        </p:nvSpPr>
        <p:spPr>
          <a:xfrm>
            <a:off x="3974084" y="5978144"/>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8</a:t>
            </a:r>
          </a:p>
        </p:txBody>
      </p:sp>
      <p:sp>
        <p:nvSpPr>
          <p:cNvPr id="37" name="object 37"/>
          <p:cNvSpPr/>
          <p:nvPr/>
        </p:nvSpPr>
        <p:spPr>
          <a:xfrm>
            <a:off x="2035301" y="4522089"/>
            <a:ext cx="494030" cy="567690"/>
          </a:xfrm>
          <a:custGeom>
            <a:avLst/>
            <a:gdLst/>
            <a:ahLst/>
            <a:cxnLst/>
            <a:rect l="l" t="t" r="r" b="b"/>
            <a:pathLst>
              <a:path w="494030" h="567689">
                <a:moveTo>
                  <a:pt x="24003" y="473202"/>
                </a:moveTo>
                <a:lnTo>
                  <a:pt x="0" y="567309"/>
                </a:lnTo>
                <a:lnTo>
                  <a:pt x="89662" y="530098"/>
                </a:lnTo>
                <a:lnTo>
                  <a:pt x="80428" y="522097"/>
                </a:lnTo>
                <a:lnTo>
                  <a:pt x="58293" y="522097"/>
                </a:lnTo>
                <a:lnTo>
                  <a:pt x="36449" y="503047"/>
                </a:lnTo>
                <a:lnTo>
                  <a:pt x="45879" y="492159"/>
                </a:lnTo>
                <a:lnTo>
                  <a:pt x="24003" y="473202"/>
                </a:lnTo>
                <a:close/>
              </a:path>
              <a:path w="494030" h="567689">
                <a:moveTo>
                  <a:pt x="45879" y="492159"/>
                </a:moveTo>
                <a:lnTo>
                  <a:pt x="36449" y="503047"/>
                </a:lnTo>
                <a:lnTo>
                  <a:pt x="58293" y="522097"/>
                </a:lnTo>
                <a:lnTo>
                  <a:pt x="67784" y="511139"/>
                </a:lnTo>
                <a:lnTo>
                  <a:pt x="45879" y="492159"/>
                </a:lnTo>
                <a:close/>
              </a:path>
              <a:path w="494030" h="567689">
                <a:moveTo>
                  <a:pt x="67784" y="511139"/>
                </a:moveTo>
                <a:lnTo>
                  <a:pt x="58293" y="522097"/>
                </a:lnTo>
                <a:lnTo>
                  <a:pt x="80428" y="522097"/>
                </a:lnTo>
                <a:lnTo>
                  <a:pt x="67784" y="511139"/>
                </a:lnTo>
                <a:close/>
              </a:path>
              <a:path w="494030" h="567689">
                <a:moveTo>
                  <a:pt x="472186" y="0"/>
                </a:moveTo>
                <a:lnTo>
                  <a:pt x="45879" y="492159"/>
                </a:lnTo>
                <a:lnTo>
                  <a:pt x="67784" y="511139"/>
                </a:lnTo>
                <a:lnTo>
                  <a:pt x="494030" y="19050"/>
                </a:lnTo>
                <a:lnTo>
                  <a:pt x="472186" y="0"/>
                </a:lnTo>
                <a:close/>
              </a:path>
            </a:pathLst>
          </a:custGeom>
          <a:solidFill>
            <a:srgbClr val="000000"/>
          </a:solidFill>
        </p:spPr>
        <p:txBody>
          <a:bodyPr wrap="square" lIns="0" tIns="0" rIns="0" bIns="0" rtlCol="0"/>
          <a:lstStyle/>
          <a:p>
            <a:endParaRPr/>
          </a:p>
        </p:txBody>
      </p:sp>
      <p:sp>
        <p:nvSpPr>
          <p:cNvPr id="38" name="object 38"/>
          <p:cNvSpPr/>
          <p:nvPr/>
        </p:nvSpPr>
        <p:spPr>
          <a:xfrm>
            <a:off x="2843910" y="4571365"/>
            <a:ext cx="386715" cy="483234"/>
          </a:xfrm>
          <a:custGeom>
            <a:avLst/>
            <a:gdLst/>
            <a:ahLst/>
            <a:cxnLst/>
            <a:rect l="l" t="t" r="r" b="b"/>
            <a:pathLst>
              <a:path w="386714" h="483235">
                <a:moveTo>
                  <a:pt x="320935" y="423836"/>
                </a:moveTo>
                <a:lnTo>
                  <a:pt x="298195" y="441833"/>
                </a:lnTo>
                <a:lnTo>
                  <a:pt x="386206" y="482981"/>
                </a:lnTo>
                <a:lnTo>
                  <a:pt x="376261" y="435229"/>
                </a:lnTo>
                <a:lnTo>
                  <a:pt x="329945" y="435229"/>
                </a:lnTo>
                <a:lnTo>
                  <a:pt x="320935" y="423836"/>
                </a:lnTo>
                <a:close/>
              </a:path>
              <a:path w="386714" h="483235">
                <a:moveTo>
                  <a:pt x="343687" y="405829"/>
                </a:moveTo>
                <a:lnTo>
                  <a:pt x="320935" y="423836"/>
                </a:lnTo>
                <a:lnTo>
                  <a:pt x="329945" y="435229"/>
                </a:lnTo>
                <a:lnTo>
                  <a:pt x="352678" y="417195"/>
                </a:lnTo>
                <a:lnTo>
                  <a:pt x="343687" y="405829"/>
                </a:lnTo>
                <a:close/>
              </a:path>
              <a:path w="386714" h="483235">
                <a:moveTo>
                  <a:pt x="366394" y="387858"/>
                </a:moveTo>
                <a:lnTo>
                  <a:pt x="343687" y="405829"/>
                </a:lnTo>
                <a:lnTo>
                  <a:pt x="352678" y="417195"/>
                </a:lnTo>
                <a:lnTo>
                  <a:pt x="329945" y="435229"/>
                </a:lnTo>
                <a:lnTo>
                  <a:pt x="376261" y="435229"/>
                </a:lnTo>
                <a:lnTo>
                  <a:pt x="366394" y="387858"/>
                </a:lnTo>
                <a:close/>
              </a:path>
              <a:path w="386714" h="483235">
                <a:moveTo>
                  <a:pt x="22606" y="0"/>
                </a:moveTo>
                <a:lnTo>
                  <a:pt x="0" y="18034"/>
                </a:lnTo>
                <a:lnTo>
                  <a:pt x="320935" y="423836"/>
                </a:lnTo>
                <a:lnTo>
                  <a:pt x="343687" y="405829"/>
                </a:lnTo>
                <a:lnTo>
                  <a:pt x="22606" y="0"/>
                </a:lnTo>
                <a:close/>
              </a:path>
            </a:pathLst>
          </a:custGeom>
          <a:solidFill>
            <a:srgbClr val="000000"/>
          </a:solidFill>
        </p:spPr>
        <p:txBody>
          <a:bodyPr wrap="square" lIns="0" tIns="0" rIns="0" bIns="0" rtlCol="0"/>
          <a:lstStyle/>
          <a:p>
            <a:endParaRPr/>
          </a:p>
        </p:txBody>
      </p:sp>
      <p:sp>
        <p:nvSpPr>
          <p:cNvPr id="39" name="object 39"/>
          <p:cNvSpPr/>
          <p:nvPr/>
        </p:nvSpPr>
        <p:spPr>
          <a:xfrm>
            <a:off x="3452240" y="5415279"/>
            <a:ext cx="468630" cy="544830"/>
          </a:xfrm>
          <a:custGeom>
            <a:avLst/>
            <a:gdLst/>
            <a:ahLst/>
            <a:cxnLst/>
            <a:rect l="l" t="t" r="r" b="b"/>
            <a:pathLst>
              <a:path w="468629" h="544829">
                <a:moveTo>
                  <a:pt x="400819" y="487717"/>
                </a:moveTo>
                <a:lnTo>
                  <a:pt x="378841" y="506501"/>
                </a:lnTo>
                <a:lnTo>
                  <a:pt x="468249" y="544322"/>
                </a:lnTo>
                <a:lnTo>
                  <a:pt x="456939" y="498703"/>
                </a:lnTo>
                <a:lnTo>
                  <a:pt x="410210" y="498703"/>
                </a:lnTo>
                <a:lnTo>
                  <a:pt x="400819" y="487717"/>
                </a:lnTo>
                <a:close/>
              </a:path>
              <a:path w="468629" h="544829">
                <a:moveTo>
                  <a:pt x="422814" y="468921"/>
                </a:moveTo>
                <a:lnTo>
                  <a:pt x="400819" y="487717"/>
                </a:lnTo>
                <a:lnTo>
                  <a:pt x="410210" y="498703"/>
                </a:lnTo>
                <a:lnTo>
                  <a:pt x="432181" y="479882"/>
                </a:lnTo>
                <a:lnTo>
                  <a:pt x="422814" y="468921"/>
                </a:lnTo>
                <a:close/>
              </a:path>
              <a:path w="468629" h="544829">
                <a:moveTo>
                  <a:pt x="444881" y="450062"/>
                </a:moveTo>
                <a:lnTo>
                  <a:pt x="422814" y="468921"/>
                </a:lnTo>
                <a:lnTo>
                  <a:pt x="432181" y="479882"/>
                </a:lnTo>
                <a:lnTo>
                  <a:pt x="410210" y="498703"/>
                </a:lnTo>
                <a:lnTo>
                  <a:pt x="456939" y="498703"/>
                </a:lnTo>
                <a:lnTo>
                  <a:pt x="444881" y="450062"/>
                </a:lnTo>
                <a:close/>
              </a:path>
              <a:path w="468629" h="544829">
                <a:moveTo>
                  <a:pt x="22098" y="0"/>
                </a:moveTo>
                <a:lnTo>
                  <a:pt x="0" y="18796"/>
                </a:lnTo>
                <a:lnTo>
                  <a:pt x="400819" y="487717"/>
                </a:lnTo>
                <a:lnTo>
                  <a:pt x="422814" y="468921"/>
                </a:lnTo>
                <a:lnTo>
                  <a:pt x="22098" y="0"/>
                </a:lnTo>
                <a:close/>
              </a:path>
            </a:pathLst>
          </a:custGeom>
          <a:solidFill>
            <a:srgbClr val="000000"/>
          </a:solidFill>
        </p:spPr>
        <p:txBody>
          <a:bodyPr wrap="square" lIns="0" tIns="0" rIns="0" bIns="0" rtlCol="0"/>
          <a:lstStyle/>
          <a:p>
            <a:endParaRPr/>
          </a:p>
        </p:txBody>
      </p:sp>
      <p:sp>
        <p:nvSpPr>
          <p:cNvPr id="40" name="object 40"/>
          <p:cNvSpPr/>
          <p:nvPr/>
        </p:nvSpPr>
        <p:spPr>
          <a:xfrm>
            <a:off x="2748660" y="3883914"/>
            <a:ext cx="150495" cy="295910"/>
          </a:xfrm>
          <a:custGeom>
            <a:avLst/>
            <a:gdLst/>
            <a:ahLst/>
            <a:cxnLst/>
            <a:rect l="l" t="t" r="r" b="b"/>
            <a:pathLst>
              <a:path w="150494" h="295910">
                <a:moveTo>
                  <a:pt x="0" y="198628"/>
                </a:moveTo>
                <a:lnTo>
                  <a:pt x="2920" y="295656"/>
                </a:lnTo>
                <a:lnTo>
                  <a:pt x="77593" y="236093"/>
                </a:lnTo>
                <a:lnTo>
                  <a:pt x="46481" y="236093"/>
                </a:lnTo>
                <a:lnTo>
                  <a:pt x="20193" y="223900"/>
                </a:lnTo>
                <a:lnTo>
                  <a:pt x="26277" y="210772"/>
                </a:lnTo>
                <a:lnTo>
                  <a:pt x="0" y="198628"/>
                </a:lnTo>
                <a:close/>
              </a:path>
              <a:path w="150494" h="295910">
                <a:moveTo>
                  <a:pt x="26277" y="210772"/>
                </a:moveTo>
                <a:lnTo>
                  <a:pt x="20193" y="223900"/>
                </a:lnTo>
                <a:lnTo>
                  <a:pt x="46481" y="236093"/>
                </a:lnTo>
                <a:lnTo>
                  <a:pt x="52576" y="222926"/>
                </a:lnTo>
                <a:lnTo>
                  <a:pt x="26277" y="210772"/>
                </a:lnTo>
                <a:close/>
              </a:path>
              <a:path w="150494" h="295910">
                <a:moveTo>
                  <a:pt x="52576" y="222926"/>
                </a:moveTo>
                <a:lnTo>
                  <a:pt x="46481" y="236093"/>
                </a:lnTo>
                <a:lnTo>
                  <a:pt x="77593" y="236093"/>
                </a:lnTo>
                <a:lnTo>
                  <a:pt x="78866" y="235077"/>
                </a:lnTo>
                <a:lnTo>
                  <a:pt x="52576" y="222926"/>
                </a:lnTo>
                <a:close/>
              </a:path>
              <a:path w="150494" h="295910">
                <a:moveTo>
                  <a:pt x="123951" y="0"/>
                </a:moveTo>
                <a:lnTo>
                  <a:pt x="26277" y="210772"/>
                </a:lnTo>
                <a:lnTo>
                  <a:pt x="52576" y="222926"/>
                </a:lnTo>
                <a:lnTo>
                  <a:pt x="150113" y="12192"/>
                </a:lnTo>
                <a:lnTo>
                  <a:pt x="123951" y="0"/>
                </a:lnTo>
                <a:close/>
              </a:path>
            </a:pathLst>
          </a:custGeom>
          <a:solidFill>
            <a:srgbClr val="000000"/>
          </a:solidFill>
        </p:spPr>
        <p:txBody>
          <a:bodyPr wrap="square" lIns="0" tIns="0" rIns="0" bIns="0" rtlCol="0"/>
          <a:lstStyle/>
          <a:p>
            <a:endParaRPr/>
          </a:p>
        </p:txBody>
      </p:sp>
      <p:sp>
        <p:nvSpPr>
          <p:cNvPr id="41" name="object 41"/>
          <p:cNvSpPr txBox="1"/>
          <p:nvPr/>
        </p:nvSpPr>
        <p:spPr>
          <a:xfrm>
            <a:off x="1121765" y="2337942"/>
            <a:ext cx="7119620" cy="1589405"/>
          </a:xfrm>
          <a:prstGeom prst="rect">
            <a:avLst/>
          </a:prstGeom>
        </p:spPr>
        <p:txBody>
          <a:bodyPr vert="horz" wrap="square" lIns="0" tIns="12700" rIns="0" bIns="0" rtlCol="0">
            <a:spAutoFit/>
          </a:bodyPr>
          <a:lstStyle/>
          <a:p>
            <a:pPr marL="546100" marR="5080" indent="-534035" algn="just">
              <a:lnSpc>
                <a:spcPct val="100000"/>
              </a:lnSpc>
              <a:spcBef>
                <a:spcPts val="100"/>
              </a:spcBef>
            </a:pPr>
            <a:r>
              <a:rPr sz="1800" spc="20">
                <a:solidFill>
                  <a:srgbClr val="93C500"/>
                </a:solidFill>
                <a:latin typeface="Wingdings 2"/>
                <a:cs typeface="Wingdings 2"/>
              </a:rPr>
              <a:t></a:t>
            </a:r>
            <a:r>
              <a:rPr sz="1800" spc="20">
                <a:solidFill>
                  <a:srgbClr val="93C500"/>
                </a:solidFill>
                <a:latin typeface="Times New Roman"/>
                <a:cs typeface="Times New Roman"/>
              </a:rPr>
              <a:t> </a:t>
            </a:r>
            <a:r>
              <a:rPr sz="2400">
                <a:latin typeface="Calibri"/>
                <a:cs typeface="Calibri"/>
              </a:rPr>
              <a:t>İkili </a:t>
            </a:r>
            <a:r>
              <a:rPr sz="2400" spc="-10">
                <a:latin typeface="Calibri"/>
                <a:cs typeface="Calibri"/>
              </a:rPr>
              <a:t>arama ağacı </a:t>
            </a:r>
            <a:r>
              <a:rPr sz="2400" spc="-5">
                <a:latin typeface="Calibri"/>
                <a:cs typeface="Calibri"/>
              </a:rPr>
              <a:t>önemli </a:t>
            </a:r>
            <a:r>
              <a:rPr sz="2400" spc="-10">
                <a:latin typeface="Calibri"/>
                <a:cs typeface="Calibri"/>
              </a:rPr>
              <a:t>özelliklerinden </a:t>
            </a:r>
            <a:r>
              <a:rPr sz="2400" spc="-5">
                <a:latin typeface="Calibri"/>
                <a:cs typeface="Calibri"/>
              </a:rPr>
              <a:t>birisi </a:t>
            </a:r>
            <a:r>
              <a:rPr sz="2400">
                <a:latin typeface="Calibri"/>
                <a:cs typeface="Calibri"/>
              </a:rPr>
              <a:t>Ortada-  </a:t>
            </a:r>
            <a:r>
              <a:rPr sz="2400" spc="-30">
                <a:latin typeface="Calibri"/>
                <a:cs typeface="Calibri"/>
              </a:rPr>
              <a:t>kök </a:t>
            </a:r>
            <a:r>
              <a:rPr sz="2400" spc="-10">
                <a:latin typeface="Calibri"/>
                <a:cs typeface="Calibri"/>
              </a:rPr>
              <a:t>(Inorder) </a:t>
            </a:r>
            <a:r>
              <a:rPr sz="2400" spc="-5">
                <a:latin typeface="Calibri"/>
                <a:cs typeface="Calibri"/>
              </a:rPr>
              <a:t>dolaşma algoritması </a:t>
            </a:r>
            <a:r>
              <a:rPr sz="2400">
                <a:latin typeface="Calibri"/>
                <a:cs typeface="Calibri"/>
              </a:rPr>
              <a:t>ile </a:t>
            </a:r>
            <a:r>
              <a:rPr sz="2400" spc="-10">
                <a:latin typeface="Calibri"/>
                <a:cs typeface="Calibri"/>
              </a:rPr>
              <a:t>düğümlere sıralı  </a:t>
            </a:r>
            <a:r>
              <a:rPr sz="2400" spc="-5">
                <a:latin typeface="Calibri"/>
                <a:cs typeface="Calibri"/>
              </a:rPr>
              <a:t>bir şekilde ulaşılmasını</a:t>
            </a:r>
            <a:r>
              <a:rPr sz="2400" spc="-25">
                <a:latin typeface="Calibri"/>
                <a:cs typeface="Calibri"/>
              </a:rPr>
              <a:t> </a:t>
            </a:r>
            <a:r>
              <a:rPr sz="2400" spc="-40">
                <a:latin typeface="Calibri"/>
                <a:cs typeface="Calibri"/>
              </a:rPr>
              <a:t>sağlar.</a:t>
            </a:r>
            <a:endParaRPr sz="2400">
              <a:latin typeface="Calibri"/>
              <a:cs typeface="Calibri"/>
            </a:endParaRPr>
          </a:p>
          <a:p>
            <a:pPr marL="1567180">
              <a:lnSpc>
                <a:spcPct val="100000"/>
              </a:lnSpc>
              <a:spcBef>
                <a:spcPts val="1750"/>
              </a:spcBef>
            </a:pPr>
            <a:r>
              <a:rPr sz="1600" b="1" spc="-10">
                <a:latin typeface="Times New Roman"/>
                <a:cs typeface="Times New Roman"/>
              </a:rPr>
              <a:t>Kök</a:t>
            </a:r>
            <a:endParaRPr sz="1600">
              <a:latin typeface="Times New Roman"/>
              <a:cs typeface="Times New Roman"/>
            </a:endParaRPr>
          </a:p>
        </p:txBody>
      </p:sp>
      <p:sp>
        <p:nvSpPr>
          <p:cNvPr id="42" name="object 42"/>
          <p:cNvSpPr/>
          <p:nvPr/>
        </p:nvSpPr>
        <p:spPr>
          <a:xfrm>
            <a:off x="1056132" y="5972555"/>
            <a:ext cx="541020" cy="410209"/>
          </a:xfrm>
          <a:custGeom>
            <a:avLst/>
            <a:gdLst/>
            <a:ahLst/>
            <a:cxnLst/>
            <a:rect l="l" t="t" r="r" b="b"/>
            <a:pathLst>
              <a:path w="541019" h="410210">
                <a:moveTo>
                  <a:pt x="270509" y="0"/>
                </a:moveTo>
                <a:lnTo>
                  <a:pt x="215991" y="4164"/>
                </a:lnTo>
                <a:lnTo>
                  <a:pt x="165213" y="16107"/>
                </a:lnTo>
                <a:lnTo>
                  <a:pt x="119263" y="35006"/>
                </a:lnTo>
                <a:lnTo>
                  <a:pt x="79228" y="60036"/>
                </a:lnTo>
                <a:lnTo>
                  <a:pt x="46197" y="90372"/>
                </a:lnTo>
                <a:lnTo>
                  <a:pt x="21257" y="125190"/>
                </a:lnTo>
                <a:lnTo>
                  <a:pt x="5495" y="163667"/>
                </a:lnTo>
                <a:lnTo>
                  <a:pt x="0" y="204978"/>
                </a:lnTo>
                <a:lnTo>
                  <a:pt x="5495" y="246288"/>
                </a:lnTo>
                <a:lnTo>
                  <a:pt x="21257" y="284765"/>
                </a:lnTo>
                <a:lnTo>
                  <a:pt x="46197" y="319583"/>
                </a:lnTo>
                <a:lnTo>
                  <a:pt x="79228" y="349919"/>
                </a:lnTo>
                <a:lnTo>
                  <a:pt x="119263" y="374949"/>
                </a:lnTo>
                <a:lnTo>
                  <a:pt x="165213" y="393848"/>
                </a:lnTo>
                <a:lnTo>
                  <a:pt x="215991" y="405791"/>
                </a:lnTo>
                <a:lnTo>
                  <a:pt x="270509" y="409956"/>
                </a:lnTo>
                <a:lnTo>
                  <a:pt x="325013" y="405791"/>
                </a:lnTo>
                <a:lnTo>
                  <a:pt x="375785" y="393848"/>
                </a:lnTo>
                <a:lnTo>
                  <a:pt x="421734" y="374949"/>
                </a:lnTo>
                <a:lnTo>
                  <a:pt x="461772" y="349919"/>
                </a:lnTo>
                <a:lnTo>
                  <a:pt x="494808" y="319583"/>
                </a:lnTo>
                <a:lnTo>
                  <a:pt x="519755" y="284765"/>
                </a:lnTo>
                <a:lnTo>
                  <a:pt x="535522" y="246288"/>
                </a:lnTo>
                <a:lnTo>
                  <a:pt x="541020" y="204978"/>
                </a:lnTo>
                <a:lnTo>
                  <a:pt x="535522" y="163667"/>
                </a:lnTo>
                <a:lnTo>
                  <a:pt x="519755" y="125190"/>
                </a:lnTo>
                <a:lnTo>
                  <a:pt x="494808" y="90372"/>
                </a:lnTo>
                <a:lnTo>
                  <a:pt x="461772" y="60036"/>
                </a:lnTo>
                <a:lnTo>
                  <a:pt x="421734" y="35006"/>
                </a:lnTo>
                <a:lnTo>
                  <a:pt x="375785" y="16107"/>
                </a:lnTo>
                <a:lnTo>
                  <a:pt x="325013" y="4164"/>
                </a:lnTo>
                <a:lnTo>
                  <a:pt x="270509" y="0"/>
                </a:lnTo>
                <a:close/>
              </a:path>
            </a:pathLst>
          </a:custGeom>
          <a:solidFill>
            <a:srgbClr val="EAF9C8"/>
          </a:solidFill>
        </p:spPr>
        <p:txBody>
          <a:bodyPr wrap="square" lIns="0" tIns="0" rIns="0" bIns="0" rtlCol="0"/>
          <a:lstStyle/>
          <a:p>
            <a:endParaRPr/>
          </a:p>
        </p:txBody>
      </p:sp>
      <p:sp>
        <p:nvSpPr>
          <p:cNvPr id="43" name="object 43"/>
          <p:cNvSpPr/>
          <p:nvPr/>
        </p:nvSpPr>
        <p:spPr>
          <a:xfrm>
            <a:off x="1056132" y="5972555"/>
            <a:ext cx="541020" cy="410209"/>
          </a:xfrm>
          <a:custGeom>
            <a:avLst/>
            <a:gdLst/>
            <a:ahLst/>
            <a:cxnLst/>
            <a:rect l="l" t="t" r="r" b="b"/>
            <a:pathLst>
              <a:path w="541019" h="410210">
                <a:moveTo>
                  <a:pt x="0" y="204978"/>
                </a:moveTo>
                <a:lnTo>
                  <a:pt x="5495" y="163667"/>
                </a:lnTo>
                <a:lnTo>
                  <a:pt x="21257" y="125190"/>
                </a:lnTo>
                <a:lnTo>
                  <a:pt x="46197" y="90372"/>
                </a:lnTo>
                <a:lnTo>
                  <a:pt x="79228" y="60036"/>
                </a:lnTo>
                <a:lnTo>
                  <a:pt x="119263" y="35006"/>
                </a:lnTo>
                <a:lnTo>
                  <a:pt x="165213" y="16107"/>
                </a:lnTo>
                <a:lnTo>
                  <a:pt x="215991" y="4164"/>
                </a:lnTo>
                <a:lnTo>
                  <a:pt x="270509" y="0"/>
                </a:lnTo>
                <a:lnTo>
                  <a:pt x="325013" y="4164"/>
                </a:lnTo>
                <a:lnTo>
                  <a:pt x="375785" y="16107"/>
                </a:lnTo>
                <a:lnTo>
                  <a:pt x="421734" y="35006"/>
                </a:lnTo>
                <a:lnTo>
                  <a:pt x="461772" y="60036"/>
                </a:lnTo>
                <a:lnTo>
                  <a:pt x="494808" y="90372"/>
                </a:lnTo>
                <a:lnTo>
                  <a:pt x="519755" y="125190"/>
                </a:lnTo>
                <a:lnTo>
                  <a:pt x="535522" y="163667"/>
                </a:lnTo>
                <a:lnTo>
                  <a:pt x="541020" y="204978"/>
                </a:lnTo>
                <a:lnTo>
                  <a:pt x="535522" y="246288"/>
                </a:lnTo>
                <a:lnTo>
                  <a:pt x="519755" y="284765"/>
                </a:lnTo>
                <a:lnTo>
                  <a:pt x="494808" y="319583"/>
                </a:lnTo>
                <a:lnTo>
                  <a:pt x="461772" y="349919"/>
                </a:lnTo>
                <a:lnTo>
                  <a:pt x="421734" y="374949"/>
                </a:lnTo>
                <a:lnTo>
                  <a:pt x="375785" y="393848"/>
                </a:lnTo>
                <a:lnTo>
                  <a:pt x="325013" y="405791"/>
                </a:lnTo>
                <a:lnTo>
                  <a:pt x="270509" y="409956"/>
                </a:lnTo>
                <a:lnTo>
                  <a:pt x="215991" y="405791"/>
                </a:lnTo>
                <a:lnTo>
                  <a:pt x="165213" y="393848"/>
                </a:lnTo>
                <a:lnTo>
                  <a:pt x="119263" y="374949"/>
                </a:lnTo>
                <a:lnTo>
                  <a:pt x="79228" y="349919"/>
                </a:lnTo>
                <a:lnTo>
                  <a:pt x="46197" y="319583"/>
                </a:lnTo>
                <a:lnTo>
                  <a:pt x="21257" y="284765"/>
                </a:lnTo>
                <a:lnTo>
                  <a:pt x="5495" y="246288"/>
                </a:lnTo>
                <a:lnTo>
                  <a:pt x="0" y="204978"/>
                </a:lnTo>
                <a:close/>
              </a:path>
            </a:pathLst>
          </a:custGeom>
          <a:ln w="9144">
            <a:solidFill>
              <a:srgbClr val="000000"/>
            </a:solidFill>
          </a:ln>
        </p:spPr>
        <p:txBody>
          <a:bodyPr wrap="square" lIns="0" tIns="0" rIns="0" bIns="0" rtlCol="0"/>
          <a:lstStyle/>
          <a:p>
            <a:endParaRPr/>
          </a:p>
        </p:txBody>
      </p:sp>
      <p:sp>
        <p:nvSpPr>
          <p:cNvPr id="44" name="object 44"/>
          <p:cNvSpPr txBox="1"/>
          <p:nvPr/>
        </p:nvSpPr>
        <p:spPr>
          <a:xfrm>
            <a:off x="1255877" y="6013196"/>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2</a:t>
            </a:r>
          </a:p>
        </p:txBody>
      </p:sp>
      <p:sp>
        <p:nvSpPr>
          <p:cNvPr id="45" name="object 45"/>
          <p:cNvSpPr/>
          <p:nvPr/>
        </p:nvSpPr>
        <p:spPr>
          <a:xfrm>
            <a:off x="1378458" y="5453253"/>
            <a:ext cx="494030" cy="567690"/>
          </a:xfrm>
          <a:custGeom>
            <a:avLst/>
            <a:gdLst/>
            <a:ahLst/>
            <a:cxnLst/>
            <a:rect l="l" t="t" r="r" b="b"/>
            <a:pathLst>
              <a:path w="494030" h="567689">
                <a:moveTo>
                  <a:pt x="24003" y="473202"/>
                </a:moveTo>
                <a:lnTo>
                  <a:pt x="0" y="567309"/>
                </a:lnTo>
                <a:lnTo>
                  <a:pt x="89661" y="530085"/>
                </a:lnTo>
                <a:lnTo>
                  <a:pt x="80411" y="522071"/>
                </a:lnTo>
                <a:lnTo>
                  <a:pt x="58292" y="522071"/>
                </a:lnTo>
                <a:lnTo>
                  <a:pt x="36448" y="503110"/>
                </a:lnTo>
                <a:lnTo>
                  <a:pt x="45912" y="492183"/>
                </a:lnTo>
                <a:lnTo>
                  <a:pt x="24003" y="473202"/>
                </a:lnTo>
                <a:close/>
              </a:path>
              <a:path w="494030" h="567689">
                <a:moveTo>
                  <a:pt x="45912" y="492183"/>
                </a:moveTo>
                <a:lnTo>
                  <a:pt x="36448" y="503110"/>
                </a:lnTo>
                <a:lnTo>
                  <a:pt x="58292" y="522071"/>
                </a:lnTo>
                <a:lnTo>
                  <a:pt x="67775" y="511124"/>
                </a:lnTo>
                <a:lnTo>
                  <a:pt x="45912" y="492183"/>
                </a:lnTo>
                <a:close/>
              </a:path>
              <a:path w="494030" h="567689">
                <a:moveTo>
                  <a:pt x="67775" y="511124"/>
                </a:moveTo>
                <a:lnTo>
                  <a:pt x="58292" y="522071"/>
                </a:lnTo>
                <a:lnTo>
                  <a:pt x="80411" y="522071"/>
                </a:lnTo>
                <a:lnTo>
                  <a:pt x="67775" y="511124"/>
                </a:lnTo>
                <a:close/>
              </a:path>
              <a:path w="494030" h="567689">
                <a:moveTo>
                  <a:pt x="472185" y="0"/>
                </a:moveTo>
                <a:lnTo>
                  <a:pt x="45912" y="492183"/>
                </a:lnTo>
                <a:lnTo>
                  <a:pt x="67775" y="511124"/>
                </a:lnTo>
                <a:lnTo>
                  <a:pt x="494029" y="19050"/>
                </a:lnTo>
                <a:lnTo>
                  <a:pt x="472185" y="0"/>
                </a:lnTo>
                <a:close/>
              </a:path>
            </a:pathLst>
          </a:custGeom>
          <a:solidFill>
            <a:srgbClr val="000000"/>
          </a:solidFill>
        </p:spPr>
        <p:txBody>
          <a:bodyPr wrap="square" lIns="0" tIns="0" rIns="0" bIns="0" rtlCol="0"/>
          <a:lstStyle/>
          <a:p>
            <a:endParaRPr/>
          </a:p>
        </p:txBody>
      </p:sp>
      <p:sp>
        <p:nvSpPr>
          <p:cNvPr id="46" name="object 46"/>
          <p:cNvSpPr/>
          <p:nvPr/>
        </p:nvSpPr>
        <p:spPr>
          <a:xfrm>
            <a:off x="2287523" y="5952744"/>
            <a:ext cx="541020" cy="411480"/>
          </a:xfrm>
          <a:custGeom>
            <a:avLst/>
            <a:gdLst/>
            <a:ahLst/>
            <a:cxnLst/>
            <a:rect l="l" t="t" r="r" b="b"/>
            <a:pathLst>
              <a:path w="541019" h="411479">
                <a:moveTo>
                  <a:pt x="270509" y="0"/>
                </a:moveTo>
                <a:lnTo>
                  <a:pt x="216006" y="4179"/>
                </a:lnTo>
                <a:lnTo>
                  <a:pt x="165234" y="16168"/>
                </a:lnTo>
                <a:lnTo>
                  <a:pt x="119285" y="35137"/>
                </a:lnTo>
                <a:lnTo>
                  <a:pt x="79248" y="60259"/>
                </a:lnTo>
                <a:lnTo>
                  <a:pt x="46211" y="90708"/>
                </a:lnTo>
                <a:lnTo>
                  <a:pt x="21264" y="125656"/>
                </a:lnTo>
                <a:lnTo>
                  <a:pt x="5497" y="164276"/>
                </a:lnTo>
                <a:lnTo>
                  <a:pt x="0" y="205739"/>
                </a:lnTo>
                <a:lnTo>
                  <a:pt x="5497" y="247203"/>
                </a:lnTo>
                <a:lnTo>
                  <a:pt x="21264" y="285823"/>
                </a:lnTo>
                <a:lnTo>
                  <a:pt x="46211" y="320771"/>
                </a:lnTo>
                <a:lnTo>
                  <a:pt x="79248" y="351220"/>
                </a:lnTo>
                <a:lnTo>
                  <a:pt x="119285" y="376342"/>
                </a:lnTo>
                <a:lnTo>
                  <a:pt x="165234" y="395311"/>
                </a:lnTo>
                <a:lnTo>
                  <a:pt x="216006" y="407300"/>
                </a:lnTo>
                <a:lnTo>
                  <a:pt x="270509" y="411479"/>
                </a:lnTo>
                <a:lnTo>
                  <a:pt x="325013" y="407300"/>
                </a:lnTo>
                <a:lnTo>
                  <a:pt x="375785" y="395311"/>
                </a:lnTo>
                <a:lnTo>
                  <a:pt x="421734" y="376342"/>
                </a:lnTo>
                <a:lnTo>
                  <a:pt x="461771" y="351220"/>
                </a:lnTo>
                <a:lnTo>
                  <a:pt x="494808" y="320771"/>
                </a:lnTo>
                <a:lnTo>
                  <a:pt x="519755" y="285823"/>
                </a:lnTo>
                <a:lnTo>
                  <a:pt x="535522" y="247203"/>
                </a:lnTo>
                <a:lnTo>
                  <a:pt x="541019" y="205739"/>
                </a:lnTo>
                <a:lnTo>
                  <a:pt x="535522" y="164276"/>
                </a:lnTo>
                <a:lnTo>
                  <a:pt x="519755" y="125656"/>
                </a:lnTo>
                <a:lnTo>
                  <a:pt x="494808" y="90708"/>
                </a:lnTo>
                <a:lnTo>
                  <a:pt x="461771" y="60259"/>
                </a:lnTo>
                <a:lnTo>
                  <a:pt x="421734" y="35137"/>
                </a:lnTo>
                <a:lnTo>
                  <a:pt x="375785" y="16168"/>
                </a:lnTo>
                <a:lnTo>
                  <a:pt x="325013" y="4179"/>
                </a:lnTo>
                <a:lnTo>
                  <a:pt x="270509" y="0"/>
                </a:lnTo>
                <a:close/>
              </a:path>
            </a:pathLst>
          </a:custGeom>
          <a:solidFill>
            <a:srgbClr val="EAF9C8"/>
          </a:solidFill>
        </p:spPr>
        <p:txBody>
          <a:bodyPr wrap="square" lIns="0" tIns="0" rIns="0" bIns="0" rtlCol="0"/>
          <a:lstStyle/>
          <a:p>
            <a:endParaRPr/>
          </a:p>
        </p:txBody>
      </p:sp>
      <p:sp>
        <p:nvSpPr>
          <p:cNvPr id="47" name="object 47"/>
          <p:cNvSpPr/>
          <p:nvPr/>
        </p:nvSpPr>
        <p:spPr>
          <a:xfrm>
            <a:off x="2287523" y="5952744"/>
            <a:ext cx="541020" cy="411480"/>
          </a:xfrm>
          <a:custGeom>
            <a:avLst/>
            <a:gdLst/>
            <a:ahLst/>
            <a:cxnLst/>
            <a:rect l="l" t="t" r="r" b="b"/>
            <a:pathLst>
              <a:path w="541019" h="411479">
                <a:moveTo>
                  <a:pt x="0" y="205739"/>
                </a:moveTo>
                <a:lnTo>
                  <a:pt x="5497" y="164276"/>
                </a:lnTo>
                <a:lnTo>
                  <a:pt x="21264" y="125656"/>
                </a:lnTo>
                <a:lnTo>
                  <a:pt x="46211" y="90708"/>
                </a:lnTo>
                <a:lnTo>
                  <a:pt x="79248" y="60259"/>
                </a:lnTo>
                <a:lnTo>
                  <a:pt x="119285" y="35137"/>
                </a:lnTo>
                <a:lnTo>
                  <a:pt x="165234" y="16168"/>
                </a:lnTo>
                <a:lnTo>
                  <a:pt x="216006" y="4179"/>
                </a:lnTo>
                <a:lnTo>
                  <a:pt x="270509" y="0"/>
                </a:lnTo>
                <a:lnTo>
                  <a:pt x="325013" y="4179"/>
                </a:lnTo>
                <a:lnTo>
                  <a:pt x="375785" y="16168"/>
                </a:lnTo>
                <a:lnTo>
                  <a:pt x="421734" y="35137"/>
                </a:lnTo>
                <a:lnTo>
                  <a:pt x="461771" y="60259"/>
                </a:lnTo>
                <a:lnTo>
                  <a:pt x="494808" y="90708"/>
                </a:lnTo>
                <a:lnTo>
                  <a:pt x="519755" y="125656"/>
                </a:lnTo>
                <a:lnTo>
                  <a:pt x="535522" y="164276"/>
                </a:lnTo>
                <a:lnTo>
                  <a:pt x="541019" y="205739"/>
                </a:lnTo>
                <a:lnTo>
                  <a:pt x="535522" y="247203"/>
                </a:lnTo>
                <a:lnTo>
                  <a:pt x="519755" y="285823"/>
                </a:lnTo>
                <a:lnTo>
                  <a:pt x="494808" y="320771"/>
                </a:lnTo>
                <a:lnTo>
                  <a:pt x="461771" y="351220"/>
                </a:lnTo>
                <a:lnTo>
                  <a:pt x="421734" y="376342"/>
                </a:lnTo>
                <a:lnTo>
                  <a:pt x="375785" y="395311"/>
                </a:lnTo>
                <a:lnTo>
                  <a:pt x="325013" y="407300"/>
                </a:lnTo>
                <a:lnTo>
                  <a:pt x="270509" y="411479"/>
                </a:lnTo>
                <a:lnTo>
                  <a:pt x="216006" y="407300"/>
                </a:lnTo>
                <a:lnTo>
                  <a:pt x="165234" y="395311"/>
                </a:lnTo>
                <a:lnTo>
                  <a:pt x="119285" y="376342"/>
                </a:lnTo>
                <a:lnTo>
                  <a:pt x="79248" y="351220"/>
                </a:lnTo>
                <a:lnTo>
                  <a:pt x="46211" y="320771"/>
                </a:lnTo>
                <a:lnTo>
                  <a:pt x="21264" y="285823"/>
                </a:lnTo>
                <a:lnTo>
                  <a:pt x="5497" y="247203"/>
                </a:lnTo>
                <a:lnTo>
                  <a:pt x="0" y="205739"/>
                </a:lnTo>
                <a:close/>
              </a:path>
            </a:pathLst>
          </a:custGeom>
          <a:ln w="9144">
            <a:solidFill>
              <a:srgbClr val="000000"/>
            </a:solidFill>
          </a:ln>
        </p:spPr>
        <p:txBody>
          <a:bodyPr wrap="square" lIns="0" tIns="0" rIns="0" bIns="0" rtlCol="0"/>
          <a:lstStyle/>
          <a:p>
            <a:endParaRPr/>
          </a:p>
        </p:txBody>
      </p:sp>
      <p:sp>
        <p:nvSpPr>
          <p:cNvPr id="48" name="object 48"/>
          <p:cNvSpPr txBox="1"/>
          <p:nvPr/>
        </p:nvSpPr>
        <p:spPr>
          <a:xfrm>
            <a:off x="2487929" y="5994908"/>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4</a:t>
            </a:r>
          </a:p>
        </p:txBody>
      </p:sp>
      <p:sp>
        <p:nvSpPr>
          <p:cNvPr id="49" name="object 49"/>
          <p:cNvSpPr/>
          <p:nvPr/>
        </p:nvSpPr>
        <p:spPr>
          <a:xfrm>
            <a:off x="2090801" y="5422010"/>
            <a:ext cx="420370" cy="549910"/>
          </a:xfrm>
          <a:custGeom>
            <a:avLst/>
            <a:gdLst/>
            <a:ahLst/>
            <a:cxnLst/>
            <a:rect l="l" t="t" r="r" b="b"/>
            <a:pathLst>
              <a:path w="420369" h="549910">
                <a:moveTo>
                  <a:pt x="356127" y="489155"/>
                </a:moveTo>
                <a:lnTo>
                  <a:pt x="332994" y="506615"/>
                </a:lnTo>
                <a:lnTo>
                  <a:pt x="419988" y="549782"/>
                </a:lnTo>
                <a:lnTo>
                  <a:pt x="410923" y="500735"/>
                </a:lnTo>
                <a:lnTo>
                  <a:pt x="364871" y="500735"/>
                </a:lnTo>
                <a:lnTo>
                  <a:pt x="356127" y="489155"/>
                </a:lnTo>
                <a:close/>
              </a:path>
              <a:path w="420369" h="549910">
                <a:moveTo>
                  <a:pt x="379243" y="471707"/>
                </a:moveTo>
                <a:lnTo>
                  <a:pt x="356127" y="489155"/>
                </a:lnTo>
                <a:lnTo>
                  <a:pt x="364871" y="500735"/>
                </a:lnTo>
                <a:lnTo>
                  <a:pt x="387985" y="483285"/>
                </a:lnTo>
                <a:lnTo>
                  <a:pt x="379243" y="471707"/>
                </a:lnTo>
                <a:close/>
              </a:path>
              <a:path w="420369" h="549910">
                <a:moveTo>
                  <a:pt x="402336" y="454278"/>
                </a:moveTo>
                <a:lnTo>
                  <a:pt x="379243" y="471707"/>
                </a:lnTo>
                <a:lnTo>
                  <a:pt x="387985" y="483285"/>
                </a:lnTo>
                <a:lnTo>
                  <a:pt x="364871" y="500735"/>
                </a:lnTo>
                <a:lnTo>
                  <a:pt x="410923" y="500735"/>
                </a:lnTo>
                <a:lnTo>
                  <a:pt x="402336" y="454278"/>
                </a:lnTo>
                <a:close/>
              </a:path>
              <a:path w="420369" h="549910">
                <a:moveTo>
                  <a:pt x="23113" y="0"/>
                </a:moveTo>
                <a:lnTo>
                  <a:pt x="0" y="17525"/>
                </a:lnTo>
                <a:lnTo>
                  <a:pt x="356127" y="489155"/>
                </a:lnTo>
                <a:lnTo>
                  <a:pt x="379243" y="471707"/>
                </a:lnTo>
                <a:lnTo>
                  <a:pt x="23113" y="0"/>
                </a:lnTo>
                <a:close/>
              </a:path>
            </a:pathLst>
          </a:custGeom>
          <a:solidFill>
            <a:srgbClr val="000000"/>
          </a:solidFill>
        </p:spPr>
        <p:txBody>
          <a:bodyPr wrap="square" lIns="0" tIns="0" rIns="0" bIns="0" rtlCol="0"/>
          <a:lstStyle/>
          <a:p>
            <a:endParaRPr/>
          </a:p>
        </p:txBody>
      </p:sp>
      <p:sp>
        <p:nvSpPr>
          <p:cNvPr id="50" name="object 50"/>
          <p:cNvSpPr txBox="1"/>
          <p:nvPr/>
        </p:nvSpPr>
        <p:spPr>
          <a:xfrm>
            <a:off x="3691128" y="3928871"/>
            <a:ext cx="2680970" cy="911860"/>
          </a:xfrm>
          <a:prstGeom prst="rect">
            <a:avLst/>
          </a:prstGeom>
          <a:solidFill>
            <a:srgbClr val="EAF9C8"/>
          </a:solidFill>
        </p:spPr>
        <p:txBody>
          <a:bodyPr vert="horz" wrap="square" lIns="0" tIns="0" rIns="0" bIns="0" rtlCol="0">
            <a:spAutoFit/>
          </a:bodyPr>
          <a:lstStyle/>
          <a:p>
            <a:pPr marL="750570" marR="327660" indent="-415290">
              <a:lnSpc>
                <a:spcPts val="2590"/>
              </a:lnSpc>
            </a:pPr>
            <a:r>
              <a:rPr sz="1800" spc="-5">
                <a:latin typeface="Comic Sans MS"/>
                <a:cs typeface="Comic Sans MS"/>
              </a:rPr>
              <a:t>Ortada-kök</a:t>
            </a:r>
            <a:r>
              <a:rPr sz="1800" spc="-50">
                <a:latin typeface="Comic Sans MS"/>
                <a:cs typeface="Comic Sans MS"/>
              </a:rPr>
              <a:t> </a:t>
            </a:r>
            <a:r>
              <a:rPr sz="1800">
                <a:latin typeface="Comic Sans MS"/>
                <a:cs typeface="Comic Sans MS"/>
              </a:rPr>
              <a:t>sonucu  2 3 4 5 7</a:t>
            </a:r>
            <a:r>
              <a:rPr sz="1800" spc="-75">
                <a:latin typeface="Comic Sans MS"/>
                <a:cs typeface="Comic Sans MS"/>
              </a:rPr>
              <a:t> </a:t>
            </a:r>
            <a:r>
              <a:rPr sz="1800">
                <a:latin typeface="Comic Sans MS"/>
                <a:cs typeface="Comic Sans MS"/>
              </a:rPr>
              <a:t>8</a:t>
            </a:r>
          </a:p>
        </p:txBody>
      </p:sp>
      <p:sp>
        <p:nvSpPr>
          <p:cNvPr id="51" name="object 51"/>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45</a:t>
            </a:r>
            <a:endParaRPr sz="12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956050" cy="574040"/>
          </a:xfrm>
          <a:prstGeom prst="rect">
            <a:avLst/>
          </a:prstGeom>
        </p:spPr>
        <p:txBody>
          <a:bodyPr vert="horz" wrap="square" lIns="0" tIns="12700" rIns="0" bIns="0" rtlCol="0">
            <a:spAutoFit/>
          </a:bodyPr>
          <a:lstStyle/>
          <a:p>
            <a:pPr marL="12700">
              <a:lnSpc>
                <a:spcPct val="100000"/>
              </a:lnSpc>
              <a:spcBef>
                <a:spcPts val="100"/>
              </a:spcBef>
            </a:pPr>
            <a:r>
              <a:rPr spc="-15"/>
              <a:t>BST </a:t>
            </a:r>
            <a:r>
              <a:rPr spc="-5"/>
              <a:t>İşlemleri-</a:t>
            </a:r>
            <a:r>
              <a:rPr spc="-35"/>
              <a:t> </a:t>
            </a:r>
            <a:r>
              <a:rPr spc="-20"/>
              <a:t>Arama</a:t>
            </a:r>
          </a:p>
        </p:txBody>
      </p:sp>
      <p:sp>
        <p:nvSpPr>
          <p:cNvPr id="25" name="object 25"/>
          <p:cNvSpPr txBox="1"/>
          <p:nvPr/>
        </p:nvSpPr>
        <p:spPr>
          <a:xfrm>
            <a:off x="1190650" y="1570990"/>
            <a:ext cx="5882005" cy="391160"/>
          </a:xfrm>
          <a:prstGeom prst="rect">
            <a:avLst/>
          </a:prstGeom>
        </p:spPr>
        <p:txBody>
          <a:bodyPr vert="horz" wrap="square" lIns="0" tIns="12700" rIns="0" bIns="0" rtlCol="0">
            <a:spAutoFit/>
          </a:bodyPr>
          <a:lstStyle/>
          <a:p>
            <a:pPr marL="12700">
              <a:lnSpc>
                <a:spcPct val="100000"/>
              </a:lnSpc>
              <a:spcBef>
                <a:spcPts val="100"/>
              </a:spcBef>
            </a:pPr>
            <a:r>
              <a:rPr sz="1800" spc="20">
                <a:solidFill>
                  <a:srgbClr val="93C500"/>
                </a:solidFill>
                <a:latin typeface="Wingdings 2"/>
                <a:cs typeface="Wingdings 2"/>
              </a:rPr>
              <a:t></a:t>
            </a:r>
            <a:r>
              <a:rPr sz="1800" spc="20">
                <a:solidFill>
                  <a:srgbClr val="93C500"/>
                </a:solidFill>
                <a:latin typeface="Times New Roman"/>
                <a:cs typeface="Times New Roman"/>
              </a:rPr>
              <a:t> </a:t>
            </a:r>
            <a:r>
              <a:rPr sz="2400" spc="-5">
                <a:latin typeface="Calibri"/>
                <a:cs typeface="Calibri"/>
              </a:rPr>
              <a:t>Değeri </a:t>
            </a:r>
            <a:r>
              <a:rPr sz="2400">
                <a:latin typeface="Calibri"/>
                <a:cs typeface="Calibri"/>
              </a:rPr>
              <a:t>içeren </a:t>
            </a:r>
            <a:r>
              <a:rPr sz="2400" spc="-5">
                <a:latin typeface="Calibri"/>
                <a:cs typeface="Calibri"/>
              </a:rPr>
              <a:t>düğümü bul ve bu düğümü</a:t>
            </a:r>
            <a:r>
              <a:rPr sz="2400" spc="-30">
                <a:latin typeface="Calibri"/>
                <a:cs typeface="Calibri"/>
              </a:rPr>
              <a:t> </a:t>
            </a:r>
            <a:r>
              <a:rPr sz="2400">
                <a:latin typeface="Calibri"/>
                <a:cs typeface="Calibri"/>
              </a:rPr>
              <a:t>geri</a:t>
            </a:r>
          </a:p>
        </p:txBody>
      </p:sp>
      <p:sp>
        <p:nvSpPr>
          <p:cNvPr id="26" name="object 26"/>
          <p:cNvSpPr/>
          <p:nvPr/>
        </p:nvSpPr>
        <p:spPr>
          <a:xfrm>
            <a:off x="2648711" y="2787395"/>
            <a:ext cx="542925" cy="411480"/>
          </a:xfrm>
          <a:custGeom>
            <a:avLst/>
            <a:gdLst/>
            <a:ahLst/>
            <a:cxnLst/>
            <a:rect l="l" t="t" r="r" b="b"/>
            <a:pathLst>
              <a:path w="542925" h="411480">
                <a:moveTo>
                  <a:pt x="271271" y="0"/>
                </a:moveTo>
                <a:lnTo>
                  <a:pt x="216589" y="4178"/>
                </a:lnTo>
                <a:lnTo>
                  <a:pt x="165663" y="16162"/>
                </a:lnTo>
                <a:lnTo>
                  <a:pt x="119583" y="35127"/>
                </a:lnTo>
                <a:lnTo>
                  <a:pt x="79438" y="60245"/>
                </a:lnTo>
                <a:lnTo>
                  <a:pt x="46318" y="90692"/>
                </a:lnTo>
                <a:lnTo>
                  <a:pt x="21312" y="125640"/>
                </a:lnTo>
                <a:lnTo>
                  <a:pt x="5509" y="164265"/>
                </a:lnTo>
                <a:lnTo>
                  <a:pt x="0" y="205739"/>
                </a:lnTo>
                <a:lnTo>
                  <a:pt x="5509" y="247214"/>
                </a:lnTo>
                <a:lnTo>
                  <a:pt x="21312" y="285839"/>
                </a:lnTo>
                <a:lnTo>
                  <a:pt x="46318" y="320787"/>
                </a:lnTo>
                <a:lnTo>
                  <a:pt x="79438" y="351234"/>
                </a:lnTo>
                <a:lnTo>
                  <a:pt x="119583" y="376352"/>
                </a:lnTo>
                <a:lnTo>
                  <a:pt x="165663" y="395317"/>
                </a:lnTo>
                <a:lnTo>
                  <a:pt x="216589" y="407301"/>
                </a:lnTo>
                <a:lnTo>
                  <a:pt x="271271" y="411479"/>
                </a:lnTo>
                <a:lnTo>
                  <a:pt x="325954" y="407301"/>
                </a:lnTo>
                <a:lnTo>
                  <a:pt x="376880" y="395317"/>
                </a:lnTo>
                <a:lnTo>
                  <a:pt x="422960" y="376352"/>
                </a:lnTo>
                <a:lnTo>
                  <a:pt x="463105" y="351234"/>
                </a:lnTo>
                <a:lnTo>
                  <a:pt x="496225" y="320787"/>
                </a:lnTo>
                <a:lnTo>
                  <a:pt x="521231" y="285839"/>
                </a:lnTo>
                <a:lnTo>
                  <a:pt x="537034" y="247214"/>
                </a:lnTo>
                <a:lnTo>
                  <a:pt x="542544" y="205739"/>
                </a:lnTo>
                <a:lnTo>
                  <a:pt x="537034" y="164265"/>
                </a:lnTo>
                <a:lnTo>
                  <a:pt x="521231" y="125640"/>
                </a:lnTo>
                <a:lnTo>
                  <a:pt x="496225" y="90692"/>
                </a:lnTo>
                <a:lnTo>
                  <a:pt x="463105" y="60245"/>
                </a:lnTo>
                <a:lnTo>
                  <a:pt x="422960" y="35127"/>
                </a:lnTo>
                <a:lnTo>
                  <a:pt x="376880" y="16162"/>
                </a:lnTo>
                <a:lnTo>
                  <a:pt x="325954" y="4178"/>
                </a:lnTo>
                <a:lnTo>
                  <a:pt x="271271" y="0"/>
                </a:lnTo>
                <a:close/>
              </a:path>
            </a:pathLst>
          </a:custGeom>
          <a:solidFill>
            <a:srgbClr val="EAF9C8"/>
          </a:solidFill>
        </p:spPr>
        <p:txBody>
          <a:bodyPr wrap="square" lIns="0" tIns="0" rIns="0" bIns="0" rtlCol="0"/>
          <a:lstStyle/>
          <a:p>
            <a:endParaRPr/>
          </a:p>
        </p:txBody>
      </p:sp>
      <p:sp>
        <p:nvSpPr>
          <p:cNvPr id="27" name="object 27"/>
          <p:cNvSpPr/>
          <p:nvPr/>
        </p:nvSpPr>
        <p:spPr>
          <a:xfrm>
            <a:off x="2648711" y="2787395"/>
            <a:ext cx="542925" cy="411480"/>
          </a:xfrm>
          <a:custGeom>
            <a:avLst/>
            <a:gdLst/>
            <a:ahLst/>
            <a:cxnLst/>
            <a:rect l="l" t="t" r="r" b="b"/>
            <a:pathLst>
              <a:path w="542925" h="411480">
                <a:moveTo>
                  <a:pt x="0" y="205739"/>
                </a:moveTo>
                <a:lnTo>
                  <a:pt x="5509" y="164265"/>
                </a:lnTo>
                <a:lnTo>
                  <a:pt x="21312" y="125640"/>
                </a:lnTo>
                <a:lnTo>
                  <a:pt x="46318" y="90692"/>
                </a:lnTo>
                <a:lnTo>
                  <a:pt x="79438" y="60245"/>
                </a:lnTo>
                <a:lnTo>
                  <a:pt x="119583" y="35127"/>
                </a:lnTo>
                <a:lnTo>
                  <a:pt x="165663" y="16162"/>
                </a:lnTo>
                <a:lnTo>
                  <a:pt x="216589" y="4178"/>
                </a:lnTo>
                <a:lnTo>
                  <a:pt x="271271" y="0"/>
                </a:lnTo>
                <a:lnTo>
                  <a:pt x="325954" y="4178"/>
                </a:lnTo>
                <a:lnTo>
                  <a:pt x="376880" y="16162"/>
                </a:lnTo>
                <a:lnTo>
                  <a:pt x="422960" y="35127"/>
                </a:lnTo>
                <a:lnTo>
                  <a:pt x="463105" y="60245"/>
                </a:lnTo>
                <a:lnTo>
                  <a:pt x="496225" y="90692"/>
                </a:lnTo>
                <a:lnTo>
                  <a:pt x="521231" y="125640"/>
                </a:lnTo>
                <a:lnTo>
                  <a:pt x="537034" y="164265"/>
                </a:lnTo>
                <a:lnTo>
                  <a:pt x="542544" y="205739"/>
                </a:lnTo>
                <a:lnTo>
                  <a:pt x="537034" y="247214"/>
                </a:lnTo>
                <a:lnTo>
                  <a:pt x="521231" y="285839"/>
                </a:lnTo>
                <a:lnTo>
                  <a:pt x="496225" y="320787"/>
                </a:lnTo>
                <a:lnTo>
                  <a:pt x="463105" y="351234"/>
                </a:lnTo>
                <a:lnTo>
                  <a:pt x="422960" y="376352"/>
                </a:lnTo>
                <a:lnTo>
                  <a:pt x="376880" y="395317"/>
                </a:lnTo>
                <a:lnTo>
                  <a:pt x="325954" y="407301"/>
                </a:lnTo>
                <a:lnTo>
                  <a:pt x="271271" y="411479"/>
                </a:lnTo>
                <a:lnTo>
                  <a:pt x="216589" y="407301"/>
                </a:lnTo>
                <a:lnTo>
                  <a:pt x="165663" y="395317"/>
                </a:lnTo>
                <a:lnTo>
                  <a:pt x="119583" y="376352"/>
                </a:lnTo>
                <a:lnTo>
                  <a:pt x="79438" y="351234"/>
                </a:lnTo>
                <a:lnTo>
                  <a:pt x="46318" y="320787"/>
                </a:lnTo>
                <a:lnTo>
                  <a:pt x="21312" y="285839"/>
                </a:lnTo>
                <a:lnTo>
                  <a:pt x="5509" y="247214"/>
                </a:lnTo>
                <a:lnTo>
                  <a:pt x="0" y="205739"/>
                </a:lnTo>
                <a:close/>
              </a:path>
            </a:pathLst>
          </a:custGeom>
          <a:ln w="9143">
            <a:solidFill>
              <a:srgbClr val="000000"/>
            </a:solidFill>
          </a:ln>
        </p:spPr>
        <p:txBody>
          <a:bodyPr wrap="square" lIns="0" tIns="0" rIns="0" bIns="0" rtlCol="0"/>
          <a:lstStyle/>
          <a:p>
            <a:endParaRPr/>
          </a:p>
        </p:txBody>
      </p:sp>
      <p:sp>
        <p:nvSpPr>
          <p:cNvPr id="28" name="object 28"/>
          <p:cNvSpPr txBox="1"/>
          <p:nvPr/>
        </p:nvSpPr>
        <p:spPr>
          <a:xfrm>
            <a:off x="2846958" y="2828671"/>
            <a:ext cx="144780"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K</a:t>
            </a:r>
          </a:p>
        </p:txBody>
      </p:sp>
      <p:sp>
        <p:nvSpPr>
          <p:cNvPr id="29" name="object 29"/>
          <p:cNvSpPr/>
          <p:nvPr/>
        </p:nvSpPr>
        <p:spPr>
          <a:xfrm>
            <a:off x="2588386" y="2559050"/>
            <a:ext cx="227202" cy="248920"/>
          </a:xfrm>
          <a:prstGeom prst="rect">
            <a:avLst/>
          </a:prstGeom>
          <a:blipFill>
            <a:blip r:embed="rId3" cstate="print"/>
            <a:stretch>
              <a:fillRect/>
            </a:stretch>
          </a:blipFill>
        </p:spPr>
        <p:txBody>
          <a:bodyPr wrap="square" lIns="0" tIns="0" rIns="0" bIns="0" rtlCol="0"/>
          <a:lstStyle/>
          <a:p>
            <a:endParaRPr/>
          </a:p>
        </p:txBody>
      </p:sp>
      <p:sp>
        <p:nvSpPr>
          <p:cNvPr id="30" name="object 30"/>
          <p:cNvSpPr/>
          <p:nvPr/>
        </p:nvSpPr>
        <p:spPr>
          <a:xfrm>
            <a:off x="3171317" y="3068320"/>
            <a:ext cx="415925" cy="147320"/>
          </a:xfrm>
          <a:custGeom>
            <a:avLst/>
            <a:gdLst/>
            <a:ahLst/>
            <a:cxnLst/>
            <a:rect l="l" t="t" r="r" b="b"/>
            <a:pathLst>
              <a:path w="415925" h="147319">
                <a:moveTo>
                  <a:pt x="327782" y="118929"/>
                </a:moveTo>
                <a:lnTo>
                  <a:pt x="320040" y="146812"/>
                </a:lnTo>
                <a:lnTo>
                  <a:pt x="415417" y="128269"/>
                </a:lnTo>
                <a:lnTo>
                  <a:pt x="409370" y="122808"/>
                </a:lnTo>
                <a:lnTo>
                  <a:pt x="341756" y="122808"/>
                </a:lnTo>
                <a:lnTo>
                  <a:pt x="327782" y="118929"/>
                </a:lnTo>
                <a:close/>
              </a:path>
              <a:path w="415925" h="147319">
                <a:moveTo>
                  <a:pt x="335509" y="91104"/>
                </a:moveTo>
                <a:lnTo>
                  <a:pt x="327782" y="118929"/>
                </a:lnTo>
                <a:lnTo>
                  <a:pt x="341756" y="122808"/>
                </a:lnTo>
                <a:lnTo>
                  <a:pt x="349504" y="94995"/>
                </a:lnTo>
                <a:lnTo>
                  <a:pt x="335509" y="91104"/>
                </a:lnTo>
                <a:close/>
              </a:path>
              <a:path w="415925" h="147319">
                <a:moveTo>
                  <a:pt x="343281" y="63118"/>
                </a:moveTo>
                <a:lnTo>
                  <a:pt x="335509" y="91104"/>
                </a:lnTo>
                <a:lnTo>
                  <a:pt x="349504" y="94995"/>
                </a:lnTo>
                <a:lnTo>
                  <a:pt x="341756" y="122808"/>
                </a:lnTo>
                <a:lnTo>
                  <a:pt x="409370" y="122808"/>
                </a:lnTo>
                <a:lnTo>
                  <a:pt x="343281" y="63118"/>
                </a:lnTo>
                <a:close/>
              </a:path>
              <a:path w="415925" h="147319">
                <a:moveTo>
                  <a:pt x="7874" y="0"/>
                </a:moveTo>
                <a:lnTo>
                  <a:pt x="0" y="27939"/>
                </a:lnTo>
                <a:lnTo>
                  <a:pt x="327782" y="118929"/>
                </a:lnTo>
                <a:lnTo>
                  <a:pt x="335509" y="91104"/>
                </a:lnTo>
                <a:lnTo>
                  <a:pt x="7874" y="0"/>
                </a:lnTo>
                <a:close/>
              </a:path>
            </a:pathLst>
          </a:custGeom>
          <a:solidFill>
            <a:srgbClr val="000000"/>
          </a:solidFill>
        </p:spPr>
        <p:txBody>
          <a:bodyPr wrap="square" lIns="0" tIns="0" rIns="0" bIns="0" rtlCol="0"/>
          <a:lstStyle/>
          <a:p>
            <a:endParaRPr/>
          </a:p>
        </p:txBody>
      </p:sp>
      <p:sp>
        <p:nvSpPr>
          <p:cNvPr id="31" name="object 31"/>
          <p:cNvSpPr/>
          <p:nvPr/>
        </p:nvSpPr>
        <p:spPr>
          <a:xfrm>
            <a:off x="2271522" y="3069970"/>
            <a:ext cx="425450" cy="161925"/>
          </a:xfrm>
          <a:custGeom>
            <a:avLst/>
            <a:gdLst/>
            <a:ahLst/>
            <a:cxnLst/>
            <a:rect l="l" t="t" r="r" b="b"/>
            <a:pathLst>
              <a:path w="425450" h="161925">
                <a:moveTo>
                  <a:pt x="69850" y="78866"/>
                </a:moveTo>
                <a:lnTo>
                  <a:pt x="0" y="146430"/>
                </a:lnTo>
                <a:lnTo>
                  <a:pt x="95884" y="161798"/>
                </a:lnTo>
                <a:lnTo>
                  <a:pt x="88548" y="138429"/>
                </a:lnTo>
                <a:lnTo>
                  <a:pt x="73405" y="138429"/>
                </a:lnTo>
                <a:lnTo>
                  <a:pt x="64642" y="110870"/>
                </a:lnTo>
                <a:lnTo>
                  <a:pt x="78523" y="106494"/>
                </a:lnTo>
                <a:lnTo>
                  <a:pt x="69850" y="78866"/>
                </a:lnTo>
                <a:close/>
              </a:path>
              <a:path w="425450" h="161925">
                <a:moveTo>
                  <a:pt x="78523" y="106494"/>
                </a:moveTo>
                <a:lnTo>
                  <a:pt x="64642" y="110870"/>
                </a:lnTo>
                <a:lnTo>
                  <a:pt x="73405" y="138429"/>
                </a:lnTo>
                <a:lnTo>
                  <a:pt x="87186" y="134088"/>
                </a:lnTo>
                <a:lnTo>
                  <a:pt x="78523" y="106494"/>
                </a:lnTo>
                <a:close/>
              </a:path>
              <a:path w="425450" h="161925">
                <a:moveTo>
                  <a:pt x="87186" y="134088"/>
                </a:moveTo>
                <a:lnTo>
                  <a:pt x="73405" y="138429"/>
                </a:lnTo>
                <a:lnTo>
                  <a:pt x="88548" y="138429"/>
                </a:lnTo>
                <a:lnTo>
                  <a:pt x="87186" y="134088"/>
                </a:lnTo>
                <a:close/>
              </a:path>
              <a:path w="425450" h="161925">
                <a:moveTo>
                  <a:pt x="416305" y="0"/>
                </a:moveTo>
                <a:lnTo>
                  <a:pt x="78523" y="106494"/>
                </a:lnTo>
                <a:lnTo>
                  <a:pt x="87186" y="134088"/>
                </a:lnTo>
                <a:lnTo>
                  <a:pt x="424941" y="27686"/>
                </a:lnTo>
                <a:lnTo>
                  <a:pt x="416305" y="0"/>
                </a:lnTo>
                <a:close/>
              </a:path>
            </a:pathLst>
          </a:custGeom>
          <a:solidFill>
            <a:srgbClr val="000000"/>
          </a:solidFill>
        </p:spPr>
        <p:txBody>
          <a:bodyPr wrap="square" lIns="0" tIns="0" rIns="0" bIns="0" rtlCol="0"/>
          <a:lstStyle/>
          <a:p>
            <a:endParaRPr/>
          </a:p>
        </p:txBody>
      </p:sp>
      <p:sp>
        <p:nvSpPr>
          <p:cNvPr id="32" name="object 32"/>
          <p:cNvSpPr/>
          <p:nvPr/>
        </p:nvSpPr>
        <p:spPr>
          <a:xfrm>
            <a:off x="3041904" y="3204972"/>
            <a:ext cx="1088390" cy="1470660"/>
          </a:xfrm>
          <a:custGeom>
            <a:avLst/>
            <a:gdLst/>
            <a:ahLst/>
            <a:cxnLst/>
            <a:rect l="l" t="t" r="r" b="b"/>
            <a:pathLst>
              <a:path w="1088389" h="1470660">
                <a:moveTo>
                  <a:pt x="544068" y="0"/>
                </a:moveTo>
                <a:lnTo>
                  <a:pt x="0" y="1470659"/>
                </a:lnTo>
                <a:lnTo>
                  <a:pt x="1088135" y="1470659"/>
                </a:lnTo>
                <a:lnTo>
                  <a:pt x="544068" y="0"/>
                </a:lnTo>
                <a:close/>
              </a:path>
            </a:pathLst>
          </a:custGeom>
          <a:solidFill>
            <a:srgbClr val="DFFF82"/>
          </a:solidFill>
        </p:spPr>
        <p:txBody>
          <a:bodyPr wrap="square" lIns="0" tIns="0" rIns="0" bIns="0" rtlCol="0"/>
          <a:lstStyle/>
          <a:p>
            <a:endParaRPr/>
          </a:p>
        </p:txBody>
      </p:sp>
      <p:sp>
        <p:nvSpPr>
          <p:cNvPr id="33" name="object 33"/>
          <p:cNvSpPr/>
          <p:nvPr/>
        </p:nvSpPr>
        <p:spPr>
          <a:xfrm>
            <a:off x="3041904" y="3204972"/>
            <a:ext cx="1088390" cy="1470660"/>
          </a:xfrm>
          <a:custGeom>
            <a:avLst/>
            <a:gdLst/>
            <a:ahLst/>
            <a:cxnLst/>
            <a:rect l="l" t="t" r="r" b="b"/>
            <a:pathLst>
              <a:path w="1088389" h="1470660">
                <a:moveTo>
                  <a:pt x="0" y="1470659"/>
                </a:moveTo>
                <a:lnTo>
                  <a:pt x="544068" y="0"/>
                </a:lnTo>
                <a:lnTo>
                  <a:pt x="1088135" y="1470659"/>
                </a:lnTo>
                <a:lnTo>
                  <a:pt x="0" y="1470659"/>
                </a:lnTo>
                <a:close/>
              </a:path>
            </a:pathLst>
          </a:custGeom>
          <a:ln w="9144">
            <a:solidFill>
              <a:srgbClr val="000000"/>
            </a:solidFill>
          </a:ln>
        </p:spPr>
        <p:txBody>
          <a:bodyPr wrap="square" lIns="0" tIns="0" rIns="0" bIns="0" rtlCol="0"/>
          <a:lstStyle/>
          <a:p>
            <a:endParaRPr/>
          </a:p>
        </p:txBody>
      </p:sp>
      <p:sp>
        <p:nvSpPr>
          <p:cNvPr id="34" name="object 34"/>
          <p:cNvSpPr/>
          <p:nvPr/>
        </p:nvSpPr>
        <p:spPr>
          <a:xfrm>
            <a:off x="1684020" y="3226307"/>
            <a:ext cx="1203960" cy="1458595"/>
          </a:xfrm>
          <a:custGeom>
            <a:avLst/>
            <a:gdLst/>
            <a:ahLst/>
            <a:cxnLst/>
            <a:rect l="l" t="t" r="r" b="b"/>
            <a:pathLst>
              <a:path w="1203960" h="1458595">
                <a:moveTo>
                  <a:pt x="601980" y="0"/>
                </a:moveTo>
                <a:lnTo>
                  <a:pt x="0" y="1458467"/>
                </a:lnTo>
                <a:lnTo>
                  <a:pt x="1203960" y="1458467"/>
                </a:lnTo>
                <a:lnTo>
                  <a:pt x="601980" y="0"/>
                </a:lnTo>
                <a:close/>
              </a:path>
            </a:pathLst>
          </a:custGeom>
          <a:solidFill>
            <a:srgbClr val="FFFF66"/>
          </a:solidFill>
        </p:spPr>
        <p:txBody>
          <a:bodyPr wrap="square" lIns="0" tIns="0" rIns="0" bIns="0" rtlCol="0"/>
          <a:lstStyle/>
          <a:p>
            <a:endParaRPr/>
          </a:p>
        </p:txBody>
      </p:sp>
      <p:sp>
        <p:nvSpPr>
          <p:cNvPr id="35" name="object 35"/>
          <p:cNvSpPr/>
          <p:nvPr/>
        </p:nvSpPr>
        <p:spPr>
          <a:xfrm>
            <a:off x="1684020" y="3226307"/>
            <a:ext cx="1203960" cy="1458595"/>
          </a:xfrm>
          <a:custGeom>
            <a:avLst/>
            <a:gdLst/>
            <a:ahLst/>
            <a:cxnLst/>
            <a:rect l="l" t="t" r="r" b="b"/>
            <a:pathLst>
              <a:path w="1203960" h="1458595">
                <a:moveTo>
                  <a:pt x="0" y="1458467"/>
                </a:moveTo>
                <a:lnTo>
                  <a:pt x="601980" y="0"/>
                </a:lnTo>
                <a:lnTo>
                  <a:pt x="1203960" y="1458467"/>
                </a:lnTo>
                <a:lnTo>
                  <a:pt x="0" y="1458467"/>
                </a:lnTo>
                <a:close/>
              </a:path>
            </a:pathLst>
          </a:custGeom>
          <a:ln w="9144">
            <a:solidFill>
              <a:srgbClr val="000000"/>
            </a:solidFill>
          </a:ln>
        </p:spPr>
        <p:txBody>
          <a:bodyPr wrap="square" lIns="0" tIns="0" rIns="0" bIns="0" rtlCol="0"/>
          <a:lstStyle/>
          <a:p>
            <a:endParaRPr/>
          </a:p>
        </p:txBody>
      </p:sp>
      <p:sp>
        <p:nvSpPr>
          <p:cNvPr id="36" name="object 36"/>
          <p:cNvSpPr/>
          <p:nvPr/>
        </p:nvSpPr>
        <p:spPr>
          <a:xfrm>
            <a:off x="559308" y="4904232"/>
            <a:ext cx="8045450" cy="1475740"/>
          </a:xfrm>
          <a:custGeom>
            <a:avLst/>
            <a:gdLst/>
            <a:ahLst/>
            <a:cxnLst/>
            <a:rect l="l" t="t" r="r" b="b"/>
            <a:pathLst>
              <a:path w="8045450" h="1475739">
                <a:moveTo>
                  <a:pt x="0" y="1475232"/>
                </a:moveTo>
                <a:lnTo>
                  <a:pt x="8045196" y="1475232"/>
                </a:lnTo>
                <a:lnTo>
                  <a:pt x="8045196" y="0"/>
                </a:lnTo>
                <a:lnTo>
                  <a:pt x="0" y="0"/>
                </a:lnTo>
                <a:lnTo>
                  <a:pt x="0" y="1475232"/>
                </a:lnTo>
                <a:close/>
              </a:path>
            </a:pathLst>
          </a:custGeom>
          <a:solidFill>
            <a:srgbClr val="F4FBE3"/>
          </a:solidFill>
        </p:spPr>
        <p:txBody>
          <a:bodyPr wrap="square" lIns="0" tIns="0" rIns="0" bIns="0" rtlCol="0"/>
          <a:lstStyle/>
          <a:p>
            <a:endParaRPr/>
          </a:p>
        </p:txBody>
      </p:sp>
      <p:sp>
        <p:nvSpPr>
          <p:cNvPr id="37" name="object 37"/>
          <p:cNvSpPr/>
          <p:nvPr/>
        </p:nvSpPr>
        <p:spPr>
          <a:xfrm>
            <a:off x="559308" y="4904232"/>
            <a:ext cx="8045450" cy="1475740"/>
          </a:xfrm>
          <a:custGeom>
            <a:avLst/>
            <a:gdLst/>
            <a:ahLst/>
            <a:cxnLst/>
            <a:rect l="l" t="t" r="r" b="b"/>
            <a:pathLst>
              <a:path w="8045450" h="1475739">
                <a:moveTo>
                  <a:pt x="0" y="1475232"/>
                </a:moveTo>
                <a:lnTo>
                  <a:pt x="8045196" y="1475232"/>
                </a:lnTo>
                <a:lnTo>
                  <a:pt x="8045196" y="0"/>
                </a:lnTo>
                <a:lnTo>
                  <a:pt x="0" y="0"/>
                </a:lnTo>
                <a:lnTo>
                  <a:pt x="0" y="1475232"/>
                </a:lnTo>
                <a:close/>
              </a:path>
            </a:pathLst>
          </a:custGeom>
          <a:ln w="9144">
            <a:solidFill>
              <a:srgbClr val="000000"/>
            </a:solidFill>
          </a:ln>
        </p:spPr>
        <p:txBody>
          <a:bodyPr wrap="square" lIns="0" tIns="0" rIns="0" bIns="0" rtlCol="0"/>
          <a:lstStyle/>
          <a:p>
            <a:endParaRPr/>
          </a:p>
        </p:txBody>
      </p:sp>
      <p:sp>
        <p:nvSpPr>
          <p:cNvPr id="38" name="object 38"/>
          <p:cNvSpPr txBox="1"/>
          <p:nvPr/>
        </p:nvSpPr>
        <p:spPr>
          <a:xfrm>
            <a:off x="6124702" y="5219827"/>
            <a:ext cx="1703070" cy="330835"/>
          </a:xfrm>
          <a:prstGeom prst="rect">
            <a:avLst/>
          </a:prstGeom>
        </p:spPr>
        <p:txBody>
          <a:bodyPr vert="horz" wrap="square" lIns="0" tIns="12700" rIns="0" bIns="0" rtlCol="0">
            <a:spAutoFit/>
          </a:bodyPr>
          <a:lstStyle/>
          <a:p>
            <a:pPr marL="12700">
              <a:lnSpc>
                <a:spcPct val="100000"/>
              </a:lnSpc>
              <a:spcBef>
                <a:spcPts val="100"/>
              </a:spcBef>
            </a:pPr>
            <a:r>
              <a:rPr sz="2000" b="1" spc="-5">
                <a:latin typeface="Courier New"/>
                <a:cs typeface="Courier New"/>
              </a:rPr>
              <a:t>return</a:t>
            </a:r>
            <a:r>
              <a:rPr sz="2000" b="1" spc="-60">
                <a:latin typeface="Courier New"/>
                <a:cs typeface="Courier New"/>
              </a:rPr>
              <a:t> </a:t>
            </a:r>
            <a:r>
              <a:rPr sz="2000" b="1" spc="-5">
                <a:latin typeface="Courier New"/>
                <a:cs typeface="Courier New"/>
              </a:rPr>
              <a:t>kok;</a:t>
            </a:r>
            <a:endParaRPr sz="2000">
              <a:latin typeface="Courier New"/>
              <a:cs typeface="Courier New"/>
            </a:endParaRPr>
          </a:p>
        </p:txBody>
      </p:sp>
      <p:sp>
        <p:nvSpPr>
          <p:cNvPr id="39" name="object 39"/>
          <p:cNvSpPr txBox="1"/>
          <p:nvPr/>
        </p:nvSpPr>
        <p:spPr>
          <a:xfrm>
            <a:off x="612343" y="3752215"/>
            <a:ext cx="4890770" cy="2469515"/>
          </a:xfrm>
          <a:prstGeom prst="rect">
            <a:avLst/>
          </a:prstGeom>
        </p:spPr>
        <p:txBody>
          <a:bodyPr vert="horz" wrap="square" lIns="0" tIns="158750" rIns="0" bIns="0" rtlCol="0">
            <a:spAutoFit/>
          </a:bodyPr>
          <a:lstStyle/>
          <a:p>
            <a:pPr marL="1454150">
              <a:lnSpc>
                <a:spcPct val="100000"/>
              </a:lnSpc>
              <a:spcBef>
                <a:spcPts val="1250"/>
              </a:spcBef>
              <a:tabLst>
                <a:tab pos="2798445" algn="l"/>
              </a:tabLst>
            </a:pPr>
            <a:r>
              <a:rPr sz="2700" spc="-7" baseline="-12345">
                <a:latin typeface="Calibri"/>
                <a:cs typeface="Calibri"/>
              </a:rPr>
              <a:t>SolA	</a:t>
            </a:r>
            <a:r>
              <a:rPr sz="1800" spc="-5">
                <a:latin typeface="Calibri"/>
                <a:cs typeface="Calibri"/>
              </a:rPr>
              <a:t>SagA</a:t>
            </a:r>
            <a:endParaRPr sz="1800">
              <a:latin typeface="Calibri"/>
              <a:cs typeface="Calibri"/>
            </a:endParaRPr>
          </a:p>
          <a:p>
            <a:pPr marL="1480820">
              <a:lnSpc>
                <a:spcPct val="100000"/>
              </a:lnSpc>
              <a:spcBef>
                <a:spcPts val="1150"/>
              </a:spcBef>
              <a:tabLst>
                <a:tab pos="2919095" algn="l"/>
              </a:tabLst>
            </a:pPr>
            <a:r>
              <a:rPr sz="1800">
                <a:latin typeface="Calibri"/>
                <a:cs typeface="Calibri"/>
              </a:rPr>
              <a:t>&lt;K	&gt;K</a:t>
            </a:r>
          </a:p>
          <a:p>
            <a:pPr>
              <a:lnSpc>
                <a:spcPct val="100000"/>
              </a:lnSpc>
            </a:pPr>
            <a:endParaRPr sz="2000">
              <a:latin typeface="Times New Roman"/>
              <a:cs typeface="Times New Roman"/>
            </a:endParaRPr>
          </a:p>
          <a:p>
            <a:pPr marL="571500" indent="-533400">
              <a:lnSpc>
                <a:spcPct val="100000"/>
              </a:lnSpc>
              <a:buAutoNum type="arabicPeriod"/>
              <a:tabLst>
                <a:tab pos="571500" algn="l"/>
              </a:tabLst>
            </a:pPr>
            <a:r>
              <a:rPr sz="2000" b="1" spc="-5">
                <a:latin typeface="Courier New"/>
                <a:cs typeface="Courier New"/>
              </a:rPr>
              <a:t>Arama işlemine kökten</a:t>
            </a:r>
            <a:r>
              <a:rPr sz="2000" b="1" spc="-25">
                <a:latin typeface="Courier New"/>
                <a:cs typeface="Courier New"/>
              </a:rPr>
              <a:t> </a:t>
            </a:r>
            <a:r>
              <a:rPr sz="2000" b="1" spc="-5">
                <a:latin typeface="Courier New"/>
                <a:cs typeface="Courier New"/>
              </a:rPr>
              <a:t>başla</a:t>
            </a:r>
            <a:endParaRPr sz="2000">
              <a:latin typeface="Courier New"/>
              <a:cs typeface="Courier New"/>
            </a:endParaRPr>
          </a:p>
          <a:p>
            <a:pPr marL="571500" indent="-533400">
              <a:lnSpc>
                <a:spcPct val="100000"/>
              </a:lnSpc>
              <a:spcBef>
                <a:spcPts val="240"/>
              </a:spcBef>
              <a:buAutoNum type="arabicPeriod"/>
              <a:tabLst>
                <a:tab pos="571500" algn="l"/>
              </a:tabLst>
            </a:pPr>
            <a:r>
              <a:rPr sz="2000" b="1" spc="-5">
                <a:latin typeface="Courier New"/>
                <a:cs typeface="Courier New"/>
              </a:rPr>
              <a:t>if (aranaDeger ==</a:t>
            </a:r>
            <a:r>
              <a:rPr sz="2000" b="1" spc="-25">
                <a:latin typeface="Courier New"/>
                <a:cs typeface="Courier New"/>
              </a:rPr>
              <a:t> </a:t>
            </a:r>
            <a:r>
              <a:rPr sz="2000" b="1" spc="-5">
                <a:latin typeface="Courier New"/>
                <a:cs typeface="Courier New"/>
              </a:rPr>
              <a:t>kok.deger)</a:t>
            </a:r>
            <a:endParaRPr sz="2000">
              <a:latin typeface="Courier New"/>
              <a:cs typeface="Courier New"/>
            </a:endParaRPr>
          </a:p>
          <a:p>
            <a:pPr marL="571500" indent="-533400">
              <a:lnSpc>
                <a:spcPct val="100000"/>
              </a:lnSpc>
              <a:spcBef>
                <a:spcPts val="240"/>
              </a:spcBef>
              <a:buAutoNum type="arabicPeriod"/>
              <a:tabLst>
                <a:tab pos="571500" algn="l"/>
              </a:tabLst>
            </a:pPr>
            <a:r>
              <a:rPr sz="2000" b="1">
                <a:latin typeface="Courier New"/>
                <a:cs typeface="Courier New"/>
              </a:rPr>
              <a:t>if </a:t>
            </a:r>
            <a:r>
              <a:rPr sz="2000" b="1" spc="-5">
                <a:latin typeface="Courier New"/>
                <a:cs typeface="Courier New"/>
              </a:rPr>
              <a:t>(aranaDeger </a:t>
            </a:r>
            <a:r>
              <a:rPr sz="2000" b="1">
                <a:latin typeface="Courier New"/>
                <a:cs typeface="Courier New"/>
              </a:rPr>
              <a:t>&lt;</a:t>
            </a:r>
            <a:r>
              <a:rPr sz="2000" b="1" spc="-15">
                <a:latin typeface="Courier New"/>
                <a:cs typeface="Courier New"/>
              </a:rPr>
              <a:t> </a:t>
            </a:r>
            <a:r>
              <a:rPr sz="2000" b="1" spc="-5">
                <a:latin typeface="Courier New"/>
                <a:cs typeface="Courier New"/>
              </a:rPr>
              <a:t>kok.deger)</a:t>
            </a:r>
            <a:endParaRPr sz="2000">
              <a:latin typeface="Courier New"/>
              <a:cs typeface="Courier New"/>
            </a:endParaRPr>
          </a:p>
          <a:p>
            <a:pPr marL="571500" indent="-533400">
              <a:lnSpc>
                <a:spcPct val="100000"/>
              </a:lnSpc>
              <a:spcBef>
                <a:spcPts val="240"/>
              </a:spcBef>
              <a:buAutoNum type="arabicPeriod"/>
              <a:tabLst>
                <a:tab pos="571500" algn="l"/>
              </a:tabLst>
            </a:pPr>
            <a:r>
              <a:rPr sz="2000" b="1" spc="-5">
                <a:latin typeface="Courier New"/>
                <a:cs typeface="Courier New"/>
              </a:rPr>
              <a:t>else</a:t>
            </a:r>
            <a:endParaRPr sz="2000">
              <a:latin typeface="Courier New"/>
              <a:cs typeface="Courier New"/>
            </a:endParaRPr>
          </a:p>
        </p:txBody>
      </p:sp>
      <p:sp>
        <p:nvSpPr>
          <p:cNvPr id="40" name="object 40"/>
          <p:cNvSpPr txBox="1"/>
          <p:nvPr/>
        </p:nvSpPr>
        <p:spPr>
          <a:xfrm>
            <a:off x="6124702" y="5524626"/>
            <a:ext cx="2159635" cy="697230"/>
          </a:xfrm>
          <a:prstGeom prst="rect">
            <a:avLst/>
          </a:prstGeom>
        </p:spPr>
        <p:txBody>
          <a:bodyPr vert="horz" wrap="square" lIns="0" tIns="43180" rIns="0" bIns="0" rtlCol="0">
            <a:spAutoFit/>
          </a:bodyPr>
          <a:lstStyle/>
          <a:p>
            <a:pPr marL="12700">
              <a:lnSpc>
                <a:spcPct val="100000"/>
              </a:lnSpc>
              <a:spcBef>
                <a:spcPts val="340"/>
              </a:spcBef>
            </a:pPr>
            <a:r>
              <a:rPr sz="2000" b="1">
                <a:solidFill>
                  <a:srgbClr val="C00000"/>
                </a:solidFill>
                <a:latin typeface="Courier New"/>
                <a:cs typeface="Courier New"/>
              </a:rPr>
              <a:t>Ara</a:t>
            </a:r>
            <a:r>
              <a:rPr sz="2000" b="1" spc="-70">
                <a:solidFill>
                  <a:srgbClr val="C00000"/>
                </a:solidFill>
                <a:latin typeface="Courier New"/>
                <a:cs typeface="Courier New"/>
              </a:rPr>
              <a:t> </a:t>
            </a:r>
            <a:r>
              <a:rPr sz="2000" b="1" spc="-5">
                <a:solidFill>
                  <a:srgbClr val="003399"/>
                </a:solidFill>
                <a:latin typeface="Courier New"/>
                <a:cs typeface="Courier New"/>
              </a:rPr>
              <a:t>SolAltAğaç</a:t>
            </a:r>
            <a:endParaRPr sz="2000">
              <a:latin typeface="Courier New"/>
              <a:cs typeface="Courier New"/>
            </a:endParaRPr>
          </a:p>
          <a:p>
            <a:pPr marL="12700">
              <a:lnSpc>
                <a:spcPct val="100000"/>
              </a:lnSpc>
              <a:spcBef>
                <a:spcPts val="245"/>
              </a:spcBef>
            </a:pPr>
            <a:r>
              <a:rPr sz="2000" b="1" spc="-5">
                <a:solidFill>
                  <a:srgbClr val="C00000"/>
                </a:solidFill>
                <a:latin typeface="Courier New"/>
                <a:cs typeface="Courier New"/>
              </a:rPr>
              <a:t>Ara</a:t>
            </a:r>
            <a:r>
              <a:rPr sz="2000" b="1" spc="-65">
                <a:solidFill>
                  <a:srgbClr val="C00000"/>
                </a:solidFill>
                <a:latin typeface="Courier New"/>
                <a:cs typeface="Courier New"/>
              </a:rPr>
              <a:t> </a:t>
            </a:r>
            <a:r>
              <a:rPr sz="2000" b="1" spc="-5">
                <a:solidFill>
                  <a:srgbClr val="FD9F21"/>
                </a:solidFill>
                <a:latin typeface="Courier New"/>
                <a:cs typeface="Courier New"/>
              </a:rPr>
              <a:t>SagAltAğaç</a:t>
            </a:r>
            <a:endParaRPr sz="2000">
              <a:latin typeface="Courier New"/>
              <a:cs typeface="Courier New"/>
            </a:endParaRPr>
          </a:p>
        </p:txBody>
      </p:sp>
      <p:sp>
        <p:nvSpPr>
          <p:cNvPr id="41" name="object 41"/>
          <p:cNvSpPr txBox="1"/>
          <p:nvPr/>
        </p:nvSpPr>
        <p:spPr>
          <a:xfrm>
            <a:off x="1464944" y="1858179"/>
            <a:ext cx="1009650" cy="803275"/>
          </a:xfrm>
          <a:prstGeom prst="rect">
            <a:avLst/>
          </a:prstGeom>
        </p:spPr>
        <p:txBody>
          <a:bodyPr vert="horz" wrap="square" lIns="0" tIns="90805" rIns="0" bIns="0" rtlCol="0">
            <a:spAutoFit/>
          </a:bodyPr>
          <a:lstStyle/>
          <a:p>
            <a:pPr marL="12700">
              <a:lnSpc>
                <a:spcPct val="100000"/>
              </a:lnSpc>
              <a:spcBef>
                <a:spcPts val="715"/>
              </a:spcBef>
            </a:pPr>
            <a:r>
              <a:rPr sz="2400" spc="-5">
                <a:latin typeface="Calibri"/>
                <a:cs typeface="Calibri"/>
              </a:rPr>
              <a:t>döndür.</a:t>
            </a:r>
            <a:endParaRPr sz="2400">
              <a:latin typeface="Calibri"/>
              <a:cs typeface="Calibri"/>
            </a:endParaRPr>
          </a:p>
          <a:p>
            <a:pPr marL="620395">
              <a:lnSpc>
                <a:spcPct val="100000"/>
              </a:lnSpc>
              <a:spcBef>
                <a:spcPts val="465"/>
              </a:spcBef>
            </a:pPr>
            <a:r>
              <a:rPr sz="1800" spc="-25">
                <a:latin typeface="Calibri"/>
                <a:cs typeface="Calibri"/>
              </a:rPr>
              <a:t>kök</a:t>
            </a:r>
            <a:endParaRPr sz="1800">
              <a:latin typeface="Calibri"/>
              <a:cs typeface="Calibri"/>
            </a:endParaRPr>
          </a:p>
        </p:txBody>
      </p:sp>
      <p:sp>
        <p:nvSpPr>
          <p:cNvPr id="42" name="object 42"/>
          <p:cNvSpPr/>
          <p:nvPr/>
        </p:nvSpPr>
        <p:spPr>
          <a:xfrm>
            <a:off x="6316979" y="2735579"/>
            <a:ext cx="542925" cy="411480"/>
          </a:xfrm>
          <a:custGeom>
            <a:avLst/>
            <a:gdLst/>
            <a:ahLst/>
            <a:cxnLst/>
            <a:rect l="l" t="t" r="r" b="b"/>
            <a:pathLst>
              <a:path w="542925" h="411480">
                <a:moveTo>
                  <a:pt x="271272" y="0"/>
                </a:moveTo>
                <a:lnTo>
                  <a:pt x="216589" y="4178"/>
                </a:lnTo>
                <a:lnTo>
                  <a:pt x="165663" y="16162"/>
                </a:lnTo>
                <a:lnTo>
                  <a:pt x="119583" y="35127"/>
                </a:lnTo>
                <a:lnTo>
                  <a:pt x="79438" y="60245"/>
                </a:lnTo>
                <a:lnTo>
                  <a:pt x="46318" y="90692"/>
                </a:lnTo>
                <a:lnTo>
                  <a:pt x="21312" y="125640"/>
                </a:lnTo>
                <a:lnTo>
                  <a:pt x="5509" y="164265"/>
                </a:lnTo>
                <a:lnTo>
                  <a:pt x="0" y="205740"/>
                </a:lnTo>
                <a:lnTo>
                  <a:pt x="5509" y="247214"/>
                </a:lnTo>
                <a:lnTo>
                  <a:pt x="21312" y="285839"/>
                </a:lnTo>
                <a:lnTo>
                  <a:pt x="46318" y="320787"/>
                </a:lnTo>
                <a:lnTo>
                  <a:pt x="79438" y="351234"/>
                </a:lnTo>
                <a:lnTo>
                  <a:pt x="119583" y="376352"/>
                </a:lnTo>
                <a:lnTo>
                  <a:pt x="165663" y="395317"/>
                </a:lnTo>
                <a:lnTo>
                  <a:pt x="216589" y="407301"/>
                </a:lnTo>
                <a:lnTo>
                  <a:pt x="271272" y="411480"/>
                </a:lnTo>
                <a:lnTo>
                  <a:pt x="325954" y="407301"/>
                </a:lnTo>
                <a:lnTo>
                  <a:pt x="376880" y="395317"/>
                </a:lnTo>
                <a:lnTo>
                  <a:pt x="422960" y="376352"/>
                </a:lnTo>
                <a:lnTo>
                  <a:pt x="463105" y="351234"/>
                </a:lnTo>
                <a:lnTo>
                  <a:pt x="496225" y="320787"/>
                </a:lnTo>
                <a:lnTo>
                  <a:pt x="521231" y="285839"/>
                </a:lnTo>
                <a:lnTo>
                  <a:pt x="537034" y="247214"/>
                </a:lnTo>
                <a:lnTo>
                  <a:pt x="542544" y="205740"/>
                </a:lnTo>
                <a:lnTo>
                  <a:pt x="537034" y="164265"/>
                </a:lnTo>
                <a:lnTo>
                  <a:pt x="521231" y="125640"/>
                </a:lnTo>
                <a:lnTo>
                  <a:pt x="496225" y="90692"/>
                </a:lnTo>
                <a:lnTo>
                  <a:pt x="463105" y="60245"/>
                </a:lnTo>
                <a:lnTo>
                  <a:pt x="422960" y="35127"/>
                </a:lnTo>
                <a:lnTo>
                  <a:pt x="376880" y="16162"/>
                </a:lnTo>
                <a:lnTo>
                  <a:pt x="325954" y="4178"/>
                </a:lnTo>
                <a:lnTo>
                  <a:pt x="271272" y="0"/>
                </a:lnTo>
                <a:close/>
              </a:path>
            </a:pathLst>
          </a:custGeom>
          <a:solidFill>
            <a:srgbClr val="EAF9C8"/>
          </a:solidFill>
        </p:spPr>
        <p:txBody>
          <a:bodyPr wrap="square" lIns="0" tIns="0" rIns="0" bIns="0" rtlCol="0"/>
          <a:lstStyle/>
          <a:p>
            <a:endParaRPr/>
          </a:p>
        </p:txBody>
      </p:sp>
      <p:sp>
        <p:nvSpPr>
          <p:cNvPr id="43" name="object 43"/>
          <p:cNvSpPr/>
          <p:nvPr/>
        </p:nvSpPr>
        <p:spPr>
          <a:xfrm>
            <a:off x="6316979" y="2735579"/>
            <a:ext cx="542925" cy="411480"/>
          </a:xfrm>
          <a:custGeom>
            <a:avLst/>
            <a:gdLst/>
            <a:ahLst/>
            <a:cxnLst/>
            <a:rect l="l" t="t" r="r" b="b"/>
            <a:pathLst>
              <a:path w="542925" h="411480">
                <a:moveTo>
                  <a:pt x="0" y="205740"/>
                </a:moveTo>
                <a:lnTo>
                  <a:pt x="5509" y="164265"/>
                </a:lnTo>
                <a:lnTo>
                  <a:pt x="21312" y="125640"/>
                </a:lnTo>
                <a:lnTo>
                  <a:pt x="46318" y="90692"/>
                </a:lnTo>
                <a:lnTo>
                  <a:pt x="79438" y="60245"/>
                </a:lnTo>
                <a:lnTo>
                  <a:pt x="119583" y="35127"/>
                </a:lnTo>
                <a:lnTo>
                  <a:pt x="165663" y="16162"/>
                </a:lnTo>
                <a:lnTo>
                  <a:pt x="216589" y="4178"/>
                </a:lnTo>
                <a:lnTo>
                  <a:pt x="271272" y="0"/>
                </a:lnTo>
                <a:lnTo>
                  <a:pt x="325954" y="4178"/>
                </a:lnTo>
                <a:lnTo>
                  <a:pt x="376880" y="16162"/>
                </a:lnTo>
                <a:lnTo>
                  <a:pt x="422960" y="35127"/>
                </a:lnTo>
                <a:lnTo>
                  <a:pt x="463105" y="60245"/>
                </a:lnTo>
                <a:lnTo>
                  <a:pt x="496225" y="90692"/>
                </a:lnTo>
                <a:lnTo>
                  <a:pt x="521231" y="125640"/>
                </a:lnTo>
                <a:lnTo>
                  <a:pt x="537034" y="164265"/>
                </a:lnTo>
                <a:lnTo>
                  <a:pt x="542544" y="205740"/>
                </a:lnTo>
                <a:lnTo>
                  <a:pt x="537034" y="247214"/>
                </a:lnTo>
                <a:lnTo>
                  <a:pt x="521231" y="285839"/>
                </a:lnTo>
                <a:lnTo>
                  <a:pt x="496225" y="320787"/>
                </a:lnTo>
                <a:lnTo>
                  <a:pt x="463105" y="351234"/>
                </a:lnTo>
                <a:lnTo>
                  <a:pt x="422960" y="376352"/>
                </a:lnTo>
                <a:lnTo>
                  <a:pt x="376880" y="395317"/>
                </a:lnTo>
                <a:lnTo>
                  <a:pt x="325954" y="407301"/>
                </a:lnTo>
                <a:lnTo>
                  <a:pt x="271272" y="411480"/>
                </a:lnTo>
                <a:lnTo>
                  <a:pt x="216589" y="407301"/>
                </a:lnTo>
                <a:lnTo>
                  <a:pt x="165663" y="395317"/>
                </a:lnTo>
                <a:lnTo>
                  <a:pt x="119583" y="376352"/>
                </a:lnTo>
                <a:lnTo>
                  <a:pt x="79438" y="351234"/>
                </a:lnTo>
                <a:lnTo>
                  <a:pt x="46318" y="320787"/>
                </a:lnTo>
                <a:lnTo>
                  <a:pt x="21312" y="285839"/>
                </a:lnTo>
                <a:lnTo>
                  <a:pt x="5509" y="247214"/>
                </a:lnTo>
                <a:lnTo>
                  <a:pt x="0" y="205740"/>
                </a:lnTo>
                <a:close/>
              </a:path>
            </a:pathLst>
          </a:custGeom>
          <a:ln w="9144">
            <a:solidFill>
              <a:srgbClr val="000000"/>
            </a:solidFill>
          </a:ln>
        </p:spPr>
        <p:txBody>
          <a:bodyPr wrap="square" lIns="0" tIns="0" rIns="0" bIns="0" rtlCol="0"/>
          <a:lstStyle/>
          <a:p>
            <a:endParaRPr/>
          </a:p>
        </p:txBody>
      </p:sp>
      <p:sp>
        <p:nvSpPr>
          <p:cNvPr id="44" name="object 44"/>
          <p:cNvSpPr txBox="1"/>
          <p:nvPr/>
        </p:nvSpPr>
        <p:spPr>
          <a:xfrm>
            <a:off x="6461252" y="2775915"/>
            <a:ext cx="257175" cy="300355"/>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15</a:t>
            </a:r>
            <a:endParaRPr sz="1800">
              <a:latin typeface="Calibri"/>
              <a:cs typeface="Calibri"/>
            </a:endParaRPr>
          </a:p>
        </p:txBody>
      </p:sp>
      <p:sp>
        <p:nvSpPr>
          <p:cNvPr id="45" name="object 45"/>
          <p:cNvSpPr/>
          <p:nvPr/>
        </p:nvSpPr>
        <p:spPr>
          <a:xfrm>
            <a:off x="6258178" y="2508757"/>
            <a:ext cx="224155" cy="245871"/>
          </a:xfrm>
          <a:prstGeom prst="rect">
            <a:avLst/>
          </a:prstGeom>
          <a:blipFill>
            <a:blip r:embed="rId4" cstate="print"/>
            <a:stretch>
              <a:fillRect/>
            </a:stretch>
          </a:blipFill>
        </p:spPr>
        <p:txBody>
          <a:bodyPr wrap="square" lIns="0" tIns="0" rIns="0" bIns="0" rtlCol="0"/>
          <a:lstStyle/>
          <a:p>
            <a:endParaRPr/>
          </a:p>
        </p:txBody>
      </p:sp>
      <p:sp>
        <p:nvSpPr>
          <p:cNvPr id="46" name="object 46"/>
          <p:cNvSpPr/>
          <p:nvPr/>
        </p:nvSpPr>
        <p:spPr>
          <a:xfrm>
            <a:off x="6840601" y="3018282"/>
            <a:ext cx="445134" cy="171450"/>
          </a:xfrm>
          <a:custGeom>
            <a:avLst/>
            <a:gdLst/>
            <a:ahLst/>
            <a:cxnLst/>
            <a:rect l="l" t="t" r="r" b="b"/>
            <a:pathLst>
              <a:path w="445134" h="171450">
                <a:moveTo>
                  <a:pt x="357814" y="143850"/>
                </a:moveTo>
                <a:lnTo>
                  <a:pt x="348869" y="171450"/>
                </a:lnTo>
                <a:lnTo>
                  <a:pt x="444880" y="156971"/>
                </a:lnTo>
                <a:lnTo>
                  <a:pt x="436116" y="148335"/>
                </a:lnTo>
                <a:lnTo>
                  <a:pt x="371601" y="148335"/>
                </a:lnTo>
                <a:lnTo>
                  <a:pt x="357814" y="143850"/>
                </a:lnTo>
                <a:close/>
              </a:path>
              <a:path w="445134" h="171450">
                <a:moveTo>
                  <a:pt x="366741" y="116307"/>
                </a:moveTo>
                <a:lnTo>
                  <a:pt x="357814" y="143850"/>
                </a:lnTo>
                <a:lnTo>
                  <a:pt x="371601" y="148335"/>
                </a:lnTo>
                <a:lnTo>
                  <a:pt x="380492" y="120776"/>
                </a:lnTo>
                <a:lnTo>
                  <a:pt x="366741" y="116307"/>
                </a:lnTo>
                <a:close/>
              </a:path>
              <a:path w="445134" h="171450">
                <a:moveTo>
                  <a:pt x="375666" y="88772"/>
                </a:moveTo>
                <a:lnTo>
                  <a:pt x="366741" y="116307"/>
                </a:lnTo>
                <a:lnTo>
                  <a:pt x="380492" y="120776"/>
                </a:lnTo>
                <a:lnTo>
                  <a:pt x="371601" y="148335"/>
                </a:lnTo>
                <a:lnTo>
                  <a:pt x="436116" y="148335"/>
                </a:lnTo>
                <a:lnTo>
                  <a:pt x="375666" y="88772"/>
                </a:lnTo>
                <a:close/>
              </a:path>
              <a:path w="445134" h="171450">
                <a:moveTo>
                  <a:pt x="8890" y="0"/>
                </a:moveTo>
                <a:lnTo>
                  <a:pt x="0" y="27431"/>
                </a:lnTo>
                <a:lnTo>
                  <a:pt x="357814" y="143850"/>
                </a:lnTo>
                <a:lnTo>
                  <a:pt x="366741" y="116307"/>
                </a:lnTo>
                <a:lnTo>
                  <a:pt x="8890" y="0"/>
                </a:lnTo>
                <a:close/>
              </a:path>
            </a:pathLst>
          </a:custGeom>
          <a:solidFill>
            <a:srgbClr val="000000"/>
          </a:solidFill>
        </p:spPr>
        <p:txBody>
          <a:bodyPr wrap="square" lIns="0" tIns="0" rIns="0" bIns="0" rtlCol="0"/>
          <a:lstStyle/>
          <a:p>
            <a:endParaRPr/>
          </a:p>
        </p:txBody>
      </p:sp>
      <p:sp>
        <p:nvSpPr>
          <p:cNvPr id="47" name="object 47"/>
          <p:cNvSpPr/>
          <p:nvPr/>
        </p:nvSpPr>
        <p:spPr>
          <a:xfrm>
            <a:off x="5939790" y="3018154"/>
            <a:ext cx="423545" cy="161925"/>
          </a:xfrm>
          <a:custGeom>
            <a:avLst/>
            <a:gdLst/>
            <a:ahLst/>
            <a:cxnLst/>
            <a:rect l="l" t="t" r="r" b="b"/>
            <a:pathLst>
              <a:path w="423545" h="161925">
                <a:moveTo>
                  <a:pt x="69723" y="78867"/>
                </a:moveTo>
                <a:lnTo>
                  <a:pt x="0" y="146431"/>
                </a:lnTo>
                <a:lnTo>
                  <a:pt x="95885" y="161671"/>
                </a:lnTo>
                <a:lnTo>
                  <a:pt x="88541" y="138430"/>
                </a:lnTo>
                <a:lnTo>
                  <a:pt x="73406" y="138430"/>
                </a:lnTo>
                <a:lnTo>
                  <a:pt x="64643" y="110744"/>
                </a:lnTo>
                <a:lnTo>
                  <a:pt x="78418" y="106387"/>
                </a:lnTo>
                <a:lnTo>
                  <a:pt x="69723" y="78867"/>
                </a:lnTo>
                <a:close/>
              </a:path>
              <a:path w="423545" h="161925">
                <a:moveTo>
                  <a:pt x="78418" y="106387"/>
                </a:moveTo>
                <a:lnTo>
                  <a:pt x="64643" y="110744"/>
                </a:lnTo>
                <a:lnTo>
                  <a:pt x="73406" y="138430"/>
                </a:lnTo>
                <a:lnTo>
                  <a:pt x="87166" y="134076"/>
                </a:lnTo>
                <a:lnTo>
                  <a:pt x="78418" y="106387"/>
                </a:lnTo>
                <a:close/>
              </a:path>
              <a:path w="423545" h="161925">
                <a:moveTo>
                  <a:pt x="87166" y="134076"/>
                </a:moveTo>
                <a:lnTo>
                  <a:pt x="73406" y="138430"/>
                </a:lnTo>
                <a:lnTo>
                  <a:pt x="88541" y="138430"/>
                </a:lnTo>
                <a:lnTo>
                  <a:pt x="87166" y="134076"/>
                </a:lnTo>
                <a:close/>
              </a:path>
              <a:path w="423545" h="161925">
                <a:moveTo>
                  <a:pt x="414782" y="0"/>
                </a:moveTo>
                <a:lnTo>
                  <a:pt x="78418" y="106387"/>
                </a:lnTo>
                <a:lnTo>
                  <a:pt x="87166" y="134076"/>
                </a:lnTo>
                <a:lnTo>
                  <a:pt x="423418" y="27686"/>
                </a:lnTo>
                <a:lnTo>
                  <a:pt x="414782" y="0"/>
                </a:lnTo>
                <a:close/>
              </a:path>
            </a:pathLst>
          </a:custGeom>
          <a:solidFill>
            <a:srgbClr val="000000"/>
          </a:solidFill>
        </p:spPr>
        <p:txBody>
          <a:bodyPr wrap="square" lIns="0" tIns="0" rIns="0" bIns="0" rtlCol="0"/>
          <a:lstStyle/>
          <a:p>
            <a:endParaRPr/>
          </a:p>
        </p:txBody>
      </p:sp>
      <p:sp>
        <p:nvSpPr>
          <p:cNvPr id="48" name="object 48"/>
          <p:cNvSpPr txBox="1"/>
          <p:nvPr/>
        </p:nvSpPr>
        <p:spPr>
          <a:xfrm>
            <a:off x="5710554" y="2258314"/>
            <a:ext cx="346075" cy="299720"/>
          </a:xfrm>
          <a:prstGeom prst="rect">
            <a:avLst/>
          </a:prstGeom>
        </p:spPr>
        <p:txBody>
          <a:bodyPr vert="horz" wrap="square" lIns="0" tIns="12700" rIns="0" bIns="0" rtlCol="0">
            <a:spAutoFit/>
          </a:bodyPr>
          <a:lstStyle/>
          <a:p>
            <a:pPr marL="12700">
              <a:lnSpc>
                <a:spcPct val="100000"/>
              </a:lnSpc>
              <a:spcBef>
                <a:spcPts val="100"/>
              </a:spcBef>
            </a:pPr>
            <a:r>
              <a:rPr sz="1800" spc="-65">
                <a:latin typeface="Calibri"/>
                <a:cs typeface="Calibri"/>
              </a:rPr>
              <a:t>k</a:t>
            </a:r>
            <a:r>
              <a:rPr sz="1800" spc="-5">
                <a:latin typeface="Calibri"/>
                <a:cs typeface="Calibri"/>
              </a:rPr>
              <a:t>ök</a:t>
            </a:r>
            <a:endParaRPr sz="1800">
              <a:latin typeface="Calibri"/>
              <a:cs typeface="Calibri"/>
            </a:endParaRPr>
          </a:p>
        </p:txBody>
      </p:sp>
      <p:sp>
        <p:nvSpPr>
          <p:cNvPr id="49" name="object 49"/>
          <p:cNvSpPr/>
          <p:nvPr/>
        </p:nvSpPr>
        <p:spPr>
          <a:xfrm>
            <a:off x="5353811" y="3154679"/>
            <a:ext cx="1201420" cy="1458595"/>
          </a:xfrm>
          <a:custGeom>
            <a:avLst/>
            <a:gdLst/>
            <a:ahLst/>
            <a:cxnLst/>
            <a:rect l="l" t="t" r="r" b="b"/>
            <a:pathLst>
              <a:path w="1201420" h="1458595">
                <a:moveTo>
                  <a:pt x="600455" y="0"/>
                </a:moveTo>
                <a:lnTo>
                  <a:pt x="0" y="1458468"/>
                </a:lnTo>
                <a:lnTo>
                  <a:pt x="1200912" y="1458468"/>
                </a:lnTo>
                <a:lnTo>
                  <a:pt x="600455" y="0"/>
                </a:lnTo>
                <a:close/>
              </a:path>
            </a:pathLst>
          </a:custGeom>
          <a:solidFill>
            <a:srgbClr val="FFFF66"/>
          </a:solidFill>
        </p:spPr>
        <p:txBody>
          <a:bodyPr wrap="square" lIns="0" tIns="0" rIns="0" bIns="0" rtlCol="0"/>
          <a:lstStyle/>
          <a:p>
            <a:endParaRPr/>
          </a:p>
        </p:txBody>
      </p:sp>
      <p:sp>
        <p:nvSpPr>
          <p:cNvPr id="50" name="object 50"/>
          <p:cNvSpPr/>
          <p:nvPr/>
        </p:nvSpPr>
        <p:spPr>
          <a:xfrm>
            <a:off x="5353811" y="3154679"/>
            <a:ext cx="1201420" cy="1458595"/>
          </a:xfrm>
          <a:custGeom>
            <a:avLst/>
            <a:gdLst/>
            <a:ahLst/>
            <a:cxnLst/>
            <a:rect l="l" t="t" r="r" b="b"/>
            <a:pathLst>
              <a:path w="1201420" h="1458595">
                <a:moveTo>
                  <a:pt x="0" y="1458468"/>
                </a:moveTo>
                <a:lnTo>
                  <a:pt x="600455" y="0"/>
                </a:lnTo>
                <a:lnTo>
                  <a:pt x="1200912" y="1458468"/>
                </a:lnTo>
                <a:lnTo>
                  <a:pt x="0" y="1458468"/>
                </a:lnTo>
                <a:close/>
              </a:path>
            </a:pathLst>
          </a:custGeom>
          <a:ln w="9144">
            <a:solidFill>
              <a:srgbClr val="000000"/>
            </a:solidFill>
          </a:ln>
        </p:spPr>
        <p:txBody>
          <a:bodyPr wrap="square" lIns="0" tIns="0" rIns="0" bIns="0" rtlCol="0"/>
          <a:lstStyle/>
          <a:p>
            <a:endParaRPr/>
          </a:p>
        </p:txBody>
      </p:sp>
      <p:sp>
        <p:nvSpPr>
          <p:cNvPr id="51" name="object 51"/>
          <p:cNvSpPr/>
          <p:nvPr/>
        </p:nvSpPr>
        <p:spPr>
          <a:xfrm>
            <a:off x="6740652" y="3163823"/>
            <a:ext cx="1089660" cy="1470660"/>
          </a:xfrm>
          <a:custGeom>
            <a:avLst/>
            <a:gdLst/>
            <a:ahLst/>
            <a:cxnLst/>
            <a:rect l="l" t="t" r="r" b="b"/>
            <a:pathLst>
              <a:path w="1089659" h="1470660">
                <a:moveTo>
                  <a:pt x="544829" y="0"/>
                </a:moveTo>
                <a:lnTo>
                  <a:pt x="0" y="1470659"/>
                </a:lnTo>
                <a:lnTo>
                  <a:pt x="1089659" y="1470659"/>
                </a:lnTo>
                <a:lnTo>
                  <a:pt x="544829" y="0"/>
                </a:lnTo>
                <a:close/>
              </a:path>
            </a:pathLst>
          </a:custGeom>
          <a:solidFill>
            <a:srgbClr val="DFFF82"/>
          </a:solidFill>
        </p:spPr>
        <p:txBody>
          <a:bodyPr wrap="square" lIns="0" tIns="0" rIns="0" bIns="0" rtlCol="0"/>
          <a:lstStyle/>
          <a:p>
            <a:endParaRPr/>
          </a:p>
        </p:txBody>
      </p:sp>
      <p:sp>
        <p:nvSpPr>
          <p:cNvPr id="52" name="object 52"/>
          <p:cNvSpPr/>
          <p:nvPr/>
        </p:nvSpPr>
        <p:spPr>
          <a:xfrm>
            <a:off x="6740652" y="3163823"/>
            <a:ext cx="1089660" cy="1470660"/>
          </a:xfrm>
          <a:custGeom>
            <a:avLst/>
            <a:gdLst/>
            <a:ahLst/>
            <a:cxnLst/>
            <a:rect l="l" t="t" r="r" b="b"/>
            <a:pathLst>
              <a:path w="1089659" h="1470660">
                <a:moveTo>
                  <a:pt x="0" y="1470659"/>
                </a:moveTo>
                <a:lnTo>
                  <a:pt x="544829" y="0"/>
                </a:lnTo>
                <a:lnTo>
                  <a:pt x="1089659" y="1470659"/>
                </a:lnTo>
                <a:lnTo>
                  <a:pt x="0" y="1470659"/>
                </a:lnTo>
                <a:close/>
              </a:path>
            </a:pathLst>
          </a:custGeom>
          <a:ln w="9144">
            <a:solidFill>
              <a:srgbClr val="000000"/>
            </a:solidFill>
          </a:ln>
        </p:spPr>
        <p:txBody>
          <a:bodyPr wrap="square" lIns="0" tIns="0" rIns="0" bIns="0" rtlCol="0"/>
          <a:lstStyle/>
          <a:p>
            <a:endParaRPr/>
          </a:p>
        </p:txBody>
      </p:sp>
      <p:sp>
        <p:nvSpPr>
          <p:cNvPr id="53" name="object 53"/>
          <p:cNvSpPr txBox="1"/>
          <p:nvPr/>
        </p:nvSpPr>
        <p:spPr>
          <a:xfrm>
            <a:off x="5784341" y="4185920"/>
            <a:ext cx="3714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&lt;15</a:t>
            </a:r>
            <a:endParaRPr sz="1800">
              <a:latin typeface="Calibri"/>
              <a:cs typeface="Calibri"/>
            </a:endParaRPr>
          </a:p>
        </p:txBody>
      </p:sp>
      <p:sp>
        <p:nvSpPr>
          <p:cNvPr id="54" name="object 54"/>
          <p:cNvSpPr txBox="1"/>
          <p:nvPr/>
        </p:nvSpPr>
        <p:spPr>
          <a:xfrm>
            <a:off x="7098918" y="4165219"/>
            <a:ext cx="3714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&gt;15</a:t>
            </a:r>
            <a:endParaRPr sz="1800">
              <a:latin typeface="Calibri"/>
              <a:cs typeface="Calibri"/>
            </a:endParaRPr>
          </a:p>
        </p:txBody>
      </p:sp>
      <p:sp>
        <p:nvSpPr>
          <p:cNvPr id="55" name="object 55"/>
          <p:cNvSpPr txBox="1"/>
          <p:nvPr/>
        </p:nvSpPr>
        <p:spPr>
          <a:xfrm>
            <a:off x="6995921" y="2226005"/>
            <a:ext cx="1456690" cy="300355"/>
          </a:xfrm>
          <a:prstGeom prst="rect">
            <a:avLst/>
          </a:prstGeom>
        </p:spPr>
        <p:txBody>
          <a:bodyPr vert="horz" wrap="square" lIns="0" tIns="12700" rIns="0" bIns="0" rtlCol="0">
            <a:spAutoFit/>
          </a:bodyPr>
          <a:lstStyle/>
          <a:p>
            <a:pPr marL="12700">
              <a:lnSpc>
                <a:spcPct val="100000"/>
              </a:lnSpc>
              <a:spcBef>
                <a:spcPts val="100"/>
              </a:spcBef>
            </a:pPr>
            <a:r>
              <a:rPr sz="1800" spc="-10">
                <a:latin typeface="Calibri"/>
                <a:cs typeface="Calibri"/>
              </a:rPr>
              <a:t>Aranan</a:t>
            </a:r>
            <a:r>
              <a:rPr sz="1800" spc="-50">
                <a:latin typeface="Calibri"/>
                <a:cs typeface="Calibri"/>
              </a:rPr>
              <a:t> </a:t>
            </a:r>
            <a:r>
              <a:rPr sz="1800" spc="-10">
                <a:latin typeface="Calibri"/>
                <a:cs typeface="Calibri"/>
              </a:rPr>
              <a:t>Sayı=13</a:t>
            </a:r>
            <a:endParaRPr sz="1800">
              <a:latin typeface="Calibri"/>
              <a:cs typeface="Calibri"/>
            </a:endParaRPr>
          </a:p>
        </p:txBody>
      </p:sp>
      <p:sp>
        <p:nvSpPr>
          <p:cNvPr id="56" name="object 5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48</a:t>
            </a:r>
            <a:endParaRPr sz="12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536189" y="389874"/>
            <a:ext cx="3956050" cy="574040"/>
          </a:xfrm>
          <a:prstGeom prst="rect">
            <a:avLst/>
          </a:prstGeom>
        </p:spPr>
        <p:txBody>
          <a:bodyPr vert="horz" wrap="square" lIns="0" tIns="12700" rIns="0" bIns="0" rtlCol="0">
            <a:spAutoFit/>
          </a:bodyPr>
          <a:lstStyle/>
          <a:p>
            <a:pPr marL="12700">
              <a:lnSpc>
                <a:spcPct val="100000"/>
              </a:lnSpc>
              <a:spcBef>
                <a:spcPts val="100"/>
              </a:spcBef>
            </a:pPr>
            <a:r>
              <a:rPr spc="-15"/>
              <a:t>BST </a:t>
            </a:r>
            <a:r>
              <a:t>İşlemleri-</a:t>
            </a:r>
            <a:r>
              <a:rPr spc="-75"/>
              <a:t> </a:t>
            </a:r>
            <a:r>
              <a:rPr spc="-20"/>
              <a:t>Arama</a:t>
            </a:r>
          </a:p>
        </p:txBody>
      </p:sp>
      <p:sp>
        <p:nvSpPr>
          <p:cNvPr id="25" name="object 25"/>
          <p:cNvSpPr txBox="1"/>
          <p:nvPr/>
        </p:nvSpPr>
        <p:spPr>
          <a:xfrm>
            <a:off x="2106761" y="878071"/>
            <a:ext cx="327025" cy="269240"/>
          </a:xfrm>
          <a:prstGeom prst="rect">
            <a:avLst/>
          </a:prstGeom>
        </p:spPr>
        <p:txBody>
          <a:bodyPr vert="horz" wrap="square" lIns="0" tIns="12065" rIns="0" bIns="0" rtlCol="0">
            <a:spAutoFit/>
          </a:bodyPr>
          <a:lstStyle/>
          <a:p>
            <a:pPr marL="12700">
              <a:lnSpc>
                <a:spcPct val="100000"/>
              </a:lnSpc>
              <a:spcBef>
                <a:spcPts val="95"/>
              </a:spcBef>
            </a:pPr>
            <a:r>
              <a:rPr sz="1600" spc="-30">
                <a:latin typeface="Calibri"/>
                <a:cs typeface="Calibri"/>
              </a:rPr>
              <a:t>K</a:t>
            </a:r>
            <a:r>
              <a:rPr sz="1600" spc="-10">
                <a:latin typeface="Calibri"/>
                <a:cs typeface="Calibri"/>
              </a:rPr>
              <a:t>ök</a:t>
            </a:r>
            <a:endParaRPr sz="1600">
              <a:latin typeface="Calibri"/>
              <a:cs typeface="Calibri"/>
            </a:endParaRPr>
          </a:p>
        </p:txBody>
      </p:sp>
      <p:sp>
        <p:nvSpPr>
          <p:cNvPr id="26" name="object 26"/>
          <p:cNvSpPr/>
          <p:nvPr/>
        </p:nvSpPr>
        <p:spPr>
          <a:xfrm>
            <a:off x="2439248" y="1292217"/>
            <a:ext cx="485140" cy="318770"/>
          </a:xfrm>
          <a:custGeom>
            <a:avLst/>
            <a:gdLst/>
            <a:ahLst/>
            <a:cxnLst/>
            <a:rect l="l" t="t" r="r" b="b"/>
            <a:pathLst>
              <a:path w="485139" h="318769">
                <a:moveTo>
                  <a:pt x="242315" y="0"/>
                </a:moveTo>
                <a:lnTo>
                  <a:pt x="186745" y="4203"/>
                </a:lnTo>
                <a:lnTo>
                  <a:pt x="135738" y="16177"/>
                </a:lnTo>
                <a:lnTo>
                  <a:pt x="90746" y="34969"/>
                </a:lnTo>
                <a:lnTo>
                  <a:pt x="53224" y="59627"/>
                </a:lnTo>
                <a:lnTo>
                  <a:pt x="24623" y="89196"/>
                </a:lnTo>
                <a:lnTo>
                  <a:pt x="6398" y="122724"/>
                </a:lnTo>
                <a:lnTo>
                  <a:pt x="0" y="159257"/>
                </a:lnTo>
                <a:lnTo>
                  <a:pt x="6398" y="195791"/>
                </a:lnTo>
                <a:lnTo>
                  <a:pt x="24623" y="229319"/>
                </a:lnTo>
                <a:lnTo>
                  <a:pt x="53224" y="258888"/>
                </a:lnTo>
                <a:lnTo>
                  <a:pt x="90746" y="283546"/>
                </a:lnTo>
                <a:lnTo>
                  <a:pt x="135738" y="302338"/>
                </a:lnTo>
                <a:lnTo>
                  <a:pt x="186745" y="314312"/>
                </a:lnTo>
                <a:lnTo>
                  <a:pt x="242315" y="318515"/>
                </a:lnTo>
                <a:lnTo>
                  <a:pt x="297886" y="314312"/>
                </a:lnTo>
                <a:lnTo>
                  <a:pt x="348893" y="302338"/>
                </a:lnTo>
                <a:lnTo>
                  <a:pt x="393885" y="283546"/>
                </a:lnTo>
                <a:lnTo>
                  <a:pt x="431407" y="258888"/>
                </a:lnTo>
                <a:lnTo>
                  <a:pt x="460008" y="229319"/>
                </a:lnTo>
                <a:lnTo>
                  <a:pt x="478233" y="195791"/>
                </a:lnTo>
                <a:lnTo>
                  <a:pt x="484631" y="159257"/>
                </a:lnTo>
                <a:lnTo>
                  <a:pt x="478233" y="122724"/>
                </a:lnTo>
                <a:lnTo>
                  <a:pt x="460008" y="89196"/>
                </a:lnTo>
                <a:lnTo>
                  <a:pt x="431407" y="59627"/>
                </a:lnTo>
                <a:lnTo>
                  <a:pt x="393885" y="34969"/>
                </a:lnTo>
                <a:lnTo>
                  <a:pt x="348893" y="16177"/>
                </a:lnTo>
                <a:lnTo>
                  <a:pt x="297886" y="4203"/>
                </a:lnTo>
                <a:lnTo>
                  <a:pt x="242315" y="0"/>
                </a:lnTo>
                <a:close/>
              </a:path>
            </a:pathLst>
          </a:custGeom>
          <a:solidFill>
            <a:srgbClr val="66CCFF"/>
          </a:solidFill>
        </p:spPr>
        <p:txBody>
          <a:bodyPr wrap="square" lIns="0" tIns="0" rIns="0" bIns="0" rtlCol="0"/>
          <a:lstStyle/>
          <a:p>
            <a:endParaRPr/>
          </a:p>
        </p:txBody>
      </p:sp>
      <p:sp>
        <p:nvSpPr>
          <p:cNvPr id="27" name="object 27"/>
          <p:cNvSpPr/>
          <p:nvPr/>
        </p:nvSpPr>
        <p:spPr>
          <a:xfrm>
            <a:off x="2439248" y="1292217"/>
            <a:ext cx="485140" cy="318770"/>
          </a:xfrm>
          <a:custGeom>
            <a:avLst/>
            <a:gdLst/>
            <a:ahLst/>
            <a:cxnLst/>
            <a:rect l="l" t="t" r="r" b="b"/>
            <a:pathLst>
              <a:path w="485139" h="318769">
                <a:moveTo>
                  <a:pt x="0" y="159257"/>
                </a:moveTo>
                <a:lnTo>
                  <a:pt x="24623" y="89196"/>
                </a:lnTo>
                <a:lnTo>
                  <a:pt x="53224" y="59627"/>
                </a:lnTo>
                <a:lnTo>
                  <a:pt x="90746" y="34969"/>
                </a:lnTo>
                <a:lnTo>
                  <a:pt x="135738" y="16177"/>
                </a:lnTo>
                <a:lnTo>
                  <a:pt x="186745" y="4203"/>
                </a:lnTo>
                <a:lnTo>
                  <a:pt x="242315" y="0"/>
                </a:lnTo>
                <a:lnTo>
                  <a:pt x="297886" y="4203"/>
                </a:lnTo>
                <a:lnTo>
                  <a:pt x="348893" y="16177"/>
                </a:lnTo>
                <a:lnTo>
                  <a:pt x="393885" y="34969"/>
                </a:lnTo>
                <a:lnTo>
                  <a:pt x="431407" y="59627"/>
                </a:lnTo>
                <a:lnTo>
                  <a:pt x="460008" y="89196"/>
                </a:lnTo>
                <a:lnTo>
                  <a:pt x="478233" y="122724"/>
                </a:lnTo>
                <a:lnTo>
                  <a:pt x="484631" y="159257"/>
                </a:lnTo>
                <a:lnTo>
                  <a:pt x="478233" y="195791"/>
                </a:lnTo>
                <a:lnTo>
                  <a:pt x="460008" y="229319"/>
                </a:lnTo>
                <a:lnTo>
                  <a:pt x="431407" y="258888"/>
                </a:lnTo>
                <a:lnTo>
                  <a:pt x="393885" y="283546"/>
                </a:lnTo>
                <a:lnTo>
                  <a:pt x="348893" y="302338"/>
                </a:lnTo>
                <a:lnTo>
                  <a:pt x="297886" y="314312"/>
                </a:lnTo>
                <a:lnTo>
                  <a:pt x="242315" y="318515"/>
                </a:lnTo>
                <a:lnTo>
                  <a:pt x="186745" y="314312"/>
                </a:lnTo>
                <a:lnTo>
                  <a:pt x="135738" y="302338"/>
                </a:lnTo>
                <a:lnTo>
                  <a:pt x="90746" y="283546"/>
                </a:lnTo>
                <a:lnTo>
                  <a:pt x="53224" y="258888"/>
                </a:lnTo>
                <a:lnTo>
                  <a:pt x="24623" y="229319"/>
                </a:lnTo>
                <a:lnTo>
                  <a:pt x="6398" y="195791"/>
                </a:lnTo>
                <a:lnTo>
                  <a:pt x="0" y="159257"/>
                </a:lnTo>
                <a:close/>
              </a:path>
            </a:pathLst>
          </a:custGeom>
          <a:ln w="9144">
            <a:solidFill>
              <a:srgbClr val="000000"/>
            </a:solidFill>
          </a:ln>
        </p:spPr>
        <p:txBody>
          <a:bodyPr wrap="square" lIns="0" tIns="0" rIns="0" bIns="0" rtlCol="0"/>
          <a:lstStyle/>
          <a:p>
            <a:endParaRPr/>
          </a:p>
        </p:txBody>
      </p:sp>
      <p:sp>
        <p:nvSpPr>
          <p:cNvPr id="28" name="object 28"/>
          <p:cNvSpPr txBox="1"/>
          <p:nvPr/>
        </p:nvSpPr>
        <p:spPr>
          <a:xfrm>
            <a:off x="2552786" y="1286883"/>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15</a:t>
            </a:r>
            <a:endParaRPr sz="1800">
              <a:latin typeface="Calibri"/>
              <a:cs typeface="Calibri"/>
            </a:endParaRPr>
          </a:p>
        </p:txBody>
      </p:sp>
      <p:sp>
        <p:nvSpPr>
          <p:cNvPr id="29" name="object 29"/>
          <p:cNvSpPr/>
          <p:nvPr/>
        </p:nvSpPr>
        <p:spPr>
          <a:xfrm>
            <a:off x="1762592" y="1956089"/>
            <a:ext cx="483234" cy="320040"/>
          </a:xfrm>
          <a:custGeom>
            <a:avLst/>
            <a:gdLst/>
            <a:ahLst/>
            <a:cxnLst/>
            <a:rect l="l" t="t" r="r" b="b"/>
            <a:pathLst>
              <a:path w="483235" h="320039">
                <a:moveTo>
                  <a:pt x="241553" y="0"/>
                </a:moveTo>
                <a:lnTo>
                  <a:pt x="186185" y="4225"/>
                </a:lnTo>
                <a:lnTo>
                  <a:pt x="135349" y="16261"/>
                </a:lnTo>
                <a:lnTo>
                  <a:pt x="90498" y="35149"/>
                </a:lnTo>
                <a:lnTo>
                  <a:pt x="53084" y="59929"/>
                </a:lnTo>
                <a:lnTo>
                  <a:pt x="24561" y="89640"/>
                </a:lnTo>
                <a:lnTo>
                  <a:pt x="6382" y="123324"/>
                </a:lnTo>
                <a:lnTo>
                  <a:pt x="0" y="160020"/>
                </a:lnTo>
                <a:lnTo>
                  <a:pt x="6382" y="196715"/>
                </a:lnTo>
                <a:lnTo>
                  <a:pt x="24561" y="230399"/>
                </a:lnTo>
                <a:lnTo>
                  <a:pt x="53084" y="260110"/>
                </a:lnTo>
                <a:lnTo>
                  <a:pt x="90498" y="284890"/>
                </a:lnTo>
                <a:lnTo>
                  <a:pt x="135349" y="303778"/>
                </a:lnTo>
                <a:lnTo>
                  <a:pt x="186185" y="315814"/>
                </a:lnTo>
                <a:lnTo>
                  <a:pt x="241553" y="320040"/>
                </a:lnTo>
                <a:lnTo>
                  <a:pt x="296922" y="315814"/>
                </a:lnTo>
                <a:lnTo>
                  <a:pt x="347758" y="303778"/>
                </a:lnTo>
                <a:lnTo>
                  <a:pt x="392609" y="284890"/>
                </a:lnTo>
                <a:lnTo>
                  <a:pt x="430023" y="260110"/>
                </a:lnTo>
                <a:lnTo>
                  <a:pt x="458546" y="230399"/>
                </a:lnTo>
                <a:lnTo>
                  <a:pt x="476725" y="196715"/>
                </a:lnTo>
                <a:lnTo>
                  <a:pt x="483107" y="160020"/>
                </a:lnTo>
                <a:lnTo>
                  <a:pt x="476725" y="123324"/>
                </a:lnTo>
                <a:lnTo>
                  <a:pt x="458546" y="89640"/>
                </a:lnTo>
                <a:lnTo>
                  <a:pt x="430023" y="59929"/>
                </a:lnTo>
                <a:lnTo>
                  <a:pt x="392609" y="35149"/>
                </a:lnTo>
                <a:lnTo>
                  <a:pt x="347758" y="16261"/>
                </a:lnTo>
                <a:lnTo>
                  <a:pt x="296922" y="4225"/>
                </a:lnTo>
                <a:lnTo>
                  <a:pt x="241553" y="0"/>
                </a:lnTo>
                <a:close/>
              </a:path>
            </a:pathLst>
          </a:custGeom>
          <a:solidFill>
            <a:srgbClr val="66CCFF"/>
          </a:solidFill>
        </p:spPr>
        <p:txBody>
          <a:bodyPr wrap="square" lIns="0" tIns="0" rIns="0" bIns="0" rtlCol="0"/>
          <a:lstStyle/>
          <a:p>
            <a:endParaRPr/>
          </a:p>
        </p:txBody>
      </p:sp>
      <p:sp>
        <p:nvSpPr>
          <p:cNvPr id="30" name="object 30"/>
          <p:cNvSpPr/>
          <p:nvPr/>
        </p:nvSpPr>
        <p:spPr>
          <a:xfrm>
            <a:off x="1762592" y="1956089"/>
            <a:ext cx="483234" cy="320040"/>
          </a:xfrm>
          <a:custGeom>
            <a:avLst/>
            <a:gdLst/>
            <a:ahLst/>
            <a:cxnLst/>
            <a:rect l="l" t="t" r="r" b="b"/>
            <a:pathLst>
              <a:path w="483235" h="320039">
                <a:moveTo>
                  <a:pt x="0" y="160020"/>
                </a:moveTo>
                <a:lnTo>
                  <a:pt x="24561" y="89640"/>
                </a:lnTo>
                <a:lnTo>
                  <a:pt x="53084" y="59929"/>
                </a:lnTo>
                <a:lnTo>
                  <a:pt x="90498" y="35149"/>
                </a:lnTo>
                <a:lnTo>
                  <a:pt x="135349" y="16261"/>
                </a:lnTo>
                <a:lnTo>
                  <a:pt x="186185" y="4225"/>
                </a:lnTo>
                <a:lnTo>
                  <a:pt x="241553" y="0"/>
                </a:lnTo>
                <a:lnTo>
                  <a:pt x="296922" y="4225"/>
                </a:lnTo>
                <a:lnTo>
                  <a:pt x="347758" y="16261"/>
                </a:lnTo>
                <a:lnTo>
                  <a:pt x="392609" y="35149"/>
                </a:lnTo>
                <a:lnTo>
                  <a:pt x="430023" y="59929"/>
                </a:lnTo>
                <a:lnTo>
                  <a:pt x="458546" y="89640"/>
                </a:lnTo>
                <a:lnTo>
                  <a:pt x="476725" y="123324"/>
                </a:lnTo>
                <a:lnTo>
                  <a:pt x="483107" y="160020"/>
                </a:lnTo>
                <a:lnTo>
                  <a:pt x="476725" y="196715"/>
                </a:lnTo>
                <a:lnTo>
                  <a:pt x="458546" y="230399"/>
                </a:lnTo>
                <a:lnTo>
                  <a:pt x="430023" y="260110"/>
                </a:lnTo>
                <a:lnTo>
                  <a:pt x="392609" y="284890"/>
                </a:lnTo>
                <a:lnTo>
                  <a:pt x="347758" y="303778"/>
                </a:lnTo>
                <a:lnTo>
                  <a:pt x="296922" y="315814"/>
                </a:lnTo>
                <a:lnTo>
                  <a:pt x="241553" y="320040"/>
                </a:lnTo>
                <a:lnTo>
                  <a:pt x="186185" y="315814"/>
                </a:lnTo>
                <a:lnTo>
                  <a:pt x="135349" y="303778"/>
                </a:lnTo>
                <a:lnTo>
                  <a:pt x="90498" y="284890"/>
                </a:lnTo>
                <a:lnTo>
                  <a:pt x="53084" y="260110"/>
                </a:lnTo>
                <a:lnTo>
                  <a:pt x="24561" y="230399"/>
                </a:lnTo>
                <a:lnTo>
                  <a:pt x="6382" y="196715"/>
                </a:lnTo>
                <a:lnTo>
                  <a:pt x="0" y="160020"/>
                </a:lnTo>
                <a:close/>
              </a:path>
            </a:pathLst>
          </a:custGeom>
          <a:ln w="9143">
            <a:solidFill>
              <a:srgbClr val="000000"/>
            </a:solidFill>
          </a:ln>
        </p:spPr>
        <p:txBody>
          <a:bodyPr wrap="square" lIns="0" tIns="0" rIns="0" bIns="0" rtlCol="0"/>
          <a:lstStyle/>
          <a:p>
            <a:endParaRPr/>
          </a:p>
        </p:txBody>
      </p:sp>
      <p:sp>
        <p:nvSpPr>
          <p:cNvPr id="31" name="object 31"/>
          <p:cNvSpPr txBox="1"/>
          <p:nvPr/>
        </p:nvSpPr>
        <p:spPr>
          <a:xfrm>
            <a:off x="1932771" y="1963158"/>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6</a:t>
            </a:r>
          </a:p>
        </p:txBody>
      </p:sp>
      <p:sp>
        <p:nvSpPr>
          <p:cNvPr id="32" name="object 32"/>
          <p:cNvSpPr/>
          <p:nvPr/>
        </p:nvSpPr>
        <p:spPr>
          <a:xfrm>
            <a:off x="2989411" y="1940849"/>
            <a:ext cx="485140" cy="318770"/>
          </a:xfrm>
          <a:custGeom>
            <a:avLst/>
            <a:gdLst/>
            <a:ahLst/>
            <a:cxnLst/>
            <a:rect l="l" t="t" r="r" b="b"/>
            <a:pathLst>
              <a:path w="485139" h="318770">
                <a:moveTo>
                  <a:pt x="242315" y="0"/>
                </a:moveTo>
                <a:lnTo>
                  <a:pt x="186745" y="4203"/>
                </a:lnTo>
                <a:lnTo>
                  <a:pt x="135738" y="16177"/>
                </a:lnTo>
                <a:lnTo>
                  <a:pt x="90746" y="34969"/>
                </a:lnTo>
                <a:lnTo>
                  <a:pt x="53224" y="59627"/>
                </a:lnTo>
                <a:lnTo>
                  <a:pt x="24623" y="89196"/>
                </a:lnTo>
                <a:lnTo>
                  <a:pt x="6398" y="122724"/>
                </a:lnTo>
                <a:lnTo>
                  <a:pt x="0" y="159258"/>
                </a:lnTo>
                <a:lnTo>
                  <a:pt x="6398" y="195791"/>
                </a:lnTo>
                <a:lnTo>
                  <a:pt x="24623" y="229319"/>
                </a:lnTo>
                <a:lnTo>
                  <a:pt x="53224" y="258888"/>
                </a:lnTo>
                <a:lnTo>
                  <a:pt x="90746" y="283546"/>
                </a:lnTo>
                <a:lnTo>
                  <a:pt x="135738" y="302338"/>
                </a:lnTo>
                <a:lnTo>
                  <a:pt x="186745" y="314312"/>
                </a:lnTo>
                <a:lnTo>
                  <a:pt x="242315" y="318516"/>
                </a:lnTo>
                <a:lnTo>
                  <a:pt x="297886" y="314312"/>
                </a:lnTo>
                <a:lnTo>
                  <a:pt x="348893" y="302338"/>
                </a:lnTo>
                <a:lnTo>
                  <a:pt x="393885" y="283546"/>
                </a:lnTo>
                <a:lnTo>
                  <a:pt x="431407" y="258888"/>
                </a:lnTo>
                <a:lnTo>
                  <a:pt x="460008" y="229319"/>
                </a:lnTo>
                <a:lnTo>
                  <a:pt x="478233" y="195791"/>
                </a:lnTo>
                <a:lnTo>
                  <a:pt x="484631" y="159258"/>
                </a:lnTo>
                <a:lnTo>
                  <a:pt x="478233" y="122724"/>
                </a:lnTo>
                <a:lnTo>
                  <a:pt x="460008" y="89196"/>
                </a:lnTo>
                <a:lnTo>
                  <a:pt x="431407" y="59627"/>
                </a:lnTo>
                <a:lnTo>
                  <a:pt x="393885" y="34969"/>
                </a:lnTo>
                <a:lnTo>
                  <a:pt x="348893" y="16177"/>
                </a:lnTo>
                <a:lnTo>
                  <a:pt x="297886" y="4203"/>
                </a:lnTo>
                <a:lnTo>
                  <a:pt x="242315" y="0"/>
                </a:lnTo>
                <a:close/>
              </a:path>
            </a:pathLst>
          </a:custGeom>
          <a:solidFill>
            <a:srgbClr val="EAF9C8"/>
          </a:solidFill>
        </p:spPr>
        <p:txBody>
          <a:bodyPr wrap="square" lIns="0" tIns="0" rIns="0" bIns="0" rtlCol="0"/>
          <a:lstStyle/>
          <a:p>
            <a:endParaRPr/>
          </a:p>
        </p:txBody>
      </p:sp>
      <p:sp>
        <p:nvSpPr>
          <p:cNvPr id="33" name="object 33"/>
          <p:cNvSpPr/>
          <p:nvPr/>
        </p:nvSpPr>
        <p:spPr>
          <a:xfrm>
            <a:off x="2989411" y="1940849"/>
            <a:ext cx="485140" cy="318770"/>
          </a:xfrm>
          <a:custGeom>
            <a:avLst/>
            <a:gdLst/>
            <a:ahLst/>
            <a:cxnLst/>
            <a:rect l="l" t="t" r="r" b="b"/>
            <a:pathLst>
              <a:path w="485139" h="318770">
                <a:moveTo>
                  <a:pt x="0" y="159258"/>
                </a:moveTo>
                <a:lnTo>
                  <a:pt x="24623" y="89196"/>
                </a:lnTo>
                <a:lnTo>
                  <a:pt x="53224" y="59627"/>
                </a:lnTo>
                <a:lnTo>
                  <a:pt x="90746" y="34969"/>
                </a:lnTo>
                <a:lnTo>
                  <a:pt x="135738" y="16177"/>
                </a:lnTo>
                <a:lnTo>
                  <a:pt x="186745" y="4203"/>
                </a:lnTo>
                <a:lnTo>
                  <a:pt x="242315" y="0"/>
                </a:lnTo>
                <a:lnTo>
                  <a:pt x="297886" y="4203"/>
                </a:lnTo>
                <a:lnTo>
                  <a:pt x="348893" y="16177"/>
                </a:lnTo>
                <a:lnTo>
                  <a:pt x="393885" y="34969"/>
                </a:lnTo>
                <a:lnTo>
                  <a:pt x="431407" y="59627"/>
                </a:lnTo>
                <a:lnTo>
                  <a:pt x="460008" y="89196"/>
                </a:lnTo>
                <a:lnTo>
                  <a:pt x="478233" y="122724"/>
                </a:lnTo>
                <a:lnTo>
                  <a:pt x="484631" y="159258"/>
                </a:lnTo>
                <a:lnTo>
                  <a:pt x="478233" y="195791"/>
                </a:lnTo>
                <a:lnTo>
                  <a:pt x="460008" y="229319"/>
                </a:lnTo>
                <a:lnTo>
                  <a:pt x="431407" y="258888"/>
                </a:lnTo>
                <a:lnTo>
                  <a:pt x="393885" y="283546"/>
                </a:lnTo>
                <a:lnTo>
                  <a:pt x="348893" y="302338"/>
                </a:lnTo>
                <a:lnTo>
                  <a:pt x="297886" y="314312"/>
                </a:lnTo>
                <a:lnTo>
                  <a:pt x="242315" y="318516"/>
                </a:lnTo>
                <a:lnTo>
                  <a:pt x="186745" y="314312"/>
                </a:lnTo>
                <a:lnTo>
                  <a:pt x="135738" y="302338"/>
                </a:lnTo>
                <a:lnTo>
                  <a:pt x="90746" y="283546"/>
                </a:lnTo>
                <a:lnTo>
                  <a:pt x="53224" y="258888"/>
                </a:lnTo>
                <a:lnTo>
                  <a:pt x="24623" y="229319"/>
                </a:lnTo>
                <a:lnTo>
                  <a:pt x="6398" y="195791"/>
                </a:lnTo>
                <a:lnTo>
                  <a:pt x="0" y="159258"/>
                </a:lnTo>
                <a:close/>
              </a:path>
            </a:pathLst>
          </a:custGeom>
          <a:ln w="9144">
            <a:solidFill>
              <a:srgbClr val="000000"/>
            </a:solidFill>
          </a:ln>
        </p:spPr>
        <p:txBody>
          <a:bodyPr wrap="square" lIns="0" tIns="0" rIns="0" bIns="0" rtlCol="0"/>
          <a:lstStyle/>
          <a:p>
            <a:endParaRPr/>
          </a:p>
        </p:txBody>
      </p:sp>
      <p:sp>
        <p:nvSpPr>
          <p:cNvPr id="34" name="object 34"/>
          <p:cNvSpPr txBox="1"/>
          <p:nvPr/>
        </p:nvSpPr>
        <p:spPr>
          <a:xfrm>
            <a:off x="3103839" y="1947283"/>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18</a:t>
            </a:r>
            <a:endParaRPr sz="1800">
              <a:latin typeface="Calibri"/>
              <a:cs typeface="Calibri"/>
            </a:endParaRPr>
          </a:p>
        </p:txBody>
      </p:sp>
      <p:sp>
        <p:nvSpPr>
          <p:cNvPr id="35" name="object 35"/>
          <p:cNvSpPr/>
          <p:nvPr/>
        </p:nvSpPr>
        <p:spPr>
          <a:xfrm>
            <a:off x="3627967" y="2657720"/>
            <a:ext cx="485140" cy="317500"/>
          </a:xfrm>
          <a:custGeom>
            <a:avLst/>
            <a:gdLst/>
            <a:ahLst/>
            <a:cxnLst/>
            <a:rect l="l" t="t" r="r" b="b"/>
            <a:pathLst>
              <a:path w="485139" h="317500">
                <a:moveTo>
                  <a:pt x="242315" y="0"/>
                </a:moveTo>
                <a:lnTo>
                  <a:pt x="186745" y="4187"/>
                </a:lnTo>
                <a:lnTo>
                  <a:pt x="135738" y="16115"/>
                </a:lnTo>
                <a:lnTo>
                  <a:pt x="90746" y="34829"/>
                </a:lnTo>
                <a:lnTo>
                  <a:pt x="53224" y="59378"/>
                </a:lnTo>
                <a:lnTo>
                  <a:pt x="24623" y="88807"/>
                </a:lnTo>
                <a:lnTo>
                  <a:pt x="0" y="158495"/>
                </a:lnTo>
                <a:lnTo>
                  <a:pt x="6398" y="194827"/>
                </a:lnTo>
                <a:lnTo>
                  <a:pt x="53224" y="257613"/>
                </a:lnTo>
                <a:lnTo>
                  <a:pt x="90746" y="282162"/>
                </a:lnTo>
                <a:lnTo>
                  <a:pt x="135738" y="300876"/>
                </a:lnTo>
                <a:lnTo>
                  <a:pt x="186745" y="312804"/>
                </a:lnTo>
                <a:lnTo>
                  <a:pt x="242315" y="316992"/>
                </a:lnTo>
                <a:lnTo>
                  <a:pt x="297886" y="312804"/>
                </a:lnTo>
                <a:lnTo>
                  <a:pt x="348893" y="300876"/>
                </a:lnTo>
                <a:lnTo>
                  <a:pt x="393885" y="282162"/>
                </a:lnTo>
                <a:lnTo>
                  <a:pt x="431407" y="257613"/>
                </a:lnTo>
                <a:lnTo>
                  <a:pt x="460008" y="228184"/>
                </a:lnTo>
                <a:lnTo>
                  <a:pt x="484631" y="158495"/>
                </a:lnTo>
                <a:lnTo>
                  <a:pt x="478233" y="122164"/>
                </a:lnTo>
                <a:lnTo>
                  <a:pt x="431407" y="59378"/>
                </a:lnTo>
                <a:lnTo>
                  <a:pt x="393885" y="34829"/>
                </a:lnTo>
                <a:lnTo>
                  <a:pt x="348893" y="16115"/>
                </a:lnTo>
                <a:lnTo>
                  <a:pt x="297886" y="4187"/>
                </a:lnTo>
                <a:lnTo>
                  <a:pt x="242315" y="0"/>
                </a:lnTo>
                <a:close/>
              </a:path>
            </a:pathLst>
          </a:custGeom>
          <a:solidFill>
            <a:srgbClr val="EAF9C8"/>
          </a:solidFill>
        </p:spPr>
        <p:txBody>
          <a:bodyPr wrap="square" lIns="0" tIns="0" rIns="0" bIns="0" rtlCol="0"/>
          <a:lstStyle/>
          <a:p>
            <a:endParaRPr/>
          </a:p>
        </p:txBody>
      </p:sp>
      <p:sp>
        <p:nvSpPr>
          <p:cNvPr id="36" name="object 36"/>
          <p:cNvSpPr/>
          <p:nvPr/>
        </p:nvSpPr>
        <p:spPr>
          <a:xfrm>
            <a:off x="3627967" y="2657720"/>
            <a:ext cx="485140" cy="317500"/>
          </a:xfrm>
          <a:custGeom>
            <a:avLst/>
            <a:gdLst/>
            <a:ahLst/>
            <a:cxnLst/>
            <a:rect l="l" t="t" r="r" b="b"/>
            <a:pathLst>
              <a:path w="485139" h="317500">
                <a:moveTo>
                  <a:pt x="0" y="158495"/>
                </a:moveTo>
                <a:lnTo>
                  <a:pt x="24623" y="88807"/>
                </a:lnTo>
                <a:lnTo>
                  <a:pt x="53224" y="59378"/>
                </a:lnTo>
                <a:lnTo>
                  <a:pt x="90746" y="34829"/>
                </a:lnTo>
                <a:lnTo>
                  <a:pt x="135738" y="16115"/>
                </a:lnTo>
                <a:lnTo>
                  <a:pt x="186745" y="4187"/>
                </a:lnTo>
                <a:lnTo>
                  <a:pt x="242315" y="0"/>
                </a:lnTo>
                <a:lnTo>
                  <a:pt x="297886" y="4187"/>
                </a:lnTo>
                <a:lnTo>
                  <a:pt x="348893" y="16115"/>
                </a:lnTo>
                <a:lnTo>
                  <a:pt x="393885" y="34829"/>
                </a:lnTo>
                <a:lnTo>
                  <a:pt x="431407" y="59378"/>
                </a:lnTo>
                <a:lnTo>
                  <a:pt x="460008" y="88807"/>
                </a:lnTo>
                <a:lnTo>
                  <a:pt x="484631" y="158495"/>
                </a:lnTo>
                <a:lnTo>
                  <a:pt x="478233" y="194827"/>
                </a:lnTo>
                <a:lnTo>
                  <a:pt x="431407" y="257613"/>
                </a:lnTo>
                <a:lnTo>
                  <a:pt x="393885" y="282162"/>
                </a:lnTo>
                <a:lnTo>
                  <a:pt x="348893" y="300876"/>
                </a:lnTo>
                <a:lnTo>
                  <a:pt x="297886" y="312804"/>
                </a:lnTo>
                <a:lnTo>
                  <a:pt x="242315" y="316992"/>
                </a:lnTo>
                <a:lnTo>
                  <a:pt x="186745" y="312804"/>
                </a:lnTo>
                <a:lnTo>
                  <a:pt x="135738" y="300876"/>
                </a:lnTo>
                <a:lnTo>
                  <a:pt x="90746" y="282162"/>
                </a:lnTo>
                <a:lnTo>
                  <a:pt x="53224" y="257613"/>
                </a:lnTo>
                <a:lnTo>
                  <a:pt x="24623" y="228184"/>
                </a:lnTo>
                <a:lnTo>
                  <a:pt x="0" y="158495"/>
                </a:lnTo>
                <a:close/>
              </a:path>
            </a:pathLst>
          </a:custGeom>
          <a:ln w="9144">
            <a:solidFill>
              <a:srgbClr val="000000"/>
            </a:solidFill>
          </a:ln>
        </p:spPr>
        <p:txBody>
          <a:bodyPr wrap="square" lIns="0" tIns="0" rIns="0" bIns="0" rtlCol="0"/>
          <a:lstStyle/>
          <a:p>
            <a:endParaRPr/>
          </a:p>
        </p:txBody>
      </p:sp>
      <p:sp>
        <p:nvSpPr>
          <p:cNvPr id="37" name="object 37"/>
          <p:cNvSpPr txBox="1"/>
          <p:nvPr/>
        </p:nvSpPr>
        <p:spPr>
          <a:xfrm>
            <a:off x="3742014" y="2651370"/>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30</a:t>
            </a:r>
            <a:endParaRPr sz="1800">
              <a:latin typeface="Calibri"/>
              <a:cs typeface="Calibri"/>
            </a:endParaRPr>
          </a:p>
        </p:txBody>
      </p:sp>
      <p:sp>
        <p:nvSpPr>
          <p:cNvPr id="38" name="object 38"/>
          <p:cNvSpPr/>
          <p:nvPr/>
        </p:nvSpPr>
        <p:spPr>
          <a:xfrm>
            <a:off x="2075773" y="1555489"/>
            <a:ext cx="443230" cy="441959"/>
          </a:xfrm>
          <a:custGeom>
            <a:avLst/>
            <a:gdLst/>
            <a:ahLst/>
            <a:cxnLst/>
            <a:rect l="l" t="t" r="r" b="b"/>
            <a:pathLst>
              <a:path w="443230" h="441960">
                <a:moveTo>
                  <a:pt x="30861" y="349504"/>
                </a:moveTo>
                <a:lnTo>
                  <a:pt x="0" y="441579"/>
                </a:lnTo>
                <a:lnTo>
                  <a:pt x="92201" y="410972"/>
                </a:lnTo>
                <a:lnTo>
                  <a:pt x="81936" y="400685"/>
                </a:lnTo>
                <a:lnTo>
                  <a:pt x="61468" y="400685"/>
                </a:lnTo>
                <a:lnTo>
                  <a:pt x="41020" y="380238"/>
                </a:lnTo>
                <a:lnTo>
                  <a:pt x="51305" y="369990"/>
                </a:lnTo>
                <a:lnTo>
                  <a:pt x="30861" y="349504"/>
                </a:lnTo>
                <a:close/>
              </a:path>
              <a:path w="443230" h="441960">
                <a:moveTo>
                  <a:pt x="51305" y="369990"/>
                </a:moveTo>
                <a:lnTo>
                  <a:pt x="41020" y="380238"/>
                </a:lnTo>
                <a:lnTo>
                  <a:pt x="61468" y="400685"/>
                </a:lnTo>
                <a:lnTo>
                  <a:pt x="71731" y="390459"/>
                </a:lnTo>
                <a:lnTo>
                  <a:pt x="51305" y="369990"/>
                </a:lnTo>
                <a:close/>
              </a:path>
              <a:path w="443230" h="441960">
                <a:moveTo>
                  <a:pt x="71731" y="390459"/>
                </a:moveTo>
                <a:lnTo>
                  <a:pt x="61468" y="400685"/>
                </a:lnTo>
                <a:lnTo>
                  <a:pt x="81936" y="400685"/>
                </a:lnTo>
                <a:lnTo>
                  <a:pt x="71731" y="390459"/>
                </a:lnTo>
                <a:close/>
              </a:path>
              <a:path w="443230" h="441960">
                <a:moveTo>
                  <a:pt x="422656" y="0"/>
                </a:moveTo>
                <a:lnTo>
                  <a:pt x="51305" y="369990"/>
                </a:lnTo>
                <a:lnTo>
                  <a:pt x="71731" y="390459"/>
                </a:lnTo>
                <a:lnTo>
                  <a:pt x="442975" y="20574"/>
                </a:lnTo>
                <a:lnTo>
                  <a:pt x="422656" y="0"/>
                </a:lnTo>
                <a:close/>
              </a:path>
            </a:pathLst>
          </a:custGeom>
          <a:solidFill>
            <a:srgbClr val="000000"/>
          </a:solidFill>
        </p:spPr>
        <p:txBody>
          <a:bodyPr wrap="square" lIns="0" tIns="0" rIns="0" bIns="0" rtlCol="0"/>
          <a:lstStyle/>
          <a:p>
            <a:endParaRPr/>
          </a:p>
        </p:txBody>
      </p:sp>
      <p:sp>
        <p:nvSpPr>
          <p:cNvPr id="39" name="object 39"/>
          <p:cNvSpPr/>
          <p:nvPr/>
        </p:nvSpPr>
        <p:spPr>
          <a:xfrm>
            <a:off x="2798149" y="1582835"/>
            <a:ext cx="344805" cy="375920"/>
          </a:xfrm>
          <a:custGeom>
            <a:avLst/>
            <a:gdLst/>
            <a:ahLst/>
            <a:cxnLst/>
            <a:rect l="l" t="t" r="r" b="b"/>
            <a:pathLst>
              <a:path w="344805" h="375920">
                <a:moveTo>
                  <a:pt x="275171" y="321093"/>
                </a:moveTo>
                <a:lnTo>
                  <a:pt x="253745" y="340613"/>
                </a:lnTo>
                <a:lnTo>
                  <a:pt x="344424" y="375538"/>
                </a:lnTo>
                <a:lnTo>
                  <a:pt x="332077" y="331850"/>
                </a:lnTo>
                <a:lnTo>
                  <a:pt x="284988" y="331850"/>
                </a:lnTo>
                <a:lnTo>
                  <a:pt x="275171" y="321093"/>
                </a:lnTo>
                <a:close/>
              </a:path>
              <a:path w="344805" h="375920">
                <a:moveTo>
                  <a:pt x="296567" y="301601"/>
                </a:moveTo>
                <a:lnTo>
                  <a:pt x="275171" y="321093"/>
                </a:lnTo>
                <a:lnTo>
                  <a:pt x="284988" y="331850"/>
                </a:lnTo>
                <a:lnTo>
                  <a:pt x="306324" y="312292"/>
                </a:lnTo>
                <a:lnTo>
                  <a:pt x="296567" y="301601"/>
                </a:lnTo>
                <a:close/>
              </a:path>
              <a:path w="344805" h="375920">
                <a:moveTo>
                  <a:pt x="318007" y="282066"/>
                </a:moveTo>
                <a:lnTo>
                  <a:pt x="296567" y="301601"/>
                </a:lnTo>
                <a:lnTo>
                  <a:pt x="306324" y="312292"/>
                </a:lnTo>
                <a:lnTo>
                  <a:pt x="284988" y="331850"/>
                </a:lnTo>
                <a:lnTo>
                  <a:pt x="332077" y="331850"/>
                </a:lnTo>
                <a:lnTo>
                  <a:pt x="318007" y="282066"/>
                </a:lnTo>
                <a:close/>
              </a:path>
              <a:path w="344805" h="375920">
                <a:moveTo>
                  <a:pt x="21336" y="0"/>
                </a:moveTo>
                <a:lnTo>
                  <a:pt x="0" y="19558"/>
                </a:lnTo>
                <a:lnTo>
                  <a:pt x="275171" y="321093"/>
                </a:lnTo>
                <a:lnTo>
                  <a:pt x="296567" y="301601"/>
                </a:lnTo>
                <a:lnTo>
                  <a:pt x="21336" y="0"/>
                </a:lnTo>
                <a:close/>
              </a:path>
            </a:pathLst>
          </a:custGeom>
          <a:solidFill>
            <a:srgbClr val="000000"/>
          </a:solidFill>
        </p:spPr>
        <p:txBody>
          <a:bodyPr wrap="square" lIns="0" tIns="0" rIns="0" bIns="0" rtlCol="0"/>
          <a:lstStyle/>
          <a:p>
            <a:endParaRPr/>
          </a:p>
        </p:txBody>
      </p:sp>
      <p:sp>
        <p:nvSpPr>
          <p:cNvPr id="40" name="object 40"/>
          <p:cNvSpPr/>
          <p:nvPr/>
        </p:nvSpPr>
        <p:spPr>
          <a:xfrm>
            <a:off x="3341074" y="2249036"/>
            <a:ext cx="420370" cy="424815"/>
          </a:xfrm>
          <a:custGeom>
            <a:avLst/>
            <a:gdLst/>
            <a:ahLst/>
            <a:cxnLst/>
            <a:rect l="l" t="t" r="r" b="b"/>
            <a:pathLst>
              <a:path w="420370" h="424814">
                <a:moveTo>
                  <a:pt x="348841" y="373110"/>
                </a:moveTo>
                <a:lnTo>
                  <a:pt x="328295" y="393446"/>
                </a:lnTo>
                <a:lnTo>
                  <a:pt x="420243" y="424688"/>
                </a:lnTo>
                <a:lnTo>
                  <a:pt x="406730" y="383413"/>
                </a:lnTo>
                <a:lnTo>
                  <a:pt x="359029" y="383413"/>
                </a:lnTo>
                <a:lnTo>
                  <a:pt x="348841" y="373110"/>
                </a:lnTo>
                <a:close/>
              </a:path>
              <a:path w="420370" h="424814">
                <a:moveTo>
                  <a:pt x="369394" y="352769"/>
                </a:moveTo>
                <a:lnTo>
                  <a:pt x="348841" y="373110"/>
                </a:lnTo>
                <a:lnTo>
                  <a:pt x="359029" y="383413"/>
                </a:lnTo>
                <a:lnTo>
                  <a:pt x="379603" y="363093"/>
                </a:lnTo>
                <a:lnTo>
                  <a:pt x="369394" y="352769"/>
                </a:lnTo>
                <a:close/>
              </a:path>
              <a:path w="420370" h="424814">
                <a:moveTo>
                  <a:pt x="390017" y="332359"/>
                </a:moveTo>
                <a:lnTo>
                  <a:pt x="369394" y="352769"/>
                </a:lnTo>
                <a:lnTo>
                  <a:pt x="379603" y="363093"/>
                </a:lnTo>
                <a:lnTo>
                  <a:pt x="359029" y="383413"/>
                </a:lnTo>
                <a:lnTo>
                  <a:pt x="406730" y="383413"/>
                </a:lnTo>
                <a:lnTo>
                  <a:pt x="390017" y="332359"/>
                </a:lnTo>
                <a:close/>
              </a:path>
              <a:path w="420370" h="424814">
                <a:moveTo>
                  <a:pt x="20574" y="0"/>
                </a:moveTo>
                <a:lnTo>
                  <a:pt x="0" y="20319"/>
                </a:lnTo>
                <a:lnTo>
                  <a:pt x="348841" y="373110"/>
                </a:lnTo>
                <a:lnTo>
                  <a:pt x="369394" y="352769"/>
                </a:lnTo>
                <a:lnTo>
                  <a:pt x="20574" y="0"/>
                </a:lnTo>
                <a:close/>
              </a:path>
            </a:pathLst>
          </a:custGeom>
          <a:solidFill>
            <a:srgbClr val="000000"/>
          </a:solidFill>
        </p:spPr>
        <p:txBody>
          <a:bodyPr wrap="square" lIns="0" tIns="0" rIns="0" bIns="0" rtlCol="0"/>
          <a:lstStyle/>
          <a:p>
            <a:endParaRPr/>
          </a:p>
        </p:txBody>
      </p:sp>
      <p:sp>
        <p:nvSpPr>
          <p:cNvPr id="41" name="object 41"/>
          <p:cNvSpPr/>
          <p:nvPr/>
        </p:nvSpPr>
        <p:spPr>
          <a:xfrm>
            <a:off x="2506939" y="1046514"/>
            <a:ext cx="208915" cy="233680"/>
          </a:xfrm>
          <a:prstGeom prst="rect">
            <a:avLst/>
          </a:prstGeom>
          <a:blipFill>
            <a:blip r:embed="rId3" cstate="print"/>
            <a:stretch>
              <a:fillRect/>
            </a:stretch>
          </a:blipFill>
        </p:spPr>
        <p:txBody>
          <a:bodyPr wrap="square" lIns="0" tIns="0" rIns="0" bIns="0" rtlCol="0"/>
          <a:lstStyle/>
          <a:p>
            <a:endParaRPr/>
          </a:p>
        </p:txBody>
      </p:sp>
      <p:sp>
        <p:nvSpPr>
          <p:cNvPr id="42" name="object 42"/>
          <p:cNvSpPr/>
          <p:nvPr/>
        </p:nvSpPr>
        <p:spPr>
          <a:xfrm>
            <a:off x="1200235" y="2683630"/>
            <a:ext cx="483234" cy="318770"/>
          </a:xfrm>
          <a:custGeom>
            <a:avLst/>
            <a:gdLst/>
            <a:ahLst/>
            <a:cxnLst/>
            <a:rect l="l" t="t" r="r" b="b"/>
            <a:pathLst>
              <a:path w="483235" h="318770">
                <a:moveTo>
                  <a:pt x="241554" y="0"/>
                </a:moveTo>
                <a:lnTo>
                  <a:pt x="186169" y="4203"/>
                </a:lnTo>
                <a:lnTo>
                  <a:pt x="135327" y="16177"/>
                </a:lnTo>
                <a:lnTo>
                  <a:pt x="90476" y="34969"/>
                </a:lnTo>
                <a:lnTo>
                  <a:pt x="53068" y="59627"/>
                </a:lnTo>
                <a:lnTo>
                  <a:pt x="24552" y="89196"/>
                </a:lnTo>
                <a:lnTo>
                  <a:pt x="6379" y="122724"/>
                </a:lnTo>
                <a:lnTo>
                  <a:pt x="0" y="159257"/>
                </a:lnTo>
                <a:lnTo>
                  <a:pt x="6379" y="195791"/>
                </a:lnTo>
                <a:lnTo>
                  <a:pt x="24552" y="229319"/>
                </a:lnTo>
                <a:lnTo>
                  <a:pt x="53068" y="258888"/>
                </a:lnTo>
                <a:lnTo>
                  <a:pt x="90476" y="283546"/>
                </a:lnTo>
                <a:lnTo>
                  <a:pt x="135327" y="302338"/>
                </a:lnTo>
                <a:lnTo>
                  <a:pt x="186169" y="314312"/>
                </a:lnTo>
                <a:lnTo>
                  <a:pt x="241554" y="318515"/>
                </a:lnTo>
                <a:lnTo>
                  <a:pt x="296922" y="314312"/>
                </a:lnTo>
                <a:lnTo>
                  <a:pt x="347758" y="302338"/>
                </a:lnTo>
                <a:lnTo>
                  <a:pt x="392609" y="283546"/>
                </a:lnTo>
                <a:lnTo>
                  <a:pt x="430023" y="258888"/>
                </a:lnTo>
                <a:lnTo>
                  <a:pt x="458546" y="229319"/>
                </a:lnTo>
                <a:lnTo>
                  <a:pt x="476725" y="195791"/>
                </a:lnTo>
                <a:lnTo>
                  <a:pt x="483108" y="159257"/>
                </a:lnTo>
                <a:lnTo>
                  <a:pt x="476725" y="122724"/>
                </a:lnTo>
                <a:lnTo>
                  <a:pt x="458546" y="89196"/>
                </a:lnTo>
                <a:lnTo>
                  <a:pt x="430023" y="59627"/>
                </a:lnTo>
                <a:lnTo>
                  <a:pt x="392609" y="34969"/>
                </a:lnTo>
                <a:lnTo>
                  <a:pt x="347758" y="16177"/>
                </a:lnTo>
                <a:lnTo>
                  <a:pt x="296922" y="4203"/>
                </a:lnTo>
                <a:lnTo>
                  <a:pt x="241554" y="0"/>
                </a:lnTo>
                <a:close/>
              </a:path>
            </a:pathLst>
          </a:custGeom>
          <a:solidFill>
            <a:srgbClr val="EAF9C8"/>
          </a:solidFill>
        </p:spPr>
        <p:txBody>
          <a:bodyPr wrap="square" lIns="0" tIns="0" rIns="0" bIns="0" rtlCol="0"/>
          <a:lstStyle/>
          <a:p>
            <a:endParaRPr/>
          </a:p>
        </p:txBody>
      </p:sp>
      <p:sp>
        <p:nvSpPr>
          <p:cNvPr id="43" name="object 43"/>
          <p:cNvSpPr/>
          <p:nvPr/>
        </p:nvSpPr>
        <p:spPr>
          <a:xfrm>
            <a:off x="1200235" y="2683630"/>
            <a:ext cx="483234" cy="318770"/>
          </a:xfrm>
          <a:custGeom>
            <a:avLst/>
            <a:gdLst/>
            <a:ahLst/>
            <a:cxnLst/>
            <a:rect l="l" t="t" r="r" b="b"/>
            <a:pathLst>
              <a:path w="483235" h="318770">
                <a:moveTo>
                  <a:pt x="0" y="159257"/>
                </a:moveTo>
                <a:lnTo>
                  <a:pt x="24552" y="89196"/>
                </a:lnTo>
                <a:lnTo>
                  <a:pt x="53068" y="59627"/>
                </a:lnTo>
                <a:lnTo>
                  <a:pt x="90476" y="34969"/>
                </a:lnTo>
                <a:lnTo>
                  <a:pt x="135327" y="16177"/>
                </a:lnTo>
                <a:lnTo>
                  <a:pt x="186169" y="4203"/>
                </a:lnTo>
                <a:lnTo>
                  <a:pt x="241554" y="0"/>
                </a:lnTo>
                <a:lnTo>
                  <a:pt x="296922" y="4203"/>
                </a:lnTo>
                <a:lnTo>
                  <a:pt x="347758" y="16177"/>
                </a:lnTo>
                <a:lnTo>
                  <a:pt x="392609" y="34969"/>
                </a:lnTo>
                <a:lnTo>
                  <a:pt x="430023" y="59627"/>
                </a:lnTo>
                <a:lnTo>
                  <a:pt x="458546" y="89196"/>
                </a:lnTo>
                <a:lnTo>
                  <a:pt x="476725" y="122724"/>
                </a:lnTo>
                <a:lnTo>
                  <a:pt x="483108" y="159257"/>
                </a:lnTo>
                <a:lnTo>
                  <a:pt x="476725" y="195791"/>
                </a:lnTo>
                <a:lnTo>
                  <a:pt x="458546" y="229319"/>
                </a:lnTo>
                <a:lnTo>
                  <a:pt x="430023" y="258888"/>
                </a:lnTo>
                <a:lnTo>
                  <a:pt x="392609" y="283546"/>
                </a:lnTo>
                <a:lnTo>
                  <a:pt x="347758" y="302338"/>
                </a:lnTo>
                <a:lnTo>
                  <a:pt x="296922" y="314312"/>
                </a:lnTo>
                <a:lnTo>
                  <a:pt x="241554" y="318515"/>
                </a:lnTo>
                <a:lnTo>
                  <a:pt x="186169" y="314312"/>
                </a:lnTo>
                <a:lnTo>
                  <a:pt x="135327" y="302338"/>
                </a:lnTo>
                <a:lnTo>
                  <a:pt x="90476" y="283546"/>
                </a:lnTo>
                <a:lnTo>
                  <a:pt x="53068" y="258888"/>
                </a:lnTo>
                <a:lnTo>
                  <a:pt x="24552" y="229319"/>
                </a:lnTo>
                <a:lnTo>
                  <a:pt x="6379" y="195791"/>
                </a:lnTo>
                <a:lnTo>
                  <a:pt x="0" y="159257"/>
                </a:lnTo>
                <a:close/>
              </a:path>
            </a:pathLst>
          </a:custGeom>
          <a:ln w="9144">
            <a:solidFill>
              <a:srgbClr val="000000"/>
            </a:solidFill>
          </a:ln>
        </p:spPr>
        <p:txBody>
          <a:bodyPr wrap="square" lIns="0" tIns="0" rIns="0" bIns="0" rtlCol="0"/>
          <a:lstStyle/>
          <a:p>
            <a:endParaRPr/>
          </a:p>
        </p:txBody>
      </p:sp>
      <p:sp>
        <p:nvSpPr>
          <p:cNvPr id="44" name="object 44"/>
          <p:cNvSpPr txBox="1"/>
          <p:nvPr/>
        </p:nvSpPr>
        <p:spPr>
          <a:xfrm>
            <a:off x="1370669" y="2656028"/>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3</a:t>
            </a:r>
          </a:p>
        </p:txBody>
      </p:sp>
      <p:sp>
        <p:nvSpPr>
          <p:cNvPr id="45" name="object 45"/>
          <p:cNvSpPr/>
          <p:nvPr/>
        </p:nvSpPr>
        <p:spPr>
          <a:xfrm>
            <a:off x="1489033" y="2266730"/>
            <a:ext cx="441959" cy="443230"/>
          </a:xfrm>
          <a:custGeom>
            <a:avLst/>
            <a:gdLst/>
            <a:ahLst/>
            <a:cxnLst/>
            <a:rect l="l" t="t" r="r" b="b"/>
            <a:pathLst>
              <a:path w="441960" h="443229">
                <a:moveTo>
                  <a:pt x="30606" y="350774"/>
                </a:moveTo>
                <a:lnTo>
                  <a:pt x="0" y="442976"/>
                </a:lnTo>
                <a:lnTo>
                  <a:pt x="92075" y="412115"/>
                </a:lnTo>
                <a:lnTo>
                  <a:pt x="81893" y="401955"/>
                </a:lnTo>
                <a:lnTo>
                  <a:pt x="61340" y="401955"/>
                </a:lnTo>
                <a:lnTo>
                  <a:pt x="40893" y="381508"/>
                </a:lnTo>
                <a:lnTo>
                  <a:pt x="51119" y="371244"/>
                </a:lnTo>
                <a:lnTo>
                  <a:pt x="30606" y="350774"/>
                </a:lnTo>
                <a:close/>
              </a:path>
              <a:path w="441960" h="443229">
                <a:moveTo>
                  <a:pt x="51119" y="371244"/>
                </a:moveTo>
                <a:lnTo>
                  <a:pt x="40893" y="381508"/>
                </a:lnTo>
                <a:lnTo>
                  <a:pt x="61340" y="401955"/>
                </a:lnTo>
                <a:lnTo>
                  <a:pt x="71588" y="391670"/>
                </a:lnTo>
                <a:lnTo>
                  <a:pt x="51119" y="371244"/>
                </a:lnTo>
                <a:close/>
              </a:path>
              <a:path w="441960" h="443229">
                <a:moveTo>
                  <a:pt x="71588" y="391670"/>
                </a:moveTo>
                <a:lnTo>
                  <a:pt x="61340" y="401955"/>
                </a:lnTo>
                <a:lnTo>
                  <a:pt x="81893" y="401955"/>
                </a:lnTo>
                <a:lnTo>
                  <a:pt x="71588" y="391670"/>
                </a:lnTo>
                <a:close/>
              </a:path>
              <a:path w="441960" h="443229">
                <a:moveTo>
                  <a:pt x="421004" y="0"/>
                </a:moveTo>
                <a:lnTo>
                  <a:pt x="51119" y="371244"/>
                </a:lnTo>
                <a:lnTo>
                  <a:pt x="71588" y="391670"/>
                </a:lnTo>
                <a:lnTo>
                  <a:pt x="441578" y="20320"/>
                </a:lnTo>
                <a:lnTo>
                  <a:pt x="421004" y="0"/>
                </a:lnTo>
                <a:close/>
              </a:path>
            </a:pathLst>
          </a:custGeom>
          <a:solidFill>
            <a:srgbClr val="000000"/>
          </a:solidFill>
        </p:spPr>
        <p:txBody>
          <a:bodyPr wrap="square" lIns="0" tIns="0" rIns="0" bIns="0" rtlCol="0"/>
          <a:lstStyle/>
          <a:p>
            <a:endParaRPr/>
          </a:p>
        </p:txBody>
      </p:sp>
      <p:sp>
        <p:nvSpPr>
          <p:cNvPr id="46" name="object 46"/>
          <p:cNvSpPr/>
          <p:nvPr/>
        </p:nvSpPr>
        <p:spPr>
          <a:xfrm>
            <a:off x="2300564" y="2668389"/>
            <a:ext cx="485140" cy="318770"/>
          </a:xfrm>
          <a:custGeom>
            <a:avLst/>
            <a:gdLst/>
            <a:ahLst/>
            <a:cxnLst/>
            <a:rect l="l" t="t" r="r" b="b"/>
            <a:pathLst>
              <a:path w="485139" h="318770">
                <a:moveTo>
                  <a:pt x="242316" y="0"/>
                </a:moveTo>
                <a:lnTo>
                  <a:pt x="186745" y="4203"/>
                </a:lnTo>
                <a:lnTo>
                  <a:pt x="135738" y="16177"/>
                </a:lnTo>
                <a:lnTo>
                  <a:pt x="90746" y="34969"/>
                </a:lnTo>
                <a:lnTo>
                  <a:pt x="53224" y="59627"/>
                </a:lnTo>
                <a:lnTo>
                  <a:pt x="24623" y="89196"/>
                </a:lnTo>
                <a:lnTo>
                  <a:pt x="6398" y="122724"/>
                </a:lnTo>
                <a:lnTo>
                  <a:pt x="0" y="159258"/>
                </a:lnTo>
                <a:lnTo>
                  <a:pt x="6398" y="195791"/>
                </a:lnTo>
                <a:lnTo>
                  <a:pt x="24623" y="229319"/>
                </a:lnTo>
                <a:lnTo>
                  <a:pt x="53224" y="258888"/>
                </a:lnTo>
                <a:lnTo>
                  <a:pt x="90746" y="283546"/>
                </a:lnTo>
                <a:lnTo>
                  <a:pt x="135738" y="302338"/>
                </a:lnTo>
                <a:lnTo>
                  <a:pt x="186745" y="314312"/>
                </a:lnTo>
                <a:lnTo>
                  <a:pt x="242316" y="318516"/>
                </a:lnTo>
                <a:lnTo>
                  <a:pt x="297886" y="314312"/>
                </a:lnTo>
                <a:lnTo>
                  <a:pt x="348893" y="302338"/>
                </a:lnTo>
                <a:lnTo>
                  <a:pt x="393885" y="283546"/>
                </a:lnTo>
                <a:lnTo>
                  <a:pt x="431407" y="258888"/>
                </a:lnTo>
                <a:lnTo>
                  <a:pt x="460008" y="229319"/>
                </a:lnTo>
                <a:lnTo>
                  <a:pt x="478233" y="195791"/>
                </a:lnTo>
                <a:lnTo>
                  <a:pt x="484631" y="159258"/>
                </a:lnTo>
                <a:lnTo>
                  <a:pt x="478233" y="122724"/>
                </a:lnTo>
                <a:lnTo>
                  <a:pt x="460008" y="89196"/>
                </a:lnTo>
                <a:lnTo>
                  <a:pt x="431407" y="59627"/>
                </a:lnTo>
                <a:lnTo>
                  <a:pt x="393885" y="34969"/>
                </a:lnTo>
                <a:lnTo>
                  <a:pt x="348893" y="16177"/>
                </a:lnTo>
                <a:lnTo>
                  <a:pt x="297886" y="4203"/>
                </a:lnTo>
                <a:lnTo>
                  <a:pt x="242316" y="0"/>
                </a:lnTo>
                <a:close/>
              </a:path>
            </a:pathLst>
          </a:custGeom>
          <a:solidFill>
            <a:srgbClr val="66CCFF"/>
          </a:solidFill>
        </p:spPr>
        <p:txBody>
          <a:bodyPr wrap="square" lIns="0" tIns="0" rIns="0" bIns="0" rtlCol="0"/>
          <a:lstStyle/>
          <a:p>
            <a:endParaRPr/>
          </a:p>
        </p:txBody>
      </p:sp>
      <p:sp>
        <p:nvSpPr>
          <p:cNvPr id="47" name="object 47"/>
          <p:cNvSpPr/>
          <p:nvPr/>
        </p:nvSpPr>
        <p:spPr>
          <a:xfrm>
            <a:off x="2300564" y="2668389"/>
            <a:ext cx="485140" cy="318770"/>
          </a:xfrm>
          <a:custGeom>
            <a:avLst/>
            <a:gdLst/>
            <a:ahLst/>
            <a:cxnLst/>
            <a:rect l="l" t="t" r="r" b="b"/>
            <a:pathLst>
              <a:path w="485139" h="318770">
                <a:moveTo>
                  <a:pt x="0" y="159258"/>
                </a:moveTo>
                <a:lnTo>
                  <a:pt x="24623" y="89196"/>
                </a:lnTo>
                <a:lnTo>
                  <a:pt x="53224" y="59627"/>
                </a:lnTo>
                <a:lnTo>
                  <a:pt x="90746" y="34969"/>
                </a:lnTo>
                <a:lnTo>
                  <a:pt x="135738" y="16177"/>
                </a:lnTo>
                <a:lnTo>
                  <a:pt x="186745" y="4203"/>
                </a:lnTo>
                <a:lnTo>
                  <a:pt x="242316" y="0"/>
                </a:lnTo>
                <a:lnTo>
                  <a:pt x="297886" y="4203"/>
                </a:lnTo>
                <a:lnTo>
                  <a:pt x="348893" y="16177"/>
                </a:lnTo>
                <a:lnTo>
                  <a:pt x="393885" y="34969"/>
                </a:lnTo>
                <a:lnTo>
                  <a:pt x="431407" y="59627"/>
                </a:lnTo>
                <a:lnTo>
                  <a:pt x="460008" y="89196"/>
                </a:lnTo>
                <a:lnTo>
                  <a:pt x="478233" y="122724"/>
                </a:lnTo>
                <a:lnTo>
                  <a:pt x="484631" y="159258"/>
                </a:lnTo>
                <a:lnTo>
                  <a:pt x="478233" y="195791"/>
                </a:lnTo>
                <a:lnTo>
                  <a:pt x="460008" y="229319"/>
                </a:lnTo>
                <a:lnTo>
                  <a:pt x="431407" y="258888"/>
                </a:lnTo>
                <a:lnTo>
                  <a:pt x="393885" y="283546"/>
                </a:lnTo>
                <a:lnTo>
                  <a:pt x="348893" y="302338"/>
                </a:lnTo>
                <a:lnTo>
                  <a:pt x="297886" y="314312"/>
                </a:lnTo>
                <a:lnTo>
                  <a:pt x="242316" y="318516"/>
                </a:lnTo>
                <a:lnTo>
                  <a:pt x="186745" y="314312"/>
                </a:lnTo>
                <a:lnTo>
                  <a:pt x="135738" y="302338"/>
                </a:lnTo>
                <a:lnTo>
                  <a:pt x="90746" y="283546"/>
                </a:lnTo>
                <a:lnTo>
                  <a:pt x="53224" y="258888"/>
                </a:lnTo>
                <a:lnTo>
                  <a:pt x="24623" y="229319"/>
                </a:lnTo>
                <a:lnTo>
                  <a:pt x="6398" y="195791"/>
                </a:lnTo>
                <a:lnTo>
                  <a:pt x="0" y="159258"/>
                </a:lnTo>
                <a:close/>
              </a:path>
            </a:pathLst>
          </a:custGeom>
          <a:ln w="9144">
            <a:solidFill>
              <a:srgbClr val="000000"/>
            </a:solidFill>
          </a:ln>
        </p:spPr>
        <p:txBody>
          <a:bodyPr wrap="square" lIns="0" tIns="0" rIns="0" bIns="0" rtlCol="0"/>
          <a:lstStyle/>
          <a:p>
            <a:endParaRPr/>
          </a:p>
        </p:txBody>
      </p:sp>
      <p:sp>
        <p:nvSpPr>
          <p:cNvPr id="48" name="object 48"/>
          <p:cNvSpPr txBox="1"/>
          <p:nvPr/>
        </p:nvSpPr>
        <p:spPr>
          <a:xfrm>
            <a:off x="2472521" y="2652049"/>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7</a:t>
            </a:r>
          </a:p>
        </p:txBody>
      </p:sp>
      <p:sp>
        <p:nvSpPr>
          <p:cNvPr id="49" name="object 49"/>
          <p:cNvSpPr/>
          <p:nvPr/>
        </p:nvSpPr>
        <p:spPr>
          <a:xfrm>
            <a:off x="2124288" y="2263980"/>
            <a:ext cx="375285" cy="430530"/>
          </a:xfrm>
          <a:custGeom>
            <a:avLst/>
            <a:gdLst/>
            <a:ahLst/>
            <a:cxnLst/>
            <a:rect l="l" t="t" r="r" b="b"/>
            <a:pathLst>
              <a:path w="375285" h="430529">
                <a:moveTo>
                  <a:pt x="307375" y="373978"/>
                </a:moveTo>
                <a:lnTo>
                  <a:pt x="285495" y="392938"/>
                </a:lnTo>
                <a:lnTo>
                  <a:pt x="375157" y="430149"/>
                </a:lnTo>
                <a:lnTo>
                  <a:pt x="363626" y="384937"/>
                </a:lnTo>
                <a:lnTo>
                  <a:pt x="316864" y="384937"/>
                </a:lnTo>
                <a:lnTo>
                  <a:pt x="307375" y="373978"/>
                </a:lnTo>
                <a:close/>
              </a:path>
              <a:path w="375285" h="430529">
                <a:moveTo>
                  <a:pt x="329279" y="354998"/>
                </a:moveTo>
                <a:lnTo>
                  <a:pt x="307375" y="373978"/>
                </a:lnTo>
                <a:lnTo>
                  <a:pt x="316864" y="384937"/>
                </a:lnTo>
                <a:lnTo>
                  <a:pt x="338708" y="365887"/>
                </a:lnTo>
                <a:lnTo>
                  <a:pt x="329279" y="354998"/>
                </a:lnTo>
                <a:close/>
              </a:path>
              <a:path w="375285" h="430529">
                <a:moveTo>
                  <a:pt x="351155" y="336042"/>
                </a:moveTo>
                <a:lnTo>
                  <a:pt x="329279" y="354998"/>
                </a:lnTo>
                <a:lnTo>
                  <a:pt x="338708" y="365887"/>
                </a:lnTo>
                <a:lnTo>
                  <a:pt x="316864" y="384937"/>
                </a:lnTo>
                <a:lnTo>
                  <a:pt x="363626" y="384937"/>
                </a:lnTo>
                <a:lnTo>
                  <a:pt x="351155" y="336042"/>
                </a:lnTo>
                <a:close/>
              </a:path>
              <a:path w="375285" h="430529">
                <a:moveTo>
                  <a:pt x="21843" y="0"/>
                </a:moveTo>
                <a:lnTo>
                  <a:pt x="0" y="19050"/>
                </a:lnTo>
                <a:lnTo>
                  <a:pt x="307375" y="373978"/>
                </a:lnTo>
                <a:lnTo>
                  <a:pt x="329279" y="354998"/>
                </a:lnTo>
                <a:lnTo>
                  <a:pt x="21843" y="0"/>
                </a:lnTo>
                <a:close/>
              </a:path>
            </a:pathLst>
          </a:custGeom>
          <a:solidFill>
            <a:srgbClr val="000000"/>
          </a:solidFill>
        </p:spPr>
        <p:txBody>
          <a:bodyPr wrap="square" lIns="0" tIns="0" rIns="0" bIns="0" rtlCol="0"/>
          <a:lstStyle/>
          <a:p>
            <a:endParaRPr/>
          </a:p>
        </p:txBody>
      </p:sp>
      <p:sp>
        <p:nvSpPr>
          <p:cNvPr id="50" name="object 50"/>
          <p:cNvSpPr/>
          <p:nvPr/>
        </p:nvSpPr>
        <p:spPr>
          <a:xfrm>
            <a:off x="610448" y="3192983"/>
            <a:ext cx="485140" cy="318770"/>
          </a:xfrm>
          <a:custGeom>
            <a:avLst/>
            <a:gdLst/>
            <a:ahLst/>
            <a:cxnLst/>
            <a:rect l="l" t="t" r="r" b="b"/>
            <a:pathLst>
              <a:path w="485140" h="318770">
                <a:moveTo>
                  <a:pt x="242315" y="0"/>
                </a:moveTo>
                <a:lnTo>
                  <a:pt x="186753" y="4203"/>
                </a:lnTo>
                <a:lnTo>
                  <a:pt x="135749" y="16177"/>
                </a:lnTo>
                <a:lnTo>
                  <a:pt x="90757" y="34969"/>
                </a:lnTo>
                <a:lnTo>
                  <a:pt x="53232" y="59627"/>
                </a:lnTo>
                <a:lnTo>
                  <a:pt x="24628" y="89196"/>
                </a:lnTo>
                <a:lnTo>
                  <a:pt x="6399" y="122724"/>
                </a:lnTo>
                <a:lnTo>
                  <a:pt x="0" y="159257"/>
                </a:lnTo>
                <a:lnTo>
                  <a:pt x="6399" y="195791"/>
                </a:lnTo>
                <a:lnTo>
                  <a:pt x="24628" y="229319"/>
                </a:lnTo>
                <a:lnTo>
                  <a:pt x="53232" y="258888"/>
                </a:lnTo>
                <a:lnTo>
                  <a:pt x="90757" y="283546"/>
                </a:lnTo>
                <a:lnTo>
                  <a:pt x="135749" y="302338"/>
                </a:lnTo>
                <a:lnTo>
                  <a:pt x="186753" y="314312"/>
                </a:lnTo>
                <a:lnTo>
                  <a:pt x="242315" y="318515"/>
                </a:lnTo>
                <a:lnTo>
                  <a:pt x="297878" y="314312"/>
                </a:lnTo>
                <a:lnTo>
                  <a:pt x="348882" y="302338"/>
                </a:lnTo>
                <a:lnTo>
                  <a:pt x="393874" y="283546"/>
                </a:lnTo>
                <a:lnTo>
                  <a:pt x="431399" y="258888"/>
                </a:lnTo>
                <a:lnTo>
                  <a:pt x="460003" y="229319"/>
                </a:lnTo>
                <a:lnTo>
                  <a:pt x="478232" y="195791"/>
                </a:lnTo>
                <a:lnTo>
                  <a:pt x="484632" y="159257"/>
                </a:lnTo>
                <a:lnTo>
                  <a:pt x="478232" y="122724"/>
                </a:lnTo>
                <a:lnTo>
                  <a:pt x="460003" y="89196"/>
                </a:lnTo>
                <a:lnTo>
                  <a:pt x="431399" y="59627"/>
                </a:lnTo>
                <a:lnTo>
                  <a:pt x="393874" y="34969"/>
                </a:lnTo>
                <a:lnTo>
                  <a:pt x="348882" y="16177"/>
                </a:lnTo>
                <a:lnTo>
                  <a:pt x="297878" y="4203"/>
                </a:lnTo>
                <a:lnTo>
                  <a:pt x="242315" y="0"/>
                </a:lnTo>
                <a:close/>
              </a:path>
            </a:pathLst>
          </a:custGeom>
          <a:solidFill>
            <a:srgbClr val="EAF9C8"/>
          </a:solidFill>
        </p:spPr>
        <p:txBody>
          <a:bodyPr wrap="square" lIns="0" tIns="0" rIns="0" bIns="0" rtlCol="0"/>
          <a:lstStyle/>
          <a:p>
            <a:endParaRPr/>
          </a:p>
        </p:txBody>
      </p:sp>
      <p:sp>
        <p:nvSpPr>
          <p:cNvPr id="51" name="object 51"/>
          <p:cNvSpPr/>
          <p:nvPr/>
        </p:nvSpPr>
        <p:spPr>
          <a:xfrm>
            <a:off x="610448" y="3192983"/>
            <a:ext cx="485140" cy="318770"/>
          </a:xfrm>
          <a:custGeom>
            <a:avLst/>
            <a:gdLst/>
            <a:ahLst/>
            <a:cxnLst/>
            <a:rect l="l" t="t" r="r" b="b"/>
            <a:pathLst>
              <a:path w="485140" h="318770">
                <a:moveTo>
                  <a:pt x="0" y="159257"/>
                </a:moveTo>
                <a:lnTo>
                  <a:pt x="24628" y="89196"/>
                </a:lnTo>
                <a:lnTo>
                  <a:pt x="53232" y="59627"/>
                </a:lnTo>
                <a:lnTo>
                  <a:pt x="90757" y="34969"/>
                </a:lnTo>
                <a:lnTo>
                  <a:pt x="135749" y="16177"/>
                </a:lnTo>
                <a:lnTo>
                  <a:pt x="186753" y="4203"/>
                </a:lnTo>
                <a:lnTo>
                  <a:pt x="242315" y="0"/>
                </a:lnTo>
                <a:lnTo>
                  <a:pt x="297878" y="4203"/>
                </a:lnTo>
                <a:lnTo>
                  <a:pt x="348882" y="16177"/>
                </a:lnTo>
                <a:lnTo>
                  <a:pt x="393874" y="34969"/>
                </a:lnTo>
                <a:lnTo>
                  <a:pt x="431399" y="59627"/>
                </a:lnTo>
                <a:lnTo>
                  <a:pt x="460003" y="89196"/>
                </a:lnTo>
                <a:lnTo>
                  <a:pt x="478232" y="122724"/>
                </a:lnTo>
                <a:lnTo>
                  <a:pt x="484632" y="159257"/>
                </a:lnTo>
                <a:lnTo>
                  <a:pt x="478232" y="195791"/>
                </a:lnTo>
                <a:lnTo>
                  <a:pt x="460003" y="229319"/>
                </a:lnTo>
                <a:lnTo>
                  <a:pt x="431399" y="258888"/>
                </a:lnTo>
                <a:lnTo>
                  <a:pt x="393874" y="283546"/>
                </a:lnTo>
                <a:lnTo>
                  <a:pt x="348882" y="302338"/>
                </a:lnTo>
                <a:lnTo>
                  <a:pt x="297878" y="314312"/>
                </a:lnTo>
                <a:lnTo>
                  <a:pt x="242315" y="318515"/>
                </a:lnTo>
                <a:lnTo>
                  <a:pt x="186753" y="314312"/>
                </a:lnTo>
                <a:lnTo>
                  <a:pt x="135749" y="302338"/>
                </a:lnTo>
                <a:lnTo>
                  <a:pt x="90757" y="283546"/>
                </a:lnTo>
                <a:lnTo>
                  <a:pt x="53232" y="258888"/>
                </a:lnTo>
                <a:lnTo>
                  <a:pt x="24628" y="229319"/>
                </a:lnTo>
                <a:lnTo>
                  <a:pt x="6399" y="195791"/>
                </a:lnTo>
                <a:lnTo>
                  <a:pt x="0" y="159257"/>
                </a:lnTo>
                <a:close/>
              </a:path>
            </a:pathLst>
          </a:custGeom>
          <a:ln w="9144">
            <a:solidFill>
              <a:srgbClr val="000000"/>
            </a:solidFill>
          </a:ln>
        </p:spPr>
        <p:txBody>
          <a:bodyPr wrap="square" lIns="0" tIns="0" rIns="0" bIns="0" rtlCol="0"/>
          <a:lstStyle/>
          <a:p>
            <a:endParaRPr/>
          </a:p>
        </p:txBody>
      </p:sp>
      <p:sp>
        <p:nvSpPr>
          <p:cNvPr id="52" name="object 52"/>
          <p:cNvSpPr txBox="1"/>
          <p:nvPr/>
        </p:nvSpPr>
        <p:spPr>
          <a:xfrm>
            <a:off x="781847" y="3187903"/>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2</a:t>
            </a:r>
          </a:p>
        </p:txBody>
      </p:sp>
      <p:sp>
        <p:nvSpPr>
          <p:cNvPr id="53" name="object 53"/>
          <p:cNvSpPr/>
          <p:nvPr/>
        </p:nvSpPr>
        <p:spPr>
          <a:xfrm>
            <a:off x="1492844" y="3200602"/>
            <a:ext cx="483234" cy="320040"/>
          </a:xfrm>
          <a:custGeom>
            <a:avLst/>
            <a:gdLst/>
            <a:ahLst/>
            <a:cxnLst/>
            <a:rect l="l" t="t" r="r" b="b"/>
            <a:pathLst>
              <a:path w="483235" h="320039">
                <a:moveTo>
                  <a:pt x="241554" y="0"/>
                </a:moveTo>
                <a:lnTo>
                  <a:pt x="186185" y="4225"/>
                </a:lnTo>
                <a:lnTo>
                  <a:pt x="135349" y="16261"/>
                </a:lnTo>
                <a:lnTo>
                  <a:pt x="90498" y="35149"/>
                </a:lnTo>
                <a:lnTo>
                  <a:pt x="53084" y="59929"/>
                </a:lnTo>
                <a:lnTo>
                  <a:pt x="24561" y="89640"/>
                </a:lnTo>
                <a:lnTo>
                  <a:pt x="6382" y="123324"/>
                </a:lnTo>
                <a:lnTo>
                  <a:pt x="0" y="160019"/>
                </a:lnTo>
                <a:lnTo>
                  <a:pt x="6382" y="196715"/>
                </a:lnTo>
                <a:lnTo>
                  <a:pt x="24561" y="230399"/>
                </a:lnTo>
                <a:lnTo>
                  <a:pt x="53084" y="260110"/>
                </a:lnTo>
                <a:lnTo>
                  <a:pt x="90498" y="284890"/>
                </a:lnTo>
                <a:lnTo>
                  <a:pt x="135349" y="303778"/>
                </a:lnTo>
                <a:lnTo>
                  <a:pt x="186185" y="315814"/>
                </a:lnTo>
                <a:lnTo>
                  <a:pt x="241554" y="320039"/>
                </a:lnTo>
                <a:lnTo>
                  <a:pt x="296922" y="315814"/>
                </a:lnTo>
                <a:lnTo>
                  <a:pt x="347758" y="303778"/>
                </a:lnTo>
                <a:lnTo>
                  <a:pt x="392609" y="284890"/>
                </a:lnTo>
                <a:lnTo>
                  <a:pt x="430023" y="260110"/>
                </a:lnTo>
                <a:lnTo>
                  <a:pt x="458546" y="230399"/>
                </a:lnTo>
                <a:lnTo>
                  <a:pt x="476725" y="196715"/>
                </a:lnTo>
                <a:lnTo>
                  <a:pt x="483107" y="160019"/>
                </a:lnTo>
                <a:lnTo>
                  <a:pt x="476725" y="123324"/>
                </a:lnTo>
                <a:lnTo>
                  <a:pt x="458546" y="89640"/>
                </a:lnTo>
                <a:lnTo>
                  <a:pt x="430023" y="59929"/>
                </a:lnTo>
                <a:lnTo>
                  <a:pt x="392609" y="35149"/>
                </a:lnTo>
                <a:lnTo>
                  <a:pt x="347758" y="16261"/>
                </a:lnTo>
                <a:lnTo>
                  <a:pt x="296922" y="4225"/>
                </a:lnTo>
                <a:lnTo>
                  <a:pt x="241554" y="0"/>
                </a:lnTo>
                <a:close/>
              </a:path>
            </a:pathLst>
          </a:custGeom>
          <a:solidFill>
            <a:srgbClr val="EAF9C8"/>
          </a:solidFill>
        </p:spPr>
        <p:txBody>
          <a:bodyPr wrap="square" lIns="0" tIns="0" rIns="0" bIns="0" rtlCol="0"/>
          <a:lstStyle/>
          <a:p>
            <a:endParaRPr/>
          </a:p>
        </p:txBody>
      </p:sp>
      <p:sp>
        <p:nvSpPr>
          <p:cNvPr id="54" name="object 54"/>
          <p:cNvSpPr/>
          <p:nvPr/>
        </p:nvSpPr>
        <p:spPr>
          <a:xfrm>
            <a:off x="1492844" y="3200602"/>
            <a:ext cx="483234" cy="320040"/>
          </a:xfrm>
          <a:custGeom>
            <a:avLst/>
            <a:gdLst/>
            <a:ahLst/>
            <a:cxnLst/>
            <a:rect l="l" t="t" r="r" b="b"/>
            <a:pathLst>
              <a:path w="483235" h="320039">
                <a:moveTo>
                  <a:pt x="0" y="160019"/>
                </a:moveTo>
                <a:lnTo>
                  <a:pt x="24561" y="89640"/>
                </a:lnTo>
                <a:lnTo>
                  <a:pt x="53084" y="59929"/>
                </a:lnTo>
                <a:lnTo>
                  <a:pt x="90498" y="35149"/>
                </a:lnTo>
                <a:lnTo>
                  <a:pt x="135349" y="16261"/>
                </a:lnTo>
                <a:lnTo>
                  <a:pt x="186185" y="4225"/>
                </a:lnTo>
                <a:lnTo>
                  <a:pt x="241554" y="0"/>
                </a:lnTo>
                <a:lnTo>
                  <a:pt x="296922" y="4225"/>
                </a:lnTo>
                <a:lnTo>
                  <a:pt x="347758" y="16261"/>
                </a:lnTo>
                <a:lnTo>
                  <a:pt x="392609" y="35149"/>
                </a:lnTo>
                <a:lnTo>
                  <a:pt x="430023" y="59929"/>
                </a:lnTo>
                <a:lnTo>
                  <a:pt x="458546" y="89640"/>
                </a:lnTo>
                <a:lnTo>
                  <a:pt x="476725" y="123324"/>
                </a:lnTo>
                <a:lnTo>
                  <a:pt x="483107" y="160019"/>
                </a:lnTo>
                <a:lnTo>
                  <a:pt x="476725" y="196715"/>
                </a:lnTo>
                <a:lnTo>
                  <a:pt x="458546" y="230399"/>
                </a:lnTo>
                <a:lnTo>
                  <a:pt x="430023" y="260110"/>
                </a:lnTo>
                <a:lnTo>
                  <a:pt x="392609" y="284890"/>
                </a:lnTo>
                <a:lnTo>
                  <a:pt x="347758" y="303778"/>
                </a:lnTo>
                <a:lnTo>
                  <a:pt x="296922" y="315814"/>
                </a:lnTo>
                <a:lnTo>
                  <a:pt x="241554" y="320039"/>
                </a:lnTo>
                <a:lnTo>
                  <a:pt x="186185" y="315814"/>
                </a:lnTo>
                <a:lnTo>
                  <a:pt x="135349" y="303778"/>
                </a:lnTo>
                <a:lnTo>
                  <a:pt x="90498" y="284890"/>
                </a:lnTo>
                <a:lnTo>
                  <a:pt x="53084" y="260110"/>
                </a:lnTo>
                <a:lnTo>
                  <a:pt x="24561" y="230399"/>
                </a:lnTo>
                <a:lnTo>
                  <a:pt x="6382" y="196715"/>
                </a:lnTo>
                <a:lnTo>
                  <a:pt x="0" y="160019"/>
                </a:lnTo>
                <a:close/>
              </a:path>
            </a:pathLst>
          </a:custGeom>
          <a:ln w="9144">
            <a:solidFill>
              <a:srgbClr val="000000"/>
            </a:solidFill>
          </a:ln>
        </p:spPr>
        <p:txBody>
          <a:bodyPr wrap="square" lIns="0" tIns="0" rIns="0" bIns="0" rtlCol="0"/>
          <a:lstStyle/>
          <a:p>
            <a:endParaRPr/>
          </a:p>
        </p:txBody>
      </p:sp>
      <p:sp>
        <p:nvSpPr>
          <p:cNvPr id="55" name="object 55"/>
          <p:cNvSpPr txBox="1"/>
          <p:nvPr/>
        </p:nvSpPr>
        <p:spPr>
          <a:xfrm>
            <a:off x="1663024" y="3196108"/>
            <a:ext cx="141605" cy="300355"/>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4</a:t>
            </a:r>
          </a:p>
        </p:txBody>
      </p:sp>
      <p:sp>
        <p:nvSpPr>
          <p:cNvPr id="56" name="object 56"/>
          <p:cNvSpPr/>
          <p:nvPr/>
        </p:nvSpPr>
        <p:spPr>
          <a:xfrm>
            <a:off x="2719664" y="3141166"/>
            <a:ext cx="485140" cy="320040"/>
          </a:xfrm>
          <a:custGeom>
            <a:avLst/>
            <a:gdLst/>
            <a:ahLst/>
            <a:cxnLst/>
            <a:rect l="l" t="t" r="r" b="b"/>
            <a:pathLst>
              <a:path w="485139" h="320039">
                <a:moveTo>
                  <a:pt x="242316" y="0"/>
                </a:moveTo>
                <a:lnTo>
                  <a:pt x="186745" y="4225"/>
                </a:lnTo>
                <a:lnTo>
                  <a:pt x="135738" y="16261"/>
                </a:lnTo>
                <a:lnTo>
                  <a:pt x="90746" y="35149"/>
                </a:lnTo>
                <a:lnTo>
                  <a:pt x="53224" y="59929"/>
                </a:lnTo>
                <a:lnTo>
                  <a:pt x="24623" y="89640"/>
                </a:lnTo>
                <a:lnTo>
                  <a:pt x="6398" y="123324"/>
                </a:lnTo>
                <a:lnTo>
                  <a:pt x="0" y="160020"/>
                </a:lnTo>
                <a:lnTo>
                  <a:pt x="6398" y="196715"/>
                </a:lnTo>
                <a:lnTo>
                  <a:pt x="24623" y="230399"/>
                </a:lnTo>
                <a:lnTo>
                  <a:pt x="53224" y="260110"/>
                </a:lnTo>
                <a:lnTo>
                  <a:pt x="90746" y="284890"/>
                </a:lnTo>
                <a:lnTo>
                  <a:pt x="135738" y="303778"/>
                </a:lnTo>
                <a:lnTo>
                  <a:pt x="186745" y="315814"/>
                </a:lnTo>
                <a:lnTo>
                  <a:pt x="242316" y="320040"/>
                </a:lnTo>
                <a:lnTo>
                  <a:pt x="297886" y="315814"/>
                </a:lnTo>
                <a:lnTo>
                  <a:pt x="348893" y="303778"/>
                </a:lnTo>
                <a:lnTo>
                  <a:pt x="393885" y="284890"/>
                </a:lnTo>
                <a:lnTo>
                  <a:pt x="431407" y="260110"/>
                </a:lnTo>
                <a:lnTo>
                  <a:pt x="460008" y="230399"/>
                </a:lnTo>
                <a:lnTo>
                  <a:pt x="478233" y="196715"/>
                </a:lnTo>
                <a:lnTo>
                  <a:pt x="484631" y="160020"/>
                </a:lnTo>
                <a:lnTo>
                  <a:pt x="478233" y="123324"/>
                </a:lnTo>
                <a:lnTo>
                  <a:pt x="460008" y="89640"/>
                </a:lnTo>
                <a:lnTo>
                  <a:pt x="431407" y="59929"/>
                </a:lnTo>
                <a:lnTo>
                  <a:pt x="393885" y="35149"/>
                </a:lnTo>
                <a:lnTo>
                  <a:pt x="348893" y="16261"/>
                </a:lnTo>
                <a:lnTo>
                  <a:pt x="297886" y="4225"/>
                </a:lnTo>
                <a:lnTo>
                  <a:pt x="242316" y="0"/>
                </a:lnTo>
                <a:close/>
              </a:path>
            </a:pathLst>
          </a:custGeom>
          <a:solidFill>
            <a:srgbClr val="66CCFF"/>
          </a:solidFill>
        </p:spPr>
        <p:txBody>
          <a:bodyPr wrap="square" lIns="0" tIns="0" rIns="0" bIns="0" rtlCol="0"/>
          <a:lstStyle/>
          <a:p>
            <a:endParaRPr/>
          </a:p>
        </p:txBody>
      </p:sp>
      <p:sp>
        <p:nvSpPr>
          <p:cNvPr id="57" name="object 57"/>
          <p:cNvSpPr/>
          <p:nvPr/>
        </p:nvSpPr>
        <p:spPr>
          <a:xfrm>
            <a:off x="2719664" y="3141166"/>
            <a:ext cx="485140" cy="320040"/>
          </a:xfrm>
          <a:custGeom>
            <a:avLst/>
            <a:gdLst/>
            <a:ahLst/>
            <a:cxnLst/>
            <a:rect l="l" t="t" r="r" b="b"/>
            <a:pathLst>
              <a:path w="485139" h="320039">
                <a:moveTo>
                  <a:pt x="0" y="160020"/>
                </a:moveTo>
                <a:lnTo>
                  <a:pt x="24623" y="89640"/>
                </a:lnTo>
                <a:lnTo>
                  <a:pt x="53224" y="59929"/>
                </a:lnTo>
                <a:lnTo>
                  <a:pt x="90746" y="35149"/>
                </a:lnTo>
                <a:lnTo>
                  <a:pt x="135738" y="16261"/>
                </a:lnTo>
                <a:lnTo>
                  <a:pt x="186745" y="4225"/>
                </a:lnTo>
                <a:lnTo>
                  <a:pt x="242316" y="0"/>
                </a:lnTo>
                <a:lnTo>
                  <a:pt x="297886" y="4225"/>
                </a:lnTo>
                <a:lnTo>
                  <a:pt x="348893" y="16261"/>
                </a:lnTo>
                <a:lnTo>
                  <a:pt x="393885" y="35149"/>
                </a:lnTo>
                <a:lnTo>
                  <a:pt x="431407" y="59929"/>
                </a:lnTo>
                <a:lnTo>
                  <a:pt x="460008" y="89640"/>
                </a:lnTo>
                <a:lnTo>
                  <a:pt x="478233" y="123324"/>
                </a:lnTo>
                <a:lnTo>
                  <a:pt x="484631" y="160020"/>
                </a:lnTo>
                <a:lnTo>
                  <a:pt x="478233" y="196715"/>
                </a:lnTo>
                <a:lnTo>
                  <a:pt x="460008" y="230399"/>
                </a:lnTo>
                <a:lnTo>
                  <a:pt x="431407" y="260110"/>
                </a:lnTo>
                <a:lnTo>
                  <a:pt x="393885" y="284890"/>
                </a:lnTo>
                <a:lnTo>
                  <a:pt x="348893" y="303778"/>
                </a:lnTo>
                <a:lnTo>
                  <a:pt x="297886" y="315814"/>
                </a:lnTo>
                <a:lnTo>
                  <a:pt x="242316" y="320040"/>
                </a:lnTo>
                <a:lnTo>
                  <a:pt x="186745" y="315814"/>
                </a:lnTo>
                <a:lnTo>
                  <a:pt x="135738" y="303778"/>
                </a:lnTo>
                <a:lnTo>
                  <a:pt x="90746" y="284890"/>
                </a:lnTo>
                <a:lnTo>
                  <a:pt x="53224" y="260110"/>
                </a:lnTo>
                <a:lnTo>
                  <a:pt x="24623" y="230399"/>
                </a:lnTo>
                <a:lnTo>
                  <a:pt x="6398" y="196715"/>
                </a:lnTo>
                <a:lnTo>
                  <a:pt x="0" y="160020"/>
                </a:lnTo>
                <a:close/>
              </a:path>
            </a:pathLst>
          </a:custGeom>
          <a:ln w="9144">
            <a:solidFill>
              <a:srgbClr val="000000"/>
            </a:solidFill>
          </a:ln>
        </p:spPr>
        <p:txBody>
          <a:bodyPr wrap="square" lIns="0" tIns="0" rIns="0" bIns="0" rtlCol="0"/>
          <a:lstStyle/>
          <a:p>
            <a:endParaRPr/>
          </a:p>
        </p:txBody>
      </p:sp>
      <p:sp>
        <p:nvSpPr>
          <p:cNvPr id="58" name="object 58"/>
          <p:cNvSpPr txBox="1"/>
          <p:nvPr/>
        </p:nvSpPr>
        <p:spPr>
          <a:xfrm>
            <a:off x="2833710" y="3136976"/>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13</a:t>
            </a:r>
            <a:endParaRPr sz="1800">
              <a:latin typeface="Calibri"/>
              <a:cs typeface="Calibri"/>
            </a:endParaRPr>
          </a:p>
        </p:txBody>
      </p:sp>
      <p:sp>
        <p:nvSpPr>
          <p:cNvPr id="59" name="object 59"/>
          <p:cNvSpPr/>
          <p:nvPr/>
        </p:nvSpPr>
        <p:spPr>
          <a:xfrm>
            <a:off x="2161879" y="3525215"/>
            <a:ext cx="481965" cy="318770"/>
          </a:xfrm>
          <a:custGeom>
            <a:avLst/>
            <a:gdLst/>
            <a:ahLst/>
            <a:cxnLst/>
            <a:rect l="l" t="t" r="r" b="b"/>
            <a:pathLst>
              <a:path w="481964" h="318770">
                <a:moveTo>
                  <a:pt x="240791" y="0"/>
                </a:moveTo>
                <a:lnTo>
                  <a:pt x="185585" y="4203"/>
                </a:lnTo>
                <a:lnTo>
                  <a:pt x="134905" y="16177"/>
                </a:lnTo>
                <a:lnTo>
                  <a:pt x="90195" y="34969"/>
                </a:lnTo>
                <a:lnTo>
                  <a:pt x="52904" y="59627"/>
                </a:lnTo>
                <a:lnTo>
                  <a:pt x="24477" y="89196"/>
                </a:lnTo>
                <a:lnTo>
                  <a:pt x="6360" y="122724"/>
                </a:lnTo>
                <a:lnTo>
                  <a:pt x="0" y="159258"/>
                </a:lnTo>
                <a:lnTo>
                  <a:pt x="6360" y="195791"/>
                </a:lnTo>
                <a:lnTo>
                  <a:pt x="24477" y="229319"/>
                </a:lnTo>
                <a:lnTo>
                  <a:pt x="52904" y="258888"/>
                </a:lnTo>
                <a:lnTo>
                  <a:pt x="90195" y="283546"/>
                </a:lnTo>
                <a:lnTo>
                  <a:pt x="134905" y="302338"/>
                </a:lnTo>
                <a:lnTo>
                  <a:pt x="185585" y="314312"/>
                </a:lnTo>
                <a:lnTo>
                  <a:pt x="240791" y="318516"/>
                </a:lnTo>
                <a:lnTo>
                  <a:pt x="295998" y="314312"/>
                </a:lnTo>
                <a:lnTo>
                  <a:pt x="346678" y="302338"/>
                </a:lnTo>
                <a:lnTo>
                  <a:pt x="391388" y="283546"/>
                </a:lnTo>
                <a:lnTo>
                  <a:pt x="428679" y="258888"/>
                </a:lnTo>
                <a:lnTo>
                  <a:pt x="457106" y="229319"/>
                </a:lnTo>
                <a:lnTo>
                  <a:pt x="475223" y="195791"/>
                </a:lnTo>
                <a:lnTo>
                  <a:pt x="481583" y="159258"/>
                </a:lnTo>
                <a:lnTo>
                  <a:pt x="475223" y="122724"/>
                </a:lnTo>
                <a:lnTo>
                  <a:pt x="457106" y="89196"/>
                </a:lnTo>
                <a:lnTo>
                  <a:pt x="428679" y="59627"/>
                </a:lnTo>
                <a:lnTo>
                  <a:pt x="391388" y="34969"/>
                </a:lnTo>
                <a:lnTo>
                  <a:pt x="346678" y="16177"/>
                </a:lnTo>
                <a:lnTo>
                  <a:pt x="295998" y="4203"/>
                </a:lnTo>
                <a:lnTo>
                  <a:pt x="240791" y="0"/>
                </a:lnTo>
                <a:close/>
              </a:path>
            </a:pathLst>
          </a:custGeom>
          <a:solidFill>
            <a:srgbClr val="EAF9C8"/>
          </a:solidFill>
        </p:spPr>
        <p:txBody>
          <a:bodyPr wrap="square" lIns="0" tIns="0" rIns="0" bIns="0" rtlCol="0"/>
          <a:lstStyle/>
          <a:p>
            <a:endParaRPr/>
          </a:p>
        </p:txBody>
      </p:sp>
      <p:sp>
        <p:nvSpPr>
          <p:cNvPr id="60" name="object 60"/>
          <p:cNvSpPr/>
          <p:nvPr/>
        </p:nvSpPr>
        <p:spPr>
          <a:xfrm>
            <a:off x="2161879" y="3525215"/>
            <a:ext cx="481965" cy="318770"/>
          </a:xfrm>
          <a:custGeom>
            <a:avLst/>
            <a:gdLst/>
            <a:ahLst/>
            <a:cxnLst/>
            <a:rect l="l" t="t" r="r" b="b"/>
            <a:pathLst>
              <a:path w="481964" h="318770">
                <a:moveTo>
                  <a:pt x="0" y="159258"/>
                </a:moveTo>
                <a:lnTo>
                  <a:pt x="24477" y="89196"/>
                </a:lnTo>
                <a:lnTo>
                  <a:pt x="52904" y="59627"/>
                </a:lnTo>
                <a:lnTo>
                  <a:pt x="90195" y="34969"/>
                </a:lnTo>
                <a:lnTo>
                  <a:pt x="134905" y="16177"/>
                </a:lnTo>
                <a:lnTo>
                  <a:pt x="185585" y="4203"/>
                </a:lnTo>
                <a:lnTo>
                  <a:pt x="240791" y="0"/>
                </a:lnTo>
                <a:lnTo>
                  <a:pt x="295998" y="4203"/>
                </a:lnTo>
                <a:lnTo>
                  <a:pt x="346678" y="16177"/>
                </a:lnTo>
                <a:lnTo>
                  <a:pt x="391388" y="34969"/>
                </a:lnTo>
                <a:lnTo>
                  <a:pt x="428679" y="59627"/>
                </a:lnTo>
                <a:lnTo>
                  <a:pt x="457106" y="89196"/>
                </a:lnTo>
                <a:lnTo>
                  <a:pt x="475223" y="122724"/>
                </a:lnTo>
                <a:lnTo>
                  <a:pt x="481583" y="159258"/>
                </a:lnTo>
                <a:lnTo>
                  <a:pt x="475223" y="195791"/>
                </a:lnTo>
                <a:lnTo>
                  <a:pt x="457106" y="229319"/>
                </a:lnTo>
                <a:lnTo>
                  <a:pt x="428679" y="258888"/>
                </a:lnTo>
                <a:lnTo>
                  <a:pt x="391388" y="283546"/>
                </a:lnTo>
                <a:lnTo>
                  <a:pt x="346678" y="302338"/>
                </a:lnTo>
                <a:lnTo>
                  <a:pt x="295998" y="314312"/>
                </a:lnTo>
                <a:lnTo>
                  <a:pt x="240791" y="318516"/>
                </a:lnTo>
                <a:lnTo>
                  <a:pt x="185585" y="314312"/>
                </a:lnTo>
                <a:lnTo>
                  <a:pt x="134905" y="302338"/>
                </a:lnTo>
                <a:lnTo>
                  <a:pt x="90195" y="283546"/>
                </a:lnTo>
                <a:lnTo>
                  <a:pt x="52904" y="258888"/>
                </a:lnTo>
                <a:lnTo>
                  <a:pt x="24477" y="229319"/>
                </a:lnTo>
                <a:lnTo>
                  <a:pt x="6360" y="195791"/>
                </a:lnTo>
                <a:lnTo>
                  <a:pt x="0" y="159258"/>
                </a:lnTo>
                <a:close/>
              </a:path>
            </a:pathLst>
          </a:custGeom>
          <a:ln w="9144">
            <a:solidFill>
              <a:srgbClr val="000000"/>
            </a:solidFill>
          </a:ln>
        </p:spPr>
        <p:txBody>
          <a:bodyPr wrap="square" lIns="0" tIns="0" rIns="0" bIns="0" rtlCol="0"/>
          <a:lstStyle/>
          <a:p>
            <a:endParaRPr/>
          </a:p>
        </p:txBody>
      </p:sp>
      <p:sp>
        <p:nvSpPr>
          <p:cNvPr id="61" name="object 61"/>
          <p:cNvSpPr txBox="1"/>
          <p:nvPr/>
        </p:nvSpPr>
        <p:spPr>
          <a:xfrm>
            <a:off x="2331424" y="3520389"/>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9</a:t>
            </a:r>
          </a:p>
        </p:txBody>
      </p:sp>
      <p:sp>
        <p:nvSpPr>
          <p:cNvPr id="62" name="object 62"/>
          <p:cNvSpPr/>
          <p:nvPr/>
        </p:nvSpPr>
        <p:spPr>
          <a:xfrm>
            <a:off x="984590" y="2933819"/>
            <a:ext cx="279400" cy="308610"/>
          </a:xfrm>
          <a:custGeom>
            <a:avLst/>
            <a:gdLst/>
            <a:ahLst/>
            <a:cxnLst/>
            <a:rect l="l" t="t" r="r" b="b"/>
            <a:pathLst>
              <a:path w="279400" h="308610">
                <a:moveTo>
                  <a:pt x="25717" y="214756"/>
                </a:moveTo>
                <a:lnTo>
                  <a:pt x="0" y="308356"/>
                </a:lnTo>
                <a:lnTo>
                  <a:pt x="90360" y="272795"/>
                </a:lnTo>
                <a:lnTo>
                  <a:pt x="80741" y="264159"/>
                </a:lnTo>
                <a:lnTo>
                  <a:pt x="59143" y="264159"/>
                </a:lnTo>
                <a:lnTo>
                  <a:pt x="37591" y="244856"/>
                </a:lnTo>
                <a:lnTo>
                  <a:pt x="47255" y="234094"/>
                </a:lnTo>
                <a:lnTo>
                  <a:pt x="25717" y="214756"/>
                </a:lnTo>
                <a:close/>
              </a:path>
              <a:path w="279400" h="308610">
                <a:moveTo>
                  <a:pt x="47255" y="234094"/>
                </a:moveTo>
                <a:lnTo>
                  <a:pt x="37591" y="244856"/>
                </a:lnTo>
                <a:lnTo>
                  <a:pt x="59143" y="264159"/>
                </a:lnTo>
                <a:lnTo>
                  <a:pt x="68783" y="253423"/>
                </a:lnTo>
                <a:lnTo>
                  <a:pt x="47255" y="234094"/>
                </a:lnTo>
                <a:close/>
              </a:path>
              <a:path w="279400" h="308610">
                <a:moveTo>
                  <a:pt x="68783" y="253423"/>
                </a:moveTo>
                <a:lnTo>
                  <a:pt x="59143" y="264159"/>
                </a:lnTo>
                <a:lnTo>
                  <a:pt x="80741" y="264159"/>
                </a:lnTo>
                <a:lnTo>
                  <a:pt x="68783" y="253423"/>
                </a:lnTo>
                <a:close/>
              </a:path>
              <a:path w="279400" h="308610">
                <a:moveTo>
                  <a:pt x="257454" y="0"/>
                </a:moveTo>
                <a:lnTo>
                  <a:pt x="47255" y="234094"/>
                </a:lnTo>
                <a:lnTo>
                  <a:pt x="68783" y="253423"/>
                </a:lnTo>
                <a:lnTo>
                  <a:pt x="278993" y="19303"/>
                </a:lnTo>
                <a:lnTo>
                  <a:pt x="257454" y="0"/>
                </a:lnTo>
                <a:close/>
              </a:path>
            </a:pathLst>
          </a:custGeom>
          <a:solidFill>
            <a:srgbClr val="000000"/>
          </a:solidFill>
        </p:spPr>
        <p:txBody>
          <a:bodyPr wrap="square" lIns="0" tIns="0" rIns="0" bIns="0" rtlCol="0"/>
          <a:lstStyle/>
          <a:p>
            <a:endParaRPr/>
          </a:p>
        </p:txBody>
      </p:sp>
      <p:sp>
        <p:nvSpPr>
          <p:cNvPr id="63" name="object 63"/>
          <p:cNvSpPr/>
          <p:nvPr/>
        </p:nvSpPr>
        <p:spPr>
          <a:xfrm>
            <a:off x="1510369" y="2951302"/>
            <a:ext cx="182880" cy="279400"/>
          </a:xfrm>
          <a:custGeom>
            <a:avLst/>
            <a:gdLst/>
            <a:ahLst/>
            <a:cxnLst/>
            <a:rect l="l" t="t" r="r" b="b"/>
            <a:pathLst>
              <a:path w="182880" h="279400">
                <a:moveTo>
                  <a:pt x="124368" y="213168"/>
                </a:moveTo>
                <a:lnTo>
                  <a:pt x="99822" y="228600"/>
                </a:lnTo>
                <a:lnTo>
                  <a:pt x="182880" y="279019"/>
                </a:lnTo>
                <a:lnTo>
                  <a:pt x="177598" y="225425"/>
                </a:lnTo>
                <a:lnTo>
                  <a:pt x="132080" y="225425"/>
                </a:lnTo>
                <a:lnTo>
                  <a:pt x="124368" y="213168"/>
                </a:lnTo>
                <a:close/>
              </a:path>
              <a:path w="182880" h="279400">
                <a:moveTo>
                  <a:pt x="148858" y="197772"/>
                </a:moveTo>
                <a:lnTo>
                  <a:pt x="124368" y="213168"/>
                </a:lnTo>
                <a:lnTo>
                  <a:pt x="132080" y="225425"/>
                </a:lnTo>
                <a:lnTo>
                  <a:pt x="156590" y="210058"/>
                </a:lnTo>
                <a:lnTo>
                  <a:pt x="148858" y="197772"/>
                </a:lnTo>
                <a:close/>
              </a:path>
              <a:path w="182880" h="279400">
                <a:moveTo>
                  <a:pt x="173355" y="182372"/>
                </a:moveTo>
                <a:lnTo>
                  <a:pt x="148858" y="197772"/>
                </a:lnTo>
                <a:lnTo>
                  <a:pt x="156590" y="210058"/>
                </a:lnTo>
                <a:lnTo>
                  <a:pt x="132080" y="225425"/>
                </a:lnTo>
                <a:lnTo>
                  <a:pt x="177598" y="225425"/>
                </a:lnTo>
                <a:lnTo>
                  <a:pt x="173355" y="182372"/>
                </a:lnTo>
                <a:close/>
              </a:path>
              <a:path w="182880" h="279400">
                <a:moveTo>
                  <a:pt x="24384" y="0"/>
                </a:moveTo>
                <a:lnTo>
                  <a:pt x="0" y="15493"/>
                </a:lnTo>
                <a:lnTo>
                  <a:pt x="124368" y="213168"/>
                </a:lnTo>
                <a:lnTo>
                  <a:pt x="148858" y="197772"/>
                </a:lnTo>
                <a:lnTo>
                  <a:pt x="24384" y="0"/>
                </a:lnTo>
                <a:close/>
              </a:path>
            </a:pathLst>
          </a:custGeom>
          <a:solidFill>
            <a:srgbClr val="000000"/>
          </a:solidFill>
        </p:spPr>
        <p:txBody>
          <a:bodyPr wrap="square" lIns="0" tIns="0" rIns="0" bIns="0" rtlCol="0"/>
          <a:lstStyle/>
          <a:p>
            <a:endParaRPr/>
          </a:p>
        </p:txBody>
      </p:sp>
      <p:sp>
        <p:nvSpPr>
          <p:cNvPr id="64" name="object 64"/>
          <p:cNvSpPr/>
          <p:nvPr/>
        </p:nvSpPr>
        <p:spPr>
          <a:xfrm>
            <a:off x="2725124" y="2894745"/>
            <a:ext cx="259079" cy="271145"/>
          </a:xfrm>
          <a:custGeom>
            <a:avLst/>
            <a:gdLst/>
            <a:ahLst/>
            <a:cxnLst/>
            <a:rect l="l" t="t" r="r" b="b"/>
            <a:pathLst>
              <a:path w="259080" h="271145">
                <a:moveTo>
                  <a:pt x="188520" y="217753"/>
                </a:moveTo>
                <a:lnTo>
                  <a:pt x="167512" y="237744"/>
                </a:lnTo>
                <a:lnTo>
                  <a:pt x="258952" y="270636"/>
                </a:lnTo>
                <a:lnTo>
                  <a:pt x="245954" y="228219"/>
                </a:lnTo>
                <a:lnTo>
                  <a:pt x="198500" y="228219"/>
                </a:lnTo>
                <a:lnTo>
                  <a:pt x="188520" y="217753"/>
                </a:lnTo>
                <a:close/>
              </a:path>
              <a:path w="259080" h="271145">
                <a:moveTo>
                  <a:pt x="209480" y="197806"/>
                </a:moveTo>
                <a:lnTo>
                  <a:pt x="188520" y="217753"/>
                </a:lnTo>
                <a:lnTo>
                  <a:pt x="198500" y="228219"/>
                </a:lnTo>
                <a:lnTo>
                  <a:pt x="219456" y="208279"/>
                </a:lnTo>
                <a:lnTo>
                  <a:pt x="209480" y="197806"/>
                </a:lnTo>
                <a:close/>
              </a:path>
              <a:path w="259080" h="271145">
                <a:moveTo>
                  <a:pt x="230505" y="177800"/>
                </a:moveTo>
                <a:lnTo>
                  <a:pt x="209480" y="197806"/>
                </a:lnTo>
                <a:lnTo>
                  <a:pt x="219456" y="208279"/>
                </a:lnTo>
                <a:lnTo>
                  <a:pt x="198500" y="228219"/>
                </a:lnTo>
                <a:lnTo>
                  <a:pt x="245954" y="228219"/>
                </a:lnTo>
                <a:lnTo>
                  <a:pt x="230505" y="177800"/>
                </a:lnTo>
                <a:close/>
              </a:path>
              <a:path w="259080" h="271145">
                <a:moveTo>
                  <a:pt x="21081" y="0"/>
                </a:moveTo>
                <a:lnTo>
                  <a:pt x="0" y="20065"/>
                </a:lnTo>
                <a:lnTo>
                  <a:pt x="188520" y="217753"/>
                </a:lnTo>
                <a:lnTo>
                  <a:pt x="209480" y="197806"/>
                </a:lnTo>
                <a:lnTo>
                  <a:pt x="21081" y="0"/>
                </a:lnTo>
                <a:close/>
              </a:path>
            </a:pathLst>
          </a:custGeom>
          <a:solidFill>
            <a:srgbClr val="000000"/>
          </a:solidFill>
        </p:spPr>
        <p:txBody>
          <a:bodyPr wrap="square" lIns="0" tIns="0" rIns="0" bIns="0" rtlCol="0"/>
          <a:lstStyle/>
          <a:p>
            <a:endParaRPr/>
          </a:p>
        </p:txBody>
      </p:sp>
      <p:sp>
        <p:nvSpPr>
          <p:cNvPr id="65" name="object 65"/>
          <p:cNvSpPr/>
          <p:nvPr/>
        </p:nvSpPr>
        <p:spPr>
          <a:xfrm>
            <a:off x="2586314" y="3405328"/>
            <a:ext cx="212217" cy="189230"/>
          </a:xfrm>
          <a:prstGeom prst="rect">
            <a:avLst/>
          </a:prstGeom>
          <a:blipFill>
            <a:blip r:embed="rId4" cstate="print"/>
            <a:stretch>
              <a:fillRect/>
            </a:stretch>
          </a:blipFill>
        </p:spPr>
        <p:txBody>
          <a:bodyPr wrap="square" lIns="0" tIns="0" rIns="0" bIns="0" rtlCol="0"/>
          <a:lstStyle/>
          <a:p>
            <a:endParaRPr/>
          </a:p>
        </p:txBody>
      </p:sp>
      <p:sp>
        <p:nvSpPr>
          <p:cNvPr id="66" name="object 66"/>
          <p:cNvSpPr txBox="1"/>
          <p:nvPr/>
        </p:nvSpPr>
        <p:spPr>
          <a:xfrm>
            <a:off x="3104092" y="1072000"/>
            <a:ext cx="69278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A</a:t>
            </a:r>
            <a:r>
              <a:rPr sz="1800" spc="-40">
                <a:latin typeface="Calibri"/>
                <a:cs typeface="Calibri"/>
              </a:rPr>
              <a:t>r</a:t>
            </a:r>
            <a:r>
              <a:rPr sz="1800">
                <a:latin typeface="Calibri"/>
                <a:cs typeface="Calibri"/>
              </a:rPr>
              <a:t>an</a:t>
            </a:r>
            <a:r>
              <a:rPr sz="1800" spc="5">
                <a:latin typeface="Calibri"/>
                <a:cs typeface="Calibri"/>
              </a:rPr>
              <a:t>a</a:t>
            </a:r>
            <a:r>
              <a:rPr sz="1800">
                <a:latin typeface="Calibri"/>
                <a:cs typeface="Calibri"/>
              </a:rPr>
              <a:t>n</a:t>
            </a:r>
          </a:p>
        </p:txBody>
      </p:sp>
      <p:sp>
        <p:nvSpPr>
          <p:cNvPr id="67" name="object 67"/>
          <p:cNvSpPr txBox="1"/>
          <p:nvPr/>
        </p:nvSpPr>
        <p:spPr>
          <a:xfrm>
            <a:off x="3104092" y="1346319"/>
            <a:ext cx="72199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s</a:t>
            </a:r>
            <a:r>
              <a:rPr sz="1800" spc="-35">
                <a:latin typeface="Calibri"/>
                <a:cs typeface="Calibri"/>
              </a:rPr>
              <a:t>a</a:t>
            </a:r>
            <a:r>
              <a:rPr sz="1800">
                <a:latin typeface="Calibri"/>
                <a:cs typeface="Calibri"/>
              </a:rPr>
              <a:t>y</a:t>
            </a:r>
            <a:r>
              <a:rPr sz="1800" spc="-5">
                <a:latin typeface="Calibri"/>
                <a:cs typeface="Calibri"/>
              </a:rPr>
              <a:t>ı=13</a:t>
            </a:r>
            <a:endParaRPr sz="1800">
              <a:latin typeface="Calibri"/>
              <a:cs typeface="Calibri"/>
            </a:endParaRPr>
          </a:p>
        </p:txBody>
      </p:sp>
      <p:sp>
        <p:nvSpPr>
          <p:cNvPr id="73" name="object 73"/>
          <p:cNvSpPr txBox="1"/>
          <p:nvPr/>
        </p:nvSpPr>
        <p:spPr>
          <a:xfrm>
            <a:off x="4357444" y="1276745"/>
            <a:ext cx="4384819" cy="1899879"/>
          </a:xfrm>
          <a:prstGeom prst="rect">
            <a:avLst/>
          </a:prstGeom>
        </p:spPr>
        <p:txBody>
          <a:bodyPr vert="horz" wrap="square" lIns="0" tIns="106045" rIns="0" bIns="0" rtlCol="0" anchor="t">
            <a:spAutoFit/>
          </a:bodyPr>
          <a:lstStyle/>
          <a:p>
            <a:pPr marR="630555" algn="ctr">
              <a:lnSpc>
                <a:spcPct val="100000"/>
              </a:lnSpc>
              <a:spcBef>
                <a:spcPts val="835"/>
              </a:spcBef>
            </a:pPr>
            <a:endParaRPr lang="tr-TR" sz="1600" b="1" spc="-5" dirty="0">
              <a:solidFill>
                <a:srgbClr val="3333CC"/>
              </a:solidFill>
              <a:latin typeface="Calibri"/>
              <a:cs typeface="Calibri"/>
            </a:endParaRPr>
          </a:p>
          <a:p>
            <a:pPr marL="12700">
              <a:lnSpc>
                <a:spcPct val="100000"/>
              </a:lnSpc>
              <a:spcBef>
                <a:spcPts val="1019"/>
              </a:spcBef>
            </a:pPr>
            <a:r>
              <a:rPr sz="2200" spc="-15">
                <a:latin typeface="Calibri"/>
                <a:cs typeface="Calibri"/>
              </a:rPr>
              <a:t>Mavi </a:t>
            </a:r>
            <a:r>
              <a:rPr sz="2200" spc="-10">
                <a:latin typeface="Calibri"/>
                <a:cs typeface="Calibri"/>
              </a:rPr>
              <a:t>renkli düğümler arama sırasında </a:t>
            </a:r>
            <a:r>
              <a:rPr sz="2200" spc="-15">
                <a:latin typeface="Calibri"/>
                <a:cs typeface="Calibri"/>
              </a:rPr>
              <a:t>ziyaret </a:t>
            </a:r>
            <a:r>
              <a:rPr sz="2200" spc="-5">
                <a:latin typeface="Calibri"/>
                <a:cs typeface="Calibri"/>
              </a:rPr>
              <a:t>edilen</a:t>
            </a:r>
            <a:r>
              <a:rPr sz="2200" spc="90" dirty="0">
                <a:latin typeface="Calibri"/>
                <a:cs typeface="Calibri"/>
              </a:rPr>
              <a:t> </a:t>
            </a:r>
            <a:r>
              <a:rPr sz="2200" spc="-30">
                <a:latin typeface="Calibri"/>
                <a:cs typeface="Calibri"/>
              </a:rPr>
              <a:t>düğümlerdir.</a:t>
            </a:r>
            <a:endParaRPr sz="2200">
              <a:latin typeface="Calibri"/>
              <a:cs typeface="Calibri"/>
            </a:endParaRPr>
          </a:p>
          <a:p>
            <a:pPr marL="12700">
              <a:lnSpc>
                <a:spcPct val="100000"/>
              </a:lnSpc>
              <a:spcBef>
                <a:spcPts val="530"/>
              </a:spcBef>
            </a:pPr>
            <a:r>
              <a:rPr sz="2200" spc="-5">
                <a:latin typeface="Calibri"/>
                <a:cs typeface="Calibri"/>
              </a:rPr>
              <a:t>Algoritmanın </a:t>
            </a:r>
            <a:r>
              <a:rPr sz="2200" spc="-10">
                <a:latin typeface="Calibri"/>
                <a:cs typeface="Calibri"/>
              </a:rPr>
              <a:t>çalışma karmaşıklığı </a:t>
            </a:r>
            <a:r>
              <a:rPr sz="2200" spc="-30">
                <a:latin typeface="Calibri"/>
                <a:cs typeface="Calibri"/>
              </a:rPr>
              <a:t>O(d)'dir. </a:t>
            </a:r>
            <a:r>
              <a:rPr sz="2200" spc="-5">
                <a:latin typeface="Calibri"/>
                <a:cs typeface="Calibri"/>
              </a:rPr>
              <a:t>(d = </a:t>
            </a:r>
            <a:r>
              <a:rPr sz="2200" spc="-10">
                <a:latin typeface="Calibri"/>
                <a:cs typeface="Calibri"/>
              </a:rPr>
              <a:t>ağacın</a:t>
            </a:r>
            <a:r>
              <a:rPr sz="2200" spc="25" dirty="0">
                <a:latin typeface="Calibri"/>
                <a:cs typeface="Calibri"/>
              </a:rPr>
              <a:t> </a:t>
            </a:r>
            <a:r>
              <a:rPr sz="2200" spc="-10">
                <a:latin typeface="Calibri"/>
                <a:cs typeface="Calibri"/>
              </a:rPr>
              <a:t>derinliği)</a:t>
            </a:r>
            <a:endParaRPr sz="2200">
              <a:latin typeface="Calibri"/>
              <a:cs typeface="Calibri"/>
            </a:endParaRPr>
          </a:p>
        </p:txBody>
      </p:sp>
      <p:sp>
        <p:nvSpPr>
          <p:cNvPr id="77" name="object 7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49</a:t>
            </a:r>
            <a:endParaRPr sz="1200">
              <a:latin typeface="Arial"/>
              <a:cs typeface="Arial"/>
            </a:endParaRPr>
          </a:p>
        </p:txBody>
      </p:sp>
      <p:pic>
        <p:nvPicPr>
          <p:cNvPr id="21" name="Resim 20">
            <a:extLst>
              <a:ext uri="{FF2B5EF4-FFF2-40B4-BE49-F238E27FC236}">
                <a16:creationId xmlns:a16="http://schemas.microsoft.com/office/drawing/2014/main" id="{99DF700C-1790-DE14-5FF8-AEBEE38FE6B8}"/>
              </a:ext>
            </a:extLst>
          </p:cNvPr>
          <p:cNvPicPr>
            <a:picLocks noChangeAspect="1"/>
          </p:cNvPicPr>
          <p:nvPr/>
        </p:nvPicPr>
        <p:blipFill>
          <a:blip r:embed="rId5"/>
          <a:stretch>
            <a:fillRect/>
          </a:stretch>
        </p:blipFill>
        <p:spPr>
          <a:xfrm>
            <a:off x="4324163" y="3281522"/>
            <a:ext cx="3851497" cy="316333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B2BBBF-DEE4-4DF7-9009-DCBBA3DE11E1}"/>
              </a:ext>
            </a:extLst>
          </p:cNvPr>
          <p:cNvSpPr>
            <a:spLocks noGrp="1"/>
          </p:cNvSpPr>
          <p:nvPr>
            <p:ph type="title"/>
          </p:nvPr>
        </p:nvSpPr>
        <p:spPr/>
        <p:txBody>
          <a:bodyPr wrap="square" lIns="0" tIns="0" rIns="0" bIns="0" anchor="t">
            <a:spAutoFit/>
          </a:bodyPr>
          <a:lstStyle/>
          <a:p>
            <a:pPr algn="ctr"/>
            <a:r>
              <a:rPr lang="tr-TR">
                <a:solidFill>
                  <a:schemeClr val="tx1"/>
                </a:solidFill>
              </a:rPr>
              <a:t>ÖRNEK - 40 verisi aranıyor</a:t>
            </a:r>
            <a:endParaRPr lang="tr-TR"/>
          </a:p>
        </p:txBody>
      </p:sp>
      <p:sp>
        <p:nvSpPr>
          <p:cNvPr id="3" name="Metin Yer Tutucusu 2">
            <a:extLst>
              <a:ext uri="{FF2B5EF4-FFF2-40B4-BE49-F238E27FC236}">
                <a16:creationId xmlns:a16="http://schemas.microsoft.com/office/drawing/2014/main" id="{D4F7F7D2-5EEF-4DC7-97BA-EDA76584A276}"/>
              </a:ext>
            </a:extLst>
          </p:cNvPr>
          <p:cNvSpPr>
            <a:spLocks noGrp="1"/>
          </p:cNvSpPr>
          <p:nvPr>
            <p:ph type="body" idx="1"/>
          </p:nvPr>
        </p:nvSpPr>
        <p:spPr/>
        <p:txBody>
          <a:bodyPr/>
          <a:lstStyle/>
          <a:p>
            <a:endParaRPr lang="tr-TR"/>
          </a:p>
        </p:txBody>
      </p:sp>
      <p:pic>
        <p:nvPicPr>
          <p:cNvPr id="4" name="Resim 4" descr="çizim içeren bir resim&#10;&#10;Çok yüksek güvenilirlikle oluşturulmuş açıklama">
            <a:extLst>
              <a:ext uri="{FF2B5EF4-FFF2-40B4-BE49-F238E27FC236}">
                <a16:creationId xmlns:a16="http://schemas.microsoft.com/office/drawing/2014/main" id="{3C354DF8-7AEF-4749-B902-A771DBD132F6}"/>
              </a:ext>
            </a:extLst>
          </p:cNvPr>
          <p:cNvPicPr>
            <a:picLocks noChangeAspect="1"/>
          </p:cNvPicPr>
          <p:nvPr/>
        </p:nvPicPr>
        <p:blipFill>
          <a:blip r:embed="rId2"/>
          <a:stretch>
            <a:fillRect/>
          </a:stretch>
        </p:blipFill>
        <p:spPr>
          <a:xfrm>
            <a:off x="1432410" y="1652752"/>
            <a:ext cx="5986392" cy="4644821"/>
          </a:xfrm>
          <a:prstGeom prst="rect">
            <a:avLst/>
          </a:prstGeom>
        </p:spPr>
      </p:pic>
    </p:spTree>
    <p:extLst>
      <p:ext uri="{BB962C8B-B14F-4D97-AF65-F5344CB8AC3E}">
        <p14:creationId xmlns:p14="http://schemas.microsoft.com/office/powerpoint/2010/main" val="196755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459479" cy="574040"/>
          </a:xfrm>
          <a:prstGeom prst="rect">
            <a:avLst/>
          </a:prstGeom>
        </p:spPr>
        <p:txBody>
          <a:bodyPr vert="horz" wrap="square" lIns="0" tIns="12700" rIns="0" bIns="0" rtlCol="0">
            <a:spAutoFit/>
          </a:bodyPr>
          <a:lstStyle/>
          <a:p>
            <a:pPr marL="12700">
              <a:lnSpc>
                <a:spcPct val="100000"/>
              </a:lnSpc>
              <a:spcBef>
                <a:spcPts val="100"/>
              </a:spcBef>
            </a:pPr>
            <a:r>
              <a:rPr spc="-15"/>
              <a:t>BST </a:t>
            </a:r>
            <a:r>
              <a:t>İşlemleri-</a:t>
            </a:r>
            <a:r>
              <a:rPr spc="-95"/>
              <a:t> </a:t>
            </a:r>
            <a:r>
              <a:rPr spc="-5"/>
              <a:t>Min</a:t>
            </a:r>
          </a:p>
        </p:txBody>
      </p:sp>
      <p:sp>
        <p:nvSpPr>
          <p:cNvPr id="25" name="object 25"/>
          <p:cNvSpPr txBox="1"/>
          <p:nvPr/>
        </p:nvSpPr>
        <p:spPr>
          <a:xfrm>
            <a:off x="1121765" y="1647901"/>
            <a:ext cx="6492240" cy="1624330"/>
          </a:xfrm>
          <a:prstGeom prst="rect">
            <a:avLst/>
          </a:prstGeom>
        </p:spPr>
        <p:txBody>
          <a:bodyPr vert="horz" wrap="square" lIns="0" tIns="12700" rIns="0" bIns="0" rtlCol="0">
            <a:spAutoFit/>
          </a:bodyPr>
          <a:lstStyle/>
          <a:p>
            <a:pPr marL="12700">
              <a:lnSpc>
                <a:spcPts val="2595"/>
              </a:lnSpc>
              <a:spcBef>
                <a:spcPts val="100"/>
              </a:spcBef>
              <a:tabLst>
                <a:tab pos="546100" algn="l"/>
              </a:tabLst>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err="1">
                <a:latin typeface="Calibri"/>
                <a:cs typeface="Calibri"/>
              </a:rPr>
              <a:t>Ağaçtaki</a:t>
            </a:r>
            <a:r>
              <a:rPr sz="2400" spc="-10" dirty="0">
                <a:latin typeface="Calibri"/>
                <a:cs typeface="Calibri"/>
              </a:rPr>
              <a:t> </a:t>
            </a:r>
            <a:r>
              <a:rPr sz="2400" dirty="0" err="1">
                <a:latin typeface="Calibri"/>
                <a:cs typeface="Calibri"/>
              </a:rPr>
              <a:t>en</a:t>
            </a:r>
            <a:r>
              <a:rPr sz="2400" dirty="0">
                <a:latin typeface="Calibri"/>
                <a:cs typeface="Calibri"/>
              </a:rPr>
              <a:t> </a:t>
            </a:r>
            <a:r>
              <a:rPr sz="2400" dirty="0" err="1">
                <a:latin typeface="Calibri"/>
                <a:cs typeface="Calibri"/>
              </a:rPr>
              <a:t>küçük</a:t>
            </a:r>
            <a:r>
              <a:rPr sz="2400" dirty="0">
                <a:latin typeface="Calibri"/>
                <a:cs typeface="Calibri"/>
              </a:rPr>
              <a:t> </a:t>
            </a:r>
            <a:r>
              <a:rPr sz="2400" dirty="0" err="1">
                <a:latin typeface="Calibri"/>
                <a:cs typeface="Calibri"/>
              </a:rPr>
              <a:t>elemanı</a:t>
            </a:r>
            <a:r>
              <a:rPr sz="2400" dirty="0">
                <a:latin typeface="Calibri"/>
                <a:cs typeface="Calibri"/>
              </a:rPr>
              <a:t> </a:t>
            </a:r>
            <a:r>
              <a:rPr sz="2400" spc="-5" dirty="0" err="1">
                <a:latin typeface="Calibri"/>
                <a:cs typeface="Calibri"/>
              </a:rPr>
              <a:t>içeren</a:t>
            </a:r>
            <a:r>
              <a:rPr sz="2400" spc="-5" dirty="0">
                <a:latin typeface="Calibri"/>
                <a:cs typeface="Calibri"/>
              </a:rPr>
              <a:t> </a:t>
            </a:r>
            <a:r>
              <a:rPr sz="2400" spc="-5" dirty="0" err="1">
                <a:latin typeface="Calibri"/>
                <a:cs typeface="Calibri"/>
              </a:rPr>
              <a:t>düğümü</a:t>
            </a:r>
            <a:r>
              <a:rPr sz="2400" spc="-110" dirty="0">
                <a:latin typeface="Calibri"/>
                <a:cs typeface="Calibri"/>
              </a:rPr>
              <a:t> </a:t>
            </a:r>
            <a:r>
              <a:rPr sz="2400" spc="-5" dirty="0" err="1">
                <a:latin typeface="Calibri"/>
                <a:cs typeface="Calibri"/>
              </a:rPr>
              <a:t>bulur</a:t>
            </a:r>
            <a:endParaRPr sz="2400" dirty="0">
              <a:latin typeface="Calibri"/>
              <a:cs typeface="Calibri"/>
            </a:endParaRPr>
          </a:p>
          <a:p>
            <a:pPr marL="546100">
              <a:lnSpc>
                <a:spcPts val="2595"/>
              </a:lnSpc>
            </a:pPr>
            <a:r>
              <a:rPr sz="2400" spc="-15" dirty="0" err="1">
                <a:latin typeface="Calibri"/>
                <a:cs typeface="Calibri"/>
              </a:rPr>
              <a:t>ve</a:t>
            </a:r>
            <a:r>
              <a:rPr sz="2400" spc="-15" dirty="0">
                <a:latin typeface="Calibri"/>
                <a:cs typeface="Calibri"/>
              </a:rPr>
              <a:t> </a:t>
            </a:r>
            <a:r>
              <a:rPr sz="2400" spc="-5" dirty="0" err="1">
                <a:latin typeface="Calibri"/>
                <a:cs typeface="Calibri"/>
              </a:rPr>
              <a:t>geri</a:t>
            </a:r>
            <a:r>
              <a:rPr sz="2400" spc="10" dirty="0">
                <a:latin typeface="Calibri"/>
                <a:cs typeface="Calibri"/>
              </a:rPr>
              <a:t> </a:t>
            </a:r>
            <a:r>
              <a:rPr sz="2400" spc="-35" dirty="0" err="1">
                <a:latin typeface="Calibri"/>
                <a:cs typeface="Calibri"/>
              </a:rPr>
              <a:t>döndürür</a:t>
            </a:r>
            <a:r>
              <a:rPr sz="2400" spc="-35" dirty="0">
                <a:latin typeface="Calibri"/>
                <a:cs typeface="Calibri"/>
              </a:rPr>
              <a:t>.</a:t>
            </a:r>
            <a:endParaRPr sz="2400" dirty="0">
              <a:latin typeface="Calibri"/>
              <a:cs typeface="Calibri"/>
            </a:endParaRPr>
          </a:p>
          <a:p>
            <a:pPr marL="927100" marR="744855" indent="-457200">
              <a:lnSpc>
                <a:spcPct val="80000"/>
              </a:lnSpc>
              <a:spcBef>
                <a:spcPts val="535"/>
              </a:spcBef>
              <a:tabLst>
                <a:tab pos="927100" algn="l"/>
              </a:tabLst>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5" dirty="0" err="1">
                <a:latin typeface="Calibri"/>
                <a:cs typeface="Calibri"/>
              </a:rPr>
              <a:t>En</a:t>
            </a:r>
            <a:r>
              <a:rPr sz="2200" spc="-5" dirty="0">
                <a:latin typeface="Calibri"/>
                <a:cs typeface="Calibri"/>
              </a:rPr>
              <a:t> </a:t>
            </a:r>
            <a:r>
              <a:rPr sz="2200" spc="-5" dirty="0" err="1">
                <a:latin typeface="Calibri"/>
                <a:cs typeface="Calibri"/>
              </a:rPr>
              <a:t>küçük</a:t>
            </a:r>
            <a:r>
              <a:rPr sz="2200" spc="-5" dirty="0">
                <a:latin typeface="Calibri"/>
                <a:cs typeface="Calibri"/>
              </a:rPr>
              <a:t> </a:t>
            </a:r>
            <a:r>
              <a:rPr sz="2200" spc="-5" dirty="0" err="1">
                <a:latin typeface="Calibri"/>
                <a:cs typeface="Calibri"/>
              </a:rPr>
              <a:t>elemanı</a:t>
            </a:r>
            <a:r>
              <a:rPr sz="2200" spc="-5" dirty="0">
                <a:latin typeface="Calibri"/>
                <a:cs typeface="Calibri"/>
              </a:rPr>
              <a:t> </a:t>
            </a:r>
            <a:r>
              <a:rPr sz="2200" spc="-10" dirty="0" err="1">
                <a:latin typeface="Calibri"/>
                <a:cs typeface="Calibri"/>
              </a:rPr>
              <a:t>içeren</a:t>
            </a:r>
            <a:r>
              <a:rPr sz="2200" spc="-10" dirty="0">
                <a:latin typeface="Calibri"/>
                <a:cs typeface="Calibri"/>
              </a:rPr>
              <a:t> </a:t>
            </a:r>
            <a:r>
              <a:rPr sz="2200" spc="-10" dirty="0" err="1">
                <a:latin typeface="Calibri"/>
                <a:cs typeface="Calibri"/>
              </a:rPr>
              <a:t>düğüm</a:t>
            </a:r>
            <a:r>
              <a:rPr sz="2200" spc="-10" dirty="0">
                <a:latin typeface="Calibri"/>
                <a:cs typeface="Calibri"/>
              </a:rPr>
              <a:t> </a:t>
            </a:r>
            <a:r>
              <a:rPr sz="2200" spc="-5" dirty="0" err="1">
                <a:latin typeface="Calibri"/>
                <a:cs typeface="Calibri"/>
              </a:rPr>
              <a:t>en</a:t>
            </a:r>
            <a:r>
              <a:rPr sz="2200" spc="-5" dirty="0">
                <a:latin typeface="Calibri"/>
                <a:cs typeface="Calibri"/>
              </a:rPr>
              <a:t> </a:t>
            </a:r>
            <a:r>
              <a:rPr sz="2200" spc="-5" dirty="0" err="1">
                <a:latin typeface="Calibri"/>
                <a:cs typeface="Calibri"/>
              </a:rPr>
              <a:t>soldaki</a:t>
            </a:r>
            <a:r>
              <a:rPr sz="2200" spc="-5" dirty="0">
                <a:latin typeface="Calibri"/>
                <a:cs typeface="Calibri"/>
              </a:rPr>
              <a:t>  </a:t>
            </a:r>
            <a:r>
              <a:rPr sz="2200" spc="-10" dirty="0" err="1">
                <a:latin typeface="Calibri"/>
                <a:cs typeface="Calibri"/>
              </a:rPr>
              <a:t>düğümde</a:t>
            </a:r>
            <a:r>
              <a:rPr sz="2200" spc="5" dirty="0">
                <a:latin typeface="Calibri"/>
                <a:cs typeface="Calibri"/>
              </a:rPr>
              <a:t> </a:t>
            </a:r>
            <a:r>
              <a:rPr sz="2200" spc="-35" dirty="0" err="1">
                <a:latin typeface="Calibri"/>
                <a:cs typeface="Calibri"/>
              </a:rPr>
              <a:t>bulunur</a:t>
            </a:r>
            <a:r>
              <a:rPr sz="2200" spc="-35" dirty="0">
                <a:latin typeface="Calibri"/>
                <a:cs typeface="Calibri"/>
              </a:rPr>
              <a:t>.</a:t>
            </a:r>
            <a:endParaRPr sz="2200" dirty="0">
              <a:latin typeface="Calibri"/>
              <a:cs typeface="Calibri"/>
            </a:endParaRPr>
          </a:p>
          <a:p>
            <a:pPr marL="469900">
              <a:lnSpc>
                <a:spcPct val="100000"/>
              </a:lnSpc>
              <a:tabLst>
                <a:tab pos="927100" algn="l"/>
              </a:tabLst>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20" dirty="0" err="1">
                <a:latin typeface="Calibri"/>
                <a:cs typeface="Calibri"/>
              </a:rPr>
              <a:t>Kökten</a:t>
            </a:r>
            <a:r>
              <a:rPr sz="2200" spc="-20" dirty="0">
                <a:latin typeface="Calibri"/>
                <a:cs typeface="Calibri"/>
              </a:rPr>
              <a:t> </a:t>
            </a:r>
            <a:r>
              <a:rPr sz="2200" spc="-15" dirty="0" err="1">
                <a:latin typeface="Calibri"/>
                <a:cs typeface="Calibri"/>
              </a:rPr>
              <a:t>başlayarak</a:t>
            </a:r>
            <a:r>
              <a:rPr sz="2200" spc="-15" dirty="0">
                <a:latin typeface="Calibri"/>
                <a:cs typeface="Calibri"/>
              </a:rPr>
              <a:t> </a:t>
            </a:r>
            <a:r>
              <a:rPr sz="2200" spc="-15" dirty="0" err="1">
                <a:latin typeface="Calibri"/>
                <a:cs typeface="Calibri"/>
              </a:rPr>
              <a:t>devamlı</a:t>
            </a:r>
            <a:r>
              <a:rPr sz="2200" spc="-15" dirty="0">
                <a:latin typeface="Calibri"/>
                <a:cs typeface="Calibri"/>
              </a:rPr>
              <a:t> </a:t>
            </a:r>
            <a:r>
              <a:rPr sz="2200" spc="-5" dirty="0">
                <a:latin typeface="Calibri"/>
                <a:cs typeface="Calibri"/>
              </a:rPr>
              <a:t>sola </a:t>
            </a:r>
            <a:r>
              <a:rPr sz="2200" spc="-10" dirty="0" err="1">
                <a:latin typeface="Calibri"/>
                <a:cs typeface="Calibri"/>
              </a:rPr>
              <a:t>gidilerek</a:t>
            </a:r>
            <a:r>
              <a:rPr sz="2200" spc="60" dirty="0">
                <a:latin typeface="Calibri"/>
                <a:cs typeface="Calibri"/>
              </a:rPr>
              <a:t> </a:t>
            </a:r>
            <a:r>
              <a:rPr sz="2200" spc="-35" dirty="0" err="1">
                <a:latin typeface="Calibri"/>
                <a:cs typeface="Calibri"/>
              </a:rPr>
              <a:t>bulunur</a:t>
            </a:r>
            <a:r>
              <a:rPr sz="2200" spc="-35" dirty="0">
                <a:latin typeface="Calibri"/>
                <a:cs typeface="Calibri"/>
              </a:rPr>
              <a:t>.</a:t>
            </a:r>
            <a:endParaRPr sz="2200" dirty="0">
              <a:latin typeface="Calibri"/>
              <a:cs typeface="Calibri"/>
            </a:endParaRPr>
          </a:p>
        </p:txBody>
      </p:sp>
      <p:sp>
        <p:nvSpPr>
          <p:cNvPr id="32" name="object 32"/>
          <p:cNvSpPr txBox="1"/>
          <p:nvPr/>
        </p:nvSpPr>
        <p:spPr>
          <a:xfrm>
            <a:off x="6407658" y="3453765"/>
            <a:ext cx="340995" cy="269240"/>
          </a:xfrm>
          <a:prstGeom prst="rect">
            <a:avLst/>
          </a:prstGeom>
        </p:spPr>
        <p:txBody>
          <a:bodyPr vert="horz" wrap="square" lIns="0" tIns="12065" rIns="0" bIns="0" rtlCol="0">
            <a:spAutoFit/>
          </a:bodyPr>
          <a:lstStyle/>
          <a:p>
            <a:pPr marL="12700">
              <a:lnSpc>
                <a:spcPct val="100000"/>
              </a:lnSpc>
              <a:spcBef>
                <a:spcPts val="95"/>
              </a:spcBef>
            </a:pPr>
            <a:r>
              <a:rPr sz="1600" b="1" spc="-30">
                <a:latin typeface="Calibri"/>
                <a:cs typeface="Calibri"/>
              </a:rPr>
              <a:t>K</a:t>
            </a:r>
            <a:r>
              <a:rPr sz="1600" b="1" spc="-5">
                <a:latin typeface="Calibri"/>
                <a:cs typeface="Calibri"/>
              </a:rPr>
              <a:t>ök</a:t>
            </a:r>
            <a:endParaRPr sz="1600">
              <a:latin typeface="Calibri"/>
              <a:cs typeface="Calibri"/>
            </a:endParaRPr>
          </a:p>
        </p:txBody>
      </p:sp>
      <p:sp>
        <p:nvSpPr>
          <p:cNvPr id="33" name="object 33"/>
          <p:cNvSpPr/>
          <p:nvPr/>
        </p:nvSpPr>
        <p:spPr>
          <a:xfrm>
            <a:off x="6202679" y="4014215"/>
            <a:ext cx="405765" cy="303530"/>
          </a:xfrm>
          <a:custGeom>
            <a:avLst/>
            <a:gdLst/>
            <a:ahLst/>
            <a:cxnLst/>
            <a:rect l="l" t="t" r="r" b="b"/>
            <a:pathLst>
              <a:path w="405765" h="303529">
                <a:moveTo>
                  <a:pt x="202692" y="0"/>
                </a:moveTo>
                <a:lnTo>
                  <a:pt x="148828" y="5420"/>
                </a:lnTo>
                <a:lnTo>
                  <a:pt x="100414" y="20715"/>
                </a:lnTo>
                <a:lnTo>
                  <a:pt x="59388" y="44434"/>
                </a:lnTo>
                <a:lnTo>
                  <a:pt x="27686" y="75127"/>
                </a:lnTo>
                <a:lnTo>
                  <a:pt x="7244" y="111345"/>
                </a:lnTo>
                <a:lnTo>
                  <a:pt x="0" y="151637"/>
                </a:lnTo>
                <a:lnTo>
                  <a:pt x="7244" y="191930"/>
                </a:lnTo>
                <a:lnTo>
                  <a:pt x="27686" y="228148"/>
                </a:lnTo>
                <a:lnTo>
                  <a:pt x="59388" y="258841"/>
                </a:lnTo>
                <a:lnTo>
                  <a:pt x="100414" y="282560"/>
                </a:lnTo>
                <a:lnTo>
                  <a:pt x="148828" y="297855"/>
                </a:lnTo>
                <a:lnTo>
                  <a:pt x="202692" y="303275"/>
                </a:lnTo>
                <a:lnTo>
                  <a:pt x="256555" y="297855"/>
                </a:lnTo>
                <a:lnTo>
                  <a:pt x="304969" y="282560"/>
                </a:lnTo>
                <a:lnTo>
                  <a:pt x="345995" y="258841"/>
                </a:lnTo>
                <a:lnTo>
                  <a:pt x="377698" y="228148"/>
                </a:lnTo>
                <a:lnTo>
                  <a:pt x="398139" y="191930"/>
                </a:lnTo>
                <a:lnTo>
                  <a:pt x="405384" y="151637"/>
                </a:lnTo>
                <a:lnTo>
                  <a:pt x="398139" y="111345"/>
                </a:lnTo>
                <a:lnTo>
                  <a:pt x="377698" y="75127"/>
                </a:lnTo>
                <a:lnTo>
                  <a:pt x="345995" y="44434"/>
                </a:lnTo>
                <a:lnTo>
                  <a:pt x="304969" y="20715"/>
                </a:lnTo>
                <a:lnTo>
                  <a:pt x="256555" y="5420"/>
                </a:lnTo>
                <a:lnTo>
                  <a:pt x="202692" y="0"/>
                </a:lnTo>
                <a:close/>
              </a:path>
            </a:pathLst>
          </a:custGeom>
          <a:solidFill>
            <a:srgbClr val="EAF9C8"/>
          </a:solidFill>
        </p:spPr>
        <p:txBody>
          <a:bodyPr wrap="square" lIns="0" tIns="0" rIns="0" bIns="0" rtlCol="0"/>
          <a:lstStyle/>
          <a:p>
            <a:endParaRPr/>
          </a:p>
        </p:txBody>
      </p:sp>
      <p:sp>
        <p:nvSpPr>
          <p:cNvPr id="34" name="object 34"/>
          <p:cNvSpPr/>
          <p:nvPr/>
        </p:nvSpPr>
        <p:spPr>
          <a:xfrm>
            <a:off x="6202679" y="4014215"/>
            <a:ext cx="405765" cy="303530"/>
          </a:xfrm>
          <a:custGeom>
            <a:avLst/>
            <a:gdLst/>
            <a:ahLst/>
            <a:cxnLst/>
            <a:rect l="l" t="t" r="r" b="b"/>
            <a:pathLst>
              <a:path w="405765" h="303529">
                <a:moveTo>
                  <a:pt x="0" y="151637"/>
                </a:moveTo>
                <a:lnTo>
                  <a:pt x="7244" y="111345"/>
                </a:lnTo>
                <a:lnTo>
                  <a:pt x="27686" y="75127"/>
                </a:lnTo>
                <a:lnTo>
                  <a:pt x="59388" y="44434"/>
                </a:lnTo>
                <a:lnTo>
                  <a:pt x="100414" y="20715"/>
                </a:lnTo>
                <a:lnTo>
                  <a:pt x="148828" y="5420"/>
                </a:lnTo>
                <a:lnTo>
                  <a:pt x="202692" y="0"/>
                </a:lnTo>
                <a:lnTo>
                  <a:pt x="256555" y="5420"/>
                </a:lnTo>
                <a:lnTo>
                  <a:pt x="304969" y="20715"/>
                </a:lnTo>
                <a:lnTo>
                  <a:pt x="345995" y="44434"/>
                </a:lnTo>
                <a:lnTo>
                  <a:pt x="377698" y="75127"/>
                </a:lnTo>
                <a:lnTo>
                  <a:pt x="398139" y="111345"/>
                </a:lnTo>
                <a:lnTo>
                  <a:pt x="405384" y="151637"/>
                </a:lnTo>
                <a:lnTo>
                  <a:pt x="398139" y="191930"/>
                </a:lnTo>
                <a:lnTo>
                  <a:pt x="377698" y="228148"/>
                </a:lnTo>
                <a:lnTo>
                  <a:pt x="345995" y="258841"/>
                </a:lnTo>
                <a:lnTo>
                  <a:pt x="304969" y="282560"/>
                </a:lnTo>
                <a:lnTo>
                  <a:pt x="256555" y="297855"/>
                </a:lnTo>
                <a:lnTo>
                  <a:pt x="202692" y="303275"/>
                </a:lnTo>
                <a:lnTo>
                  <a:pt x="148828" y="297855"/>
                </a:lnTo>
                <a:lnTo>
                  <a:pt x="100414" y="282560"/>
                </a:lnTo>
                <a:lnTo>
                  <a:pt x="59388" y="258841"/>
                </a:lnTo>
                <a:lnTo>
                  <a:pt x="27686" y="228148"/>
                </a:lnTo>
                <a:lnTo>
                  <a:pt x="7244" y="191930"/>
                </a:lnTo>
                <a:lnTo>
                  <a:pt x="0" y="151637"/>
                </a:lnTo>
                <a:close/>
              </a:path>
            </a:pathLst>
          </a:custGeom>
          <a:ln w="9144">
            <a:solidFill>
              <a:srgbClr val="000000"/>
            </a:solidFill>
          </a:ln>
        </p:spPr>
        <p:txBody>
          <a:bodyPr wrap="square" lIns="0" tIns="0" rIns="0" bIns="0" rtlCol="0"/>
          <a:lstStyle/>
          <a:p>
            <a:endParaRPr/>
          </a:p>
        </p:txBody>
      </p:sp>
      <p:sp>
        <p:nvSpPr>
          <p:cNvPr id="35" name="object 35"/>
          <p:cNvSpPr txBox="1"/>
          <p:nvPr/>
        </p:nvSpPr>
        <p:spPr>
          <a:xfrm>
            <a:off x="6278117" y="4002151"/>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15</a:t>
            </a:r>
            <a:endParaRPr sz="1800">
              <a:latin typeface="Calibri"/>
              <a:cs typeface="Calibri"/>
            </a:endParaRPr>
          </a:p>
        </p:txBody>
      </p:sp>
      <p:sp>
        <p:nvSpPr>
          <p:cNvPr id="36" name="object 36"/>
          <p:cNvSpPr/>
          <p:nvPr/>
        </p:nvSpPr>
        <p:spPr>
          <a:xfrm>
            <a:off x="5635752" y="4655820"/>
            <a:ext cx="405765" cy="302260"/>
          </a:xfrm>
          <a:custGeom>
            <a:avLst/>
            <a:gdLst/>
            <a:ahLst/>
            <a:cxnLst/>
            <a:rect l="l" t="t" r="r" b="b"/>
            <a:pathLst>
              <a:path w="405764" h="302260">
                <a:moveTo>
                  <a:pt x="202692" y="0"/>
                </a:moveTo>
                <a:lnTo>
                  <a:pt x="148828" y="5390"/>
                </a:lnTo>
                <a:lnTo>
                  <a:pt x="100414" y="20602"/>
                </a:lnTo>
                <a:lnTo>
                  <a:pt x="59388" y="44195"/>
                </a:lnTo>
                <a:lnTo>
                  <a:pt x="27686" y="74732"/>
                </a:lnTo>
                <a:lnTo>
                  <a:pt x="7244" y="110772"/>
                </a:lnTo>
                <a:lnTo>
                  <a:pt x="0" y="150875"/>
                </a:lnTo>
                <a:lnTo>
                  <a:pt x="7244" y="190979"/>
                </a:lnTo>
                <a:lnTo>
                  <a:pt x="27686" y="227019"/>
                </a:lnTo>
                <a:lnTo>
                  <a:pt x="59388" y="257555"/>
                </a:lnTo>
                <a:lnTo>
                  <a:pt x="100414" y="281149"/>
                </a:lnTo>
                <a:lnTo>
                  <a:pt x="148828" y="296361"/>
                </a:lnTo>
                <a:lnTo>
                  <a:pt x="202692" y="301751"/>
                </a:lnTo>
                <a:lnTo>
                  <a:pt x="256555" y="296361"/>
                </a:lnTo>
                <a:lnTo>
                  <a:pt x="304969" y="281149"/>
                </a:lnTo>
                <a:lnTo>
                  <a:pt x="345995" y="257555"/>
                </a:lnTo>
                <a:lnTo>
                  <a:pt x="377697" y="227019"/>
                </a:lnTo>
                <a:lnTo>
                  <a:pt x="398139" y="190979"/>
                </a:lnTo>
                <a:lnTo>
                  <a:pt x="405384" y="150875"/>
                </a:lnTo>
                <a:lnTo>
                  <a:pt x="398139" y="110772"/>
                </a:lnTo>
                <a:lnTo>
                  <a:pt x="377698" y="74732"/>
                </a:lnTo>
                <a:lnTo>
                  <a:pt x="345995" y="44195"/>
                </a:lnTo>
                <a:lnTo>
                  <a:pt x="304969" y="20602"/>
                </a:lnTo>
                <a:lnTo>
                  <a:pt x="256555" y="5390"/>
                </a:lnTo>
                <a:lnTo>
                  <a:pt x="202692" y="0"/>
                </a:lnTo>
                <a:close/>
              </a:path>
            </a:pathLst>
          </a:custGeom>
          <a:solidFill>
            <a:srgbClr val="EAF9C8"/>
          </a:solidFill>
        </p:spPr>
        <p:txBody>
          <a:bodyPr wrap="square" lIns="0" tIns="0" rIns="0" bIns="0" rtlCol="0"/>
          <a:lstStyle/>
          <a:p>
            <a:endParaRPr/>
          </a:p>
        </p:txBody>
      </p:sp>
      <p:sp>
        <p:nvSpPr>
          <p:cNvPr id="37" name="object 37"/>
          <p:cNvSpPr/>
          <p:nvPr/>
        </p:nvSpPr>
        <p:spPr>
          <a:xfrm>
            <a:off x="5635752" y="4655820"/>
            <a:ext cx="405765" cy="302260"/>
          </a:xfrm>
          <a:custGeom>
            <a:avLst/>
            <a:gdLst/>
            <a:ahLst/>
            <a:cxnLst/>
            <a:rect l="l" t="t" r="r" b="b"/>
            <a:pathLst>
              <a:path w="405764" h="302260">
                <a:moveTo>
                  <a:pt x="0" y="150875"/>
                </a:moveTo>
                <a:lnTo>
                  <a:pt x="7244" y="110772"/>
                </a:lnTo>
                <a:lnTo>
                  <a:pt x="27686" y="74732"/>
                </a:lnTo>
                <a:lnTo>
                  <a:pt x="59388" y="44195"/>
                </a:lnTo>
                <a:lnTo>
                  <a:pt x="100414" y="20602"/>
                </a:lnTo>
                <a:lnTo>
                  <a:pt x="148828" y="5390"/>
                </a:lnTo>
                <a:lnTo>
                  <a:pt x="202692" y="0"/>
                </a:lnTo>
                <a:lnTo>
                  <a:pt x="256555" y="5390"/>
                </a:lnTo>
                <a:lnTo>
                  <a:pt x="304969" y="20602"/>
                </a:lnTo>
                <a:lnTo>
                  <a:pt x="345995" y="44195"/>
                </a:lnTo>
                <a:lnTo>
                  <a:pt x="377698" y="74732"/>
                </a:lnTo>
                <a:lnTo>
                  <a:pt x="398139" y="110772"/>
                </a:lnTo>
                <a:lnTo>
                  <a:pt x="405384" y="150875"/>
                </a:lnTo>
                <a:lnTo>
                  <a:pt x="398139" y="190979"/>
                </a:lnTo>
                <a:lnTo>
                  <a:pt x="377698" y="227019"/>
                </a:lnTo>
                <a:lnTo>
                  <a:pt x="345995" y="257555"/>
                </a:lnTo>
                <a:lnTo>
                  <a:pt x="304969" y="281149"/>
                </a:lnTo>
                <a:lnTo>
                  <a:pt x="256555" y="296361"/>
                </a:lnTo>
                <a:lnTo>
                  <a:pt x="202692" y="301751"/>
                </a:lnTo>
                <a:lnTo>
                  <a:pt x="148828" y="296361"/>
                </a:lnTo>
                <a:lnTo>
                  <a:pt x="100414" y="281149"/>
                </a:lnTo>
                <a:lnTo>
                  <a:pt x="59388" y="257555"/>
                </a:lnTo>
                <a:lnTo>
                  <a:pt x="27686" y="227019"/>
                </a:lnTo>
                <a:lnTo>
                  <a:pt x="7244" y="190979"/>
                </a:lnTo>
                <a:lnTo>
                  <a:pt x="0" y="150875"/>
                </a:lnTo>
                <a:close/>
              </a:path>
            </a:pathLst>
          </a:custGeom>
          <a:ln w="9144">
            <a:solidFill>
              <a:srgbClr val="000000"/>
            </a:solidFill>
          </a:ln>
        </p:spPr>
        <p:txBody>
          <a:bodyPr wrap="square" lIns="0" tIns="0" rIns="0" bIns="0" rtlCol="0"/>
          <a:lstStyle/>
          <a:p>
            <a:endParaRPr/>
          </a:p>
        </p:txBody>
      </p:sp>
      <p:sp>
        <p:nvSpPr>
          <p:cNvPr id="38" name="object 38"/>
          <p:cNvSpPr txBox="1"/>
          <p:nvPr/>
        </p:nvSpPr>
        <p:spPr>
          <a:xfrm>
            <a:off x="5768466" y="4642866"/>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6</a:t>
            </a:r>
          </a:p>
        </p:txBody>
      </p:sp>
      <p:sp>
        <p:nvSpPr>
          <p:cNvPr id="39" name="object 39"/>
          <p:cNvSpPr/>
          <p:nvPr/>
        </p:nvSpPr>
        <p:spPr>
          <a:xfrm>
            <a:off x="6665976" y="4640579"/>
            <a:ext cx="405765" cy="303530"/>
          </a:xfrm>
          <a:custGeom>
            <a:avLst/>
            <a:gdLst/>
            <a:ahLst/>
            <a:cxnLst/>
            <a:rect l="l" t="t" r="r" b="b"/>
            <a:pathLst>
              <a:path w="405765" h="303529">
                <a:moveTo>
                  <a:pt x="202692" y="0"/>
                </a:moveTo>
                <a:lnTo>
                  <a:pt x="148828" y="5420"/>
                </a:lnTo>
                <a:lnTo>
                  <a:pt x="100414" y="20715"/>
                </a:lnTo>
                <a:lnTo>
                  <a:pt x="59388" y="44434"/>
                </a:lnTo>
                <a:lnTo>
                  <a:pt x="27686" y="75127"/>
                </a:lnTo>
                <a:lnTo>
                  <a:pt x="7244" y="111345"/>
                </a:lnTo>
                <a:lnTo>
                  <a:pt x="0" y="151638"/>
                </a:lnTo>
                <a:lnTo>
                  <a:pt x="7244" y="191930"/>
                </a:lnTo>
                <a:lnTo>
                  <a:pt x="27685" y="228148"/>
                </a:lnTo>
                <a:lnTo>
                  <a:pt x="59388" y="258841"/>
                </a:lnTo>
                <a:lnTo>
                  <a:pt x="100414" y="282560"/>
                </a:lnTo>
                <a:lnTo>
                  <a:pt x="148828" y="297855"/>
                </a:lnTo>
                <a:lnTo>
                  <a:pt x="202692" y="303276"/>
                </a:lnTo>
                <a:lnTo>
                  <a:pt x="256555" y="297855"/>
                </a:lnTo>
                <a:lnTo>
                  <a:pt x="304969" y="282560"/>
                </a:lnTo>
                <a:lnTo>
                  <a:pt x="345995" y="258841"/>
                </a:lnTo>
                <a:lnTo>
                  <a:pt x="377697" y="228148"/>
                </a:lnTo>
                <a:lnTo>
                  <a:pt x="398139" y="191930"/>
                </a:lnTo>
                <a:lnTo>
                  <a:pt x="405383" y="151638"/>
                </a:lnTo>
                <a:lnTo>
                  <a:pt x="398139" y="111345"/>
                </a:lnTo>
                <a:lnTo>
                  <a:pt x="377698" y="75127"/>
                </a:lnTo>
                <a:lnTo>
                  <a:pt x="345995" y="44434"/>
                </a:lnTo>
                <a:lnTo>
                  <a:pt x="304969" y="20715"/>
                </a:lnTo>
                <a:lnTo>
                  <a:pt x="256555" y="5420"/>
                </a:lnTo>
                <a:lnTo>
                  <a:pt x="202692" y="0"/>
                </a:lnTo>
                <a:close/>
              </a:path>
            </a:pathLst>
          </a:custGeom>
          <a:solidFill>
            <a:srgbClr val="EAF9C8"/>
          </a:solidFill>
        </p:spPr>
        <p:txBody>
          <a:bodyPr wrap="square" lIns="0" tIns="0" rIns="0" bIns="0" rtlCol="0"/>
          <a:lstStyle/>
          <a:p>
            <a:endParaRPr/>
          </a:p>
        </p:txBody>
      </p:sp>
      <p:sp>
        <p:nvSpPr>
          <p:cNvPr id="40" name="object 40"/>
          <p:cNvSpPr/>
          <p:nvPr/>
        </p:nvSpPr>
        <p:spPr>
          <a:xfrm>
            <a:off x="6665976" y="4640579"/>
            <a:ext cx="405765" cy="303530"/>
          </a:xfrm>
          <a:custGeom>
            <a:avLst/>
            <a:gdLst/>
            <a:ahLst/>
            <a:cxnLst/>
            <a:rect l="l" t="t" r="r" b="b"/>
            <a:pathLst>
              <a:path w="405765" h="303529">
                <a:moveTo>
                  <a:pt x="0" y="151638"/>
                </a:moveTo>
                <a:lnTo>
                  <a:pt x="7244" y="111345"/>
                </a:lnTo>
                <a:lnTo>
                  <a:pt x="27686" y="75127"/>
                </a:lnTo>
                <a:lnTo>
                  <a:pt x="59388" y="44434"/>
                </a:lnTo>
                <a:lnTo>
                  <a:pt x="100414" y="20715"/>
                </a:lnTo>
                <a:lnTo>
                  <a:pt x="148828" y="5420"/>
                </a:lnTo>
                <a:lnTo>
                  <a:pt x="202692" y="0"/>
                </a:lnTo>
                <a:lnTo>
                  <a:pt x="256555" y="5420"/>
                </a:lnTo>
                <a:lnTo>
                  <a:pt x="304969" y="20715"/>
                </a:lnTo>
                <a:lnTo>
                  <a:pt x="345995" y="44434"/>
                </a:lnTo>
                <a:lnTo>
                  <a:pt x="377698" y="75127"/>
                </a:lnTo>
                <a:lnTo>
                  <a:pt x="398139" y="111345"/>
                </a:lnTo>
                <a:lnTo>
                  <a:pt x="405383" y="151638"/>
                </a:lnTo>
                <a:lnTo>
                  <a:pt x="398139" y="191930"/>
                </a:lnTo>
                <a:lnTo>
                  <a:pt x="377697" y="228148"/>
                </a:lnTo>
                <a:lnTo>
                  <a:pt x="345995" y="258841"/>
                </a:lnTo>
                <a:lnTo>
                  <a:pt x="304969" y="282560"/>
                </a:lnTo>
                <a:lnTo>
                  <a:pt x="256555" y="297855"/>
                </a:lnTo>
                <a:lnTo>
                  <a:pt x="202692" y="303276"/>
                </a:lnTo>
                <a:lnTo>
                  <a:pt x="148828" y="297855"/>
                </a:lnTo>
                <a:lnTo>
                  <a:pt x="100414" y="282560"/>
                </a:lnTo>
                <a:lnTo>
                  <a:pt x="59388" y="258841"/>
                </a:lnTo>
                <a:lnTo>
                  <a:pt x="27685" y="228148"/>
                </a:lnTo>
                <a:lnTo>
                  <a:pt x="7244" y="191930"/>
                </a:lnTo>
                <a:lnTo>
                  <a:pt x="0" y="151638"/>
                </a:lnTo>
                <a:close/>
              </a:path>
            </a:pathLst>
          </a:custGeom>
          <a:ln w="9144">
            <a:solidFill>
              <a:srgbClr val="000000"/>
            </a:solidFill>
          </a:ln>
        </p:spPr>
        <p:txBody>
          <a:bodyPr wrap="square" lIns="0" tIns="0" rIns="0" bIns="0" rtlCol="0"/>
          <a:lstStyle/>
          <a:p>
            <a:endParaRPr/>
          </a:p>
        </p:txBody>
      </p:sp>
      <p:sp>
        <p:nvSpPr>
          <p:cNvPr id="41" name="object 41"/>
          <p:cNvSpPr txBox="1"/>
          <p:nvPr/>
        </p:nvSpPr>
        <p:spPr>
          <a:xfrm>
            <a:off x="6741032" y="4627879"/>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18</a:t>
            </a:r>
            <a:endParaRPr sz="1800">
              <a:latin typeface="Calibri"/>
              <a:cs typeface="Calibri"/>
            </a:endParaRPr>
          </a:p>
        </p:txBody>
      </p:sp>
      <p:sp>
        <p:nvSpPr>
          <p:cNvPr id="42" name="object 42"/>
          <p:cNvSpPr/>
          <p:nvPr/>
        </p:nvSpPr>
        <p:spPr>
          <a:xfrm>
            <a:off x="7200900" y="5308091"/>
            <a:ext cx="405765" cy="300355"/>
          </a:xfrm>
          <a:custGeom>
            <a:avLst/>
            <a:gdLst/>
            <a:ahLst/>
            <a:cxnLst/>
            <a:rect l="l" t="t" r="r" b="b"/>
            <a:pathLst>
              <a:path w="405765" h="300354">
                <a:moveTo>
                  <a:pt x="202692" y="0"/>
                </a:moveTo>
                <a:lnTo>
                  <a:pt x="148828" y="5360"/>
                </a:lnTo>
                <a:lnTo>
                  <a:pt x="100414" y="20489"/>
                </a:lnTo>
                <a:lnTo>
                  <a:pt x="59388" y="43957"/>
                </a:lnTo>
                <a:lnTo>
                  <a:pt x="27686" y="74337"/>
                </a:lnTo>
                <a:lnTo>
                  <a:pt x="7244" y="110198"/>
                </a:lnTo>
                <a:lnTo>
                  <a:pt x="0" y="150114"/>
                </a:lnTo>
                <a:lnTo>
                  <a:pt x="7244" y="190029"/>
                </a:lnTo>
                <a:lnTo>
                  <a:pt x="27685" y="225890"/>
                </a:lnTo>
                <a:lnTo>
                  <a:pt x="59388" y="256270"/>
                </a:lnTo>
                <a:lnTo>
                  <a:pt x="100414" y="279738"/>
                </a:lnTo>
                <a:lnTo>
                  <a:pt x="148828" y="294867"/>
                </a:lnTo>
                <a:lnTo>
                  <a:pt x="202692" y="300228"/>
                </a:lnTo>
                <a:lnTo>
                  <a:pt x="256555" y="294867"/>
                </a:lnTo>
                <a:lnTo>
                  <a:pt x="304969" y="279738"/>
                </a:lnTo>
                <a:lnTo>
                  <a:pt x="345995" y="256270"/>
                </a:lnTo>
                <a:lnTo>
                  <a:pt x="377697" y="225890"/>
                </a:lnTo>
                <a:lnTo>
                  <a:pt x="398139" y="190029"/>
                </a:lnTo>
                <a:lnTo>
                  <a:pt x="405383" y="150114"/>
                </a:lnTo>
                <a:lnTo>
                  <a:pt x="398139" y="110198"/>
                </a:lnTo>
                <a:lnTo>
                  <a:pt x="377698" y="74337"/>
                </a:lnTo>
                <a:lnTo>
                  <a:pt x="345995" y="43957"/>
                </a:lnTo>
                <a:lnTo>
                  <a:pt x="304969" y="20489"/>
                </a:lnTo>
                <a:lnTo>
                  <a:pt x="256555" y="5360"/>
                </a:lnTo>
                <a:lnTo>
                  <a:pt x="202692" y="0"/>
                </a:lnTo>
                <a:close/>
              </a:path>
            </a:pathLst>
          </a:custGeom>
          <a:solidFill>
            <a:srgbClr val="EAF9C8"/>
          </a:solidFill>
        </p:spPr>
        <p:txBody>
          <a:bodyPr wrap="square" lIns="0" tIns="0" rIns="0" bIns="0" rtlCol="0"/>
          <a:lstStyle/>
          <a:p>
            <a:endParaRPr/>
          </a:p>
        </p:txBody>
      </p:sp>
      <p:sp>
        <p:nvSpPr>
          <p:cNvPr id="43" name="object 43"/>
          <p:cNvSpPr/>
          <p:nvPr/>
        </p:nvSpPr>
        <p:spPr>
          <a:xfrm>
            <a:off x="7200900" y="5308091"/>
            <a:ext cx="405765" cy="300355"/>
          </a:xfrm>
          <a:custGeom>
            <a:avLst/>
            <a:gdLst/>
            <a:ahLst/>
            <a:cxnLst/>
            <a:rect l="l" t="t" r="r" b="b"/>
            <a:pathLst>
              <a:path w="405765" h="300354">
                <a:moveTo>
                  <a:pt x="0" y="150114"/>
                </a:moveTo>
                <a:lnTo>
                  <a:pt x="7244" y="110198"/>
                </a:lnTo>
                <a:lnTo>
                  <a:pt x="27686" y="74337"/>
                </a:lnTo>
                <a:lnTo>
                  <a:pt x="59388" y="43957"/>
                </a:lnTo>
                <a:lnTo>
                  <a:pt x="100414" y="20489"/>
                </a:lnTo>
                <a:lnTo>
                  <a:pt x="148828" y="5360"/>
                </a:lnTo>
                <a:lnTo>
                  <a:pt x="202692" y="0"/>
                </a:lnTo>
                <a:lnTo>
                  <a:pt x="256555" y="5360"/>
                </a:lnTo>
                <a:lnTo>
                  <a:pt x="304969" y="20489"/>
                </a:lnTo>
                <a:lnTo>
                  <a:pt x="345995" y="43957"/>
                </a:lnTo>
                <a:lnTo>
                  <a:pt x="377698" y="74337"/>
                </a:lnTo>
                <a:lnTo>
                  <a:pt x="398139" y="110198"/>
                </a:lnTo>
                <a:lnTo>
                  <a:pt x="405383" y="150114"/>
                </a:lnTo>
                <a:lnTo>
                  <a:pt x="398139" y="190029"/>
                </a:lnTo>
                <a:lnTo>
                  <a:pt x="377697" y="225890"/>
                </a:lnTo>
                <a:lnTo>
                  <a:pt x="345995" y="256270"/>
                </a:lnTo>
                <a:lnTo>
                  <a:pt x="304969" y="279738"/>
                </a:lnTo>
                <a:lnTo>
                  <a:pt x="256555" y="294867"/>
                </a:lnTo>
                <a:lnTo>
                  <a:pt x="202692" y="300228"/>
                </a:lnTo>
                <a:lnTo>
                  <a:pt x="148828" y="294867"/>
                </a:lnTo>
                <a:lnTo>
                  <a:pt x="100414" y="279738"/>
                </a:lnTo>
                <a:lnTo>
                  <a:pt x="59388" y="256270"/>
                </a:lnTo>
                <a:lnTo>
                  <a:pt x="27685" y="225890"/>
                </a:lnTo>
                <a:lnTo>
                  <a:pt x="7244" y="190029"/>
                </a:lnTo>
                <a:lnTo>
                  <a:pt x="0" y="150114"/>
                </a:lnTo>
                <a:close/>
              </a:path>
            </a:pathLst>
          </a:custGeom>
          <a:ln w="9144">
            <a:solidFill>
              <a:srgbClr val="000000"/>
            </a:solidFill>
          </a:ln>
        </p:spPr>
        <p:txBody>
          <a:bodyPr wrap="square" lIns="0" tIns="0" rIns="0" bIns="0" rtlCol="0"/>
          <a:lstStyle/>
          <a:p>
            <a:endParaRPr/>
          </a:p>
        </p:txBody>
      </p:sp>
      <p:sp>
        <p:nvSpPr>
          <p:cNvPr id="44" name="object 44"/>
          <p:cNvSpPr txBox="1"/>
          <p:nvPr/>
        </p:nvSpPr>
        <p:spPr>
          <a:xfrm>
            <a:off x="7275956" y="5294198"/>
            <a:ext cx="257175" cy="300355"/>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30</a:t>
            </a:r>
            <a:endParaRPr sz="1800">
              <a:latin typeface="Calibri"/>
              <a:cs typeface="Calibri"/>
            </a:endParaRPr>
          </a:p>
        </p:txBody>
      </p:sp>
      <p:sp>
        <p:nvSpPr>
          <p:cNvPr id="45" name="object 45"/>
          <p:cNvSpPr/>
          <p:nvPr/>
        </p:nvSpPr>
        <p:spPr>
          <a:xfrm>
            <a:off x="5900165" y="4264533"/>
            <a:ext cx="370840" cy="419734"/>
          </a:xfrm>
          <a:custGeom>
            <a:avLst/>
            <a:gdLst/>
            <a:ahLst/>
            <a:cxnLst/>
            <a:rect l="l" t="t" r="r" b="b"/>
            <a:pathLst>
              <a:path w="370839" h="419735">
                <a:moveTo>
                  <a:pt x="24637" y="325501"/>
                </a:moveTo>
                <a:lnTo>
                  <a:pt x="0" y="419481"/>
                </a:lnTo>
                <a:lnTo>
                  <a:pt x="89916" y="382778"/>
                </a:lnTo>
                <a:lnTo>
                  <a:pt x="80652" y="374650"/>
                </a:lnTo>
                <a:lnTo>
                  <a:pt x="58674" y="374650"/>
                </a:lnTo>
                <a:lnTo>
                  <a:pt x="36830" y="355473"/>
                </a:lnTo>
                <a:lnTo>
                  <a:pt x="46385" y="344582"/>
                </a:lnTo>
                <a:lnTo>
                  <a:pt x="24637" y="325501"/>
                </a:lnTo>
                <a:close/>
              </a:path>
              <a:path w="370839" h="419735">
                <a:moveTo>
                  <a:pt x="46385" y="344582"/>
                </a:moveTo>
                <a:lnTo>
                  <a:pt x="36830" y="355473"/>
                </a:lnTo>
                <a:lnTo>
                  <a:pt x="58674" y="374650"/>
                </a:lnTo>
                <a:lnTo>
                  <a:pt x="68232" y="363752"/>
                </a:lnTo>
                <a:lnTo>
                  <a:pt x="46385" y="344582"/>
                </a:lnTo>
                <a:close/>
              </a:path>
              <a:path w="370839" h="419735">
                <a:moveTo>
                  <a:pt x="68232" y="363752"/>
                </a:moveTo>
                <a:lnTo>
                  <a:pt x="58674" y="374650"/>
                </a:lnTo>
                <a:lnTo>
                  <a:pt x="80652" y="374650"/>
                </a:lnTo>
                <a:lnTo>
                  <a:pt x="68232" y="363752"/>
                </a:lnTo>
                <a:close/>
              </a:path>
              <a:path w="370839" h="419735">
                <a:moveTo>
                  <a:pt x="348742" y="0"/>
                </a:moveTo>
                <a:lnTo>
                  <a:pt x="46385" y="344582"/>
                </a:lnTo>
                <a:lnTo>
                  <a:pt x="68232" y="363752"/>
                </a:lnTo>
                <a:lnTo>
                  <a:pt x="370586" y="19050"/>
                </a:lnTo>
                <a:lnTo>
                  <a:pt x="348742" y="0"/>
                </a:lnTo>
                <a:close/>
              </a:path>
            </a:pathLst>
          </a:custGeom>
          <a:solidFill>
            <a:srgbClr val="000000"/>
          </a:solidFill>
        </p:spPr>
        <p:txBody>
          <a:bodyPr wrap="square" lIns="0" tIns="0" rIns="0" bIns="0" rtlCol="0"/>
          <a:lstStyle/>
          <a:p>
            <a:endParaRPr/>
          </a:p>
        </p:txBody>
      </p:sp>
      <p:sp>
        <p:nvSpPr>
          <p:cNvPr id="46" name="object 46"/>
          <p:cNvSpPr/>
          <p:nvPr/>
        </p:nvSpPr>
        <p:spPr>
          <a:xfrm>
            <a:off x="6501510" y="4301490"/>
            <a:ext cx="292100" cy="356870"/>
          </a:xfrm>
          <a:custGeom>
            <a:avLst/>
            <a:gdLst/>
            <a:ahLst/>
            <a:cxnLst/>
            <a:rect l="l" t="t" r="r" b="b"/>
            <a:pathLst>
              <a:path w="292100" h="356870">
                <a:moveTo>
                  <a:pt x="225851" y="298100"/>
                </a:moveTo>
                <a:lnTo>
                  <a:pt x="203327" y="316230"/>
                </a:lnTo>
                <a:lnTo>
                  <a:pt x="291718" y="356616"/>
                </a:lnTo>
                <a:lnTo>
                  <a:pt x="281410" y="309372"/>
                </a:lnTo>
                <a:lnTo>
                  <a:pt x="234949" y="309372"/>
                </a:lnTo>
                <a:lnTo>
                  <a:pt x="225851" y="298100"/>
                </a:lnTo>
                <a:close/>
              </a:path>
              <a:path w="292100" h="356870">
                <a:moveTo>
                  <a:pt x="248443" y="279916"/>
                </a:moveTo>
                <a:lnTo>
                  <a:pt x="225851" y="298100"/>
                </a:lnTo>
                <a:lnTo>
                  <a:pt x="234949" y="309372"/>
                </a:lnTo>
                <a:lnTo>
                  <a:pt x="257556" y="291211"/>
                </a:lnTo>
                <a:lnTo>
                  <a:pt x="248443" y="279916"/>
                </a:lnTo>
                <a:close/>
              </a:path>
              <a:path w="292100" h="356870">
                <a:moveTo>
                  <a:pt x="271017" y="261747"/>
                </a:moveTo>
                <a:lnTo>
                  <a:pt x="248443" y="279916"/>
                </a:lnTo>
                <a:lnTo>
                  <a:pt x="257556" y="291211"/>
                </a:lnTo>
                <a:lnTo>
                  <a:pt x="234949" y="309372"/>
                </a:lnTo>
                <a:lnTo>
                  <a:pt x="281410" y="309372"/>
                </a:lnTo>
                <a:lnTo>
                  <a:pt x="271017" y="261747"/>
                </a:lnTo>
                <a:close/>
              </a:path>
              <a:path w="292100" h="356870">
                <a:moveTo>
                  <a:pt x="22606" y="0"/>
                </a:moveTo>
                <a:lnTo>
                  <a:pt x="0" y="18287"/>
                </a:lnTo>
                <a:lnTo>
                  <a:pt x="225851" y="298100"/>
                </a:lnTo>
                <a:lnTo>
                  <a:pt x="248443" y="279916"/>
                </a:lnTo>
                <a:lnTo>
                  <a:pt x="22606" y="0"/>
                </a:lnTo>
                <a:close/>
              </a:path>
            </a:pathLst>
          </a:custGeom>
          <a:solidFill>
            <a:srgbClr val="000000"/>
          </a:solidFill>
        </p:spPr>
        <p:txBody>
          <a:bodyPr wrap="square" lIns="0" tIns="0" rIns="0" bIns="0" rtlCol="0"/>
          <a:lstStyle/>
          <a:p>
            <a:endParaRPr/>
          </a:p>
        </p:txBody>
      </p:sp>
      <p:sp>
        <p:nvSpPr>
          <p:cNvPr id="47" name="object 47"/>
          <p:cNvSpPr/>
          <p:nvPr/>
        </p:nvSpPr>
        <p:spPr>
          <a:xfrm>
            <a:off x="6957568" y="4921377"/>
            <a:ext cx="354330" cy="403225"/>
          </a:xfrm>
          <a:custGeom>
            <a:avLst/>
            <a:gdLst/>
            <a:ahLst/>
            <a:cxnLst/>
            <a:rect l="l" t="t" r="r" b="b"/>
            <a:pathLst>
              <a:path w="354329" h="403225">
                <a:moveTo>
                  <a:pt x="285807" y="346775"/>
                </a:moveTo>
                <a:lnTo>
                  <a:pt x="264032" y="365760"/>
                </a:lnTo>
                <a:lnTo>
                  <a:pt x="353822" y="402717"/>
                </a:lnTo>
                <a:lnTo>
                  <a:pt x="342124" y="357632"/>
                </a:lnTo>
                <a:lnTo>
                  <a:pt x="295275" y="357632"/>
                </a:lnTo>
                <a:lnTo>
                  <a:pt x="285807" y="346775"/>
                </a:lnTo>
                <a:close/>
              </a:path>
              <a:path w="354329" h="403225">
                <a:moveTo>
                  <a:pt x="307654" y="327729"/>
                </a:moveTo>
                <a:lnTo>
                  <a:pt x="285807" y="346775"/>
                </a:lnTo>
                <a:lnTo>
                  <a:pt x="295275" y="357632"/>
                </a:lnTo>
                <a:lnTo>
                  <a:pt x="317118" y="338582"/>
                </a:lnTo>
                <a:lnTo>
                  <a:pt x="307654" y="327729"/>
                </a:lnTo>
                <a:close/>
              </a:path>
              <a:path w="354329" h="403225">
                <a:moveTo>
                  <a:pt x="329437" y="308737"/>
                </a:moveTo>
                <a:lnTo>
                  <a:pt x="307654" y="327729"/>
                </a:lnTo>
                <a:lnTo>
                  <a:pt x="317118" y="338582"/>
                </a:lnTo>
                <a:lnTo>
                  <a:pt x="295275" y="357632"/>
                </a:lnTo>
                <a:lnTo>
                  <a:pt x="342124" y="357632"/>
                </a:lnTo>
                <a:lnTo>
                  <a:pt x="329437" y="308737"/>
                </a:lnTo>
                <a:close/>
              </a:path>
              <a:path w="354329" h="403225">
                <a:moveTo>
                  <a:pt x="21843" y="0"/>
                </a:moveTo>
                <a:lnTo>
                  <a:pt x="0" y="19050"/>
                </a:lnTo>
                <a:lnTo>
                  <a:pt x="285807" y="346775"/>
                </a:lnTo>
                <a:lnTo>
                  <a:pt x="307654" y="327729"/>
                </a:lnTo>
                <a:lnTo>
                  <a:pt x="21843" y="0"/>
                </a:lnTo>
                <a:close/>
              </a:path>
            </a:pathLst>
          </a:custGeom>
          <a:solidFill>
            <a:srgbClr val="000000"/>
          </a:solidFill>
        </p:spPr>
        <p:txBody>
          <a:bodyPr wrap="square" lIns="0" tIns="0" rIns="0" bIns="0" rtlCol="0"/>
          <a:lstStyle/>
          <a:p>
            <a:endParaRPr/>
          </a:p>
        </p:txBody>
      </p:sp>
      <p:sp>
        <p:nvSpPr>
          <p:cNvPr id="48" name="object 48"/>
          <p:cNvSpPr/>
          <p:nvPr/>
        </p:nvSpPr>
        <p:spPr>
          <a:xfrm>
            <a:off x="6433439" y="3796919"/>
            <a:ext cx="115315" cy="216535"/>
          </a:xfrm>
          <a:prstGeom prst="rect">
            <a:avLst/>
          </a:prstGeom>
          <a:blipFill>
            <a:blip r:embed="rId3" cstate="print"/>
            <a:stretch>
              <a:fillRect/>
            </a:stretch>
          </a:blipFill>
        </p:spPr>
        <p:txBody>
          <a:bodyPr wrap="square" lIns="0" tIns="0" rIns="0" bIns="0" rtlCol="0"/>
          <a:lstStyle/>
          <a:p>
            <a:endParaRPr/>
          </a:p>
        </p:txBody>
      </p:sp>
      <p:sp>
        <p:nvSpPr>
          <p:cNvPr id="49" name="object 49"/>
          <p:cNvSpPr/>
          <p:nvPr/>
        </p:nvSpPr>
        <p:spPr>
          <a:xfrm>
            <a:off x="5166359" y="5334000"/>
            <a:ext cx="403860" cy="300355"/>
          </a:xfrm>
          <a:custGeom>
            <a:avLst/>
            <a:gdLst/>
            <a:ahLst/>
            <a:cxnLst/>
            <a:rect l="l" t="t" r="r" b="b"/>
            <a:pathLst>
              <a:path w="403860" h="300354">
                <a:moveTo>
                  <a:pt x="201929" y="0"/>
                </a:moveTo>
                <a:lnTo>
                  <a:pt x="148254" y="5360"/>
                </a:lnTo>
                <a:lnTo>
                  <a:pt x="100019" y="20489"/>
                </a:lnTo>
                <a:lnTo>
                  <a:pt x="59150" y="43957"/>
                </a:lnTo>
                <a:lnTo>
                  <a:pt x="27573" y="74337"/>
                </a:lnTo>
                <a:lnTo>
                  <a:pt x="7214" y="110198"/>
                </a:lnTo>
                <a:lnTo>
                  <a:pt x="0" y="150113"/>
                </a:lnTo>
                <a:lnTo>
                  <a:pt x="7214" y="190029"/>
                </a:lnTo>
                <a:lnTo>
                  <a:pt x="27573" y="225890"/>
                </a:lnTo>
                <a:lnTo>
                  <a:pt x="59150" y="256270"/>
                </a:lnTo>
                <a:lnTo>
                  <a:pt x="100019" y="279738"/>
                </a:lnTo>
                <a:lnTo>
                  <a:pt x="148254" y="294867"/>
                </a:lnTo>
                <a:lnTo>
                  <a:pt x="201929" y="300228"/>
                </a:lnTo>
                <a:lnTo>
                  <a:pt x="255605" y="294867"/>
                </a:lnTo>
                <a:lnTo>
                  <a:pt x="303840" y="279738"/>
                </a:lnTo>
                <a:lnTo>
                  <a:pt x="344709" y="256270"/>
                </a:lnTo>
                <a:lnTo>
                  <a:pt x="376286" y="225890"/>
                </a:lnTo>
                <a:lnTo>
                  <a:pt x="396645" y="190029"/>
                </a:lnTo>
                <a:lnTo>
                  <a:pt x="403860" y="150113"/>
                </a:lnTo>
                <a:lnTo>
                  <a:pt x="396645" y="110198"/>
                </a:lnTo>
                <a:lnTo>
                  <a:pt x="376286" y="74337"/>
                </a:lnTo>
                <a:lnTo>
                  <a:pt x="344709" y="43957"/>
                </a:lnTo>
                <a:lnTo>
                  <a:pt x="303840" y="20489"/>
                </a:lnTo>
                <a:lnTo>
                  <a:pt x="255605" y="5360"/>
                </a:lnTo>
                <a:lnTo>
                  <a:pt x="201929" y="0"/>
                </a:lnTo>
                <a:close/>
              </a:path>
            </a:pathLst>
          </a:custGeom>
          <a:solidFill>
            <a:srgbClr val="EAF9C8"/>
          </a:solidFill>
        </p:spPr>
        <p:txBody>
          <a:bodyPr wrap="square" lIns="0" tIns="0" rIns="0" bIns="0" rtlCol="0"/>
          <a:lstStyle/>
          <a:p>
            <a:endParaRPr/>
          </a:p>
        </p:txBody>
      </p:sp>
      <p:sp>
        <p:nvSpPr>
          <p:cNvPr id="50" name="object 50"/>
          <p:cNvSpPr/>
          <p:nvPr/>
        </p:nvSpPr>
        <p:spPr>
          <a:xfrm>
            <a:off x="5166359" y="5334000"/>
            <a:ext cx="403860" cy="300355"/>
          </a:xfrm>
          <a:custGeom>
            <a:avLst/>
            <a:gdLst/>
            <a:ahLst/>
            <a:cxnLst/>
            <a:rect l="l" t="t" r="r" b="b"/>
            <a:pathLst>
              <a:path w="403860" h="300354">
                <a:moveTo>
                  <a:pt x="0" y="150113"/>
                </a:moveTo>
                <a:lnTo>
                  <a:pt x="7214" y="110198"/>
                </a:lnTo>
                <a:lnTo>
                  <a:pt x="27573" y="74337"/>
                </a:lnTo>
                <a:lnTo>
                  <a:pt x="59150" y="43957"/>
                </a:lnTo>
                <a:lnTo>
                  <a:pt x="100019" y="20489"/>
                </a:lnTo>
                <a:lnTo>
                  <a:pt x="148254" y="5360"/>
                </a:lnTo>
                <a:lnTo>
                  <a:pt x="201929" y="0"/>
                </a:lnTo>
                <a:lnTo>
                  <a:pt x="255605" y="5360"/>
                </a:lnTo>
                <a:lnTo>
                  <a:pt x="303840" y="20489"/>
                </a:lnTo>
                <a:lnTo>
                  <a:pt x="344709" y="43957"/>
                </a:lnTo>
                <a:lnTo>
                  <a:pt x="376286" y="74337"/>
                </a:lnTo>
                <a:lnTo>
                  <a:pt x="396645" y="110198"/>
                </a:lnTo>
                <a:lnTo>
                  <a:pt x="403860" y="150113"/>
                </a:lnTo>
                <a:lnTo>
                  <a:pt x="396645" y="190029"/>
                </a:lnTo>
                <a:lnTo>
                  <a:pt x="376286" y="225890"/>
                </a:lnTo>
                <a:lnTo>
                  <a:pt x="344709" y="256270"/>
                </a:lnTo>
                <a:lnTo>
                  <a:pt x="303840" y="279738"/>
                </a:lnTo>
                <a:lnTo>
                  <a:pt x="255605" y="294867"/>
                </a:lnTo>
                <a:lnTo>
                  <a:pt x="201929" y="300228"/>
                </a:lnTo>
                <a:lnTo>
                  <a:pt x="148254" y="294867"/>
                </a:lnTo>
                <a:lnTo>
                  <a:pt x="100019" y="279738"/>
                </a:lnTo>
                <a:lnTo>
                  <a:pt x="59150" y="256270"/>
                </a:lnTo>
                <a:lnTo>
                  <a:pt x="27573" y="225890"/>
                </a:lnTo>
                <a:lnTo>
                  <a:pt x="7214" y="190029"/>
                </a:lnTo>
                <a:lnTo>
                  <a:pt x="0" y="150113"/>
                </a:lnTo>
                <a:close/>
              </a:path>
            </a:pathLst>
          </a:custGeom>
          <a:ln w="9144">
            <a:solidFill>
              <a:srgbClr val="000000"/>
            </a:solidFill>
          </a:ln>
        </p:spPr>
        <p:txBody>
          <a:bodyPr wrap="square" lIns="0" tIns="0" rIns="0" bIns="0" rtlCol="0"/>
          <a:lstStyle/>
          <a:p>
            <a:endParaRPr/>
          </a:p>
        </p:txBody>
      </p:sp>
      <p:sp>
        <p:nvSpPr>
          <p:cNvPr id="51" name="object 51"/>
          <p:cNvSpPr txBox="1"/>
          <p:nvPr/>
        </p:nvSpPr>
        <p:spPr>
          <a:xfrm>
            <a:off x="5298440" y="5320029"/>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3</a:t>
            </a:r>
          </a:p>
        </p:txBody>
      </p:sp>
      <p:sp>
        <p:nvSpPr>
          <p:cNvPr id="52" name="object 52"/>
          <p:cNvSpPr/>
          <p:nvPr/>
        </p:nvSpPr>
        <p:spPr>
          <a:xfrm>
            <a:off x="5407914" y="4948809"/>
            <a:ext cx="370840" cy="419734"/>
          </a:xfrm>
          <a:custGeom>
            <a:avLst/>
            <a:gdLst/>
            <a:ahLst/>
            <a:cxnLst/>
            <a:rect l="l" t="t" r="r" b="b"/>
            <a:pathLst>
              <a:path w="370839" h="419735">
                <a:moveTo>
                  <a:pt x="24637" y="325501"/>
                </a:moveTo>
                <a:lnTo>
                  <a:pt x="0" y="419481"/>
                </a:lnTo>
                <a:lnTo>
                  <a:pt x="89915" y="382778"/>
                </a:lnTo>
                <a:lnTo>
                  <a:pt x="80652" y="374650"/>
                </a:lnTo>
                <a:lnTo>
                  <a:pt x="58674" y="374650"/>
                </a:lnTo>
                <a:lnTo>
                  <a:pt x="36830" y="355473"/>
                </a:lnTo>
                <a:lnTo>
                  <a:pt x="46385" y="344582"/>
                </a:lnTo>
                <a:lnTo>
                  <a:pt x="24637" y="325501"/>
                </a:lnTo>
                <a:close/>
              </a:path>
              <a:path w="370839" h="419735">
                <a:moveTo>
                  <a:pt x="46385" y="344582"/>
                </a:moveTo>
                <a:lnTo>
                  <a:pt x="36830" y="355473"/>
                </a:lnTo>
                <a:lnTo>
                  <a:pt x="58674" y="374650"/>
                </a:lnTo>
                <a:lnTo>
                  <a:pt x="68232" y="363752"/>
                </a:lnTo>
                <a:lnTo>
                  <a:pt x="46385" y="344582"/>
                </a:lnTo>
                <a:close/>
              </a:path>
              <a:path w="370839" h="419735">
                <a:moveTo>
                  <a:pt x="68232" y="363752"/>
                </a:moveTo>
                <a:lnTo>
                  <a:pt x="58674" y="374650"/>
                </a:lnTo>
                <a:lnTo>
                  <a:pt x="80652" y="374650"/>
                </a:lnTo>
                <a:lnTo>
                  <a:pt x="68232" y="363752"/>
                </a:lnTo>
                <a:close/>
              </a:path>
              <a:path w="370839" h="419735">
                <a:moveTo>
                  <a:pt x="348741" y="0"/>
                </a:moveTo>
                <a:lnTo>
                  <a:pt x="46385" y="344582"/>
                </a:lnTo>
                <a:lnTo>
                  <a:pt x="68232" y="363752"/>
                </a:lnTo>
                <a:lnTo>
                  <a:pt x="370586" y="19050"/>
                </a:lnTo>
                <a:lnTo>
                  <a:pt x="348741" y="0"/>
                </a:lnTo>
                <a:close/>
              </a:path>
            </a:pathLst>
          </a:custGeom>
          <a:solidFill>
            <a:srgbClr val="000000"/>
          </a:solidFill>
        </p:spPr>
        <p:txBody>
          <a:bodyPr wrap="square" lIns="0" tIns="0" rIns="0" bIns="0" rtlCol="0"/>
          <a:lstStyle/>
          <a:p>
            <a:endParaRPr/>
          </a:p>
        </p:txBody>
      </p:sp>
      <p:sp>
        <p:nvSpPr>
          <p:cNvPr id="53" name="object 53"/>
          <p:cNvSpPr/>
          <p:nvPr/>
        </p:nvSpPr>
        <p:spPr>
          <a:xfrm>
            <a:off x="6088379" y="5318759"/>
            <a:ext cx="403860" cy="302260"/>
          </a:xfrm>
          <a:custGeom>
            <a:avLst/>
            <a:gdLst/>
            <a:ahLst/>
            <a:cxnLst/>
            <a:rect l="l" t="t" r="r" b="b"/>
            <a:pathLst>
              <a:path w="403860" h="302260">
                <a:moveTo>
                  <a:pt x="201930" y="0"/>
                </a:moveTo>
                <a:lnTo>
                  <a:pt x="148254" y="5390"/>
                </a:lnTo>
                <a:lnTo>
                  <a:pt x="100019" y="20602"/>
                </a:lnTo>
                <a:lnTo>
                  <a:pt x="59150" y="44195"/>
                </a:lnTo>
                <a:lnTo>
                  <a:pt x="27573" y="74732"/>
                </a:lnTo>
                <a:lnTo>
                  <a:pt x="7214" y="110772"/>
                </a:lnTo>
                <a:lnTo>
                  <a:pt x="0" y="150875"/>
                </a:lnTo>
                <a:lnTo>
                  <a:pt x="7214" y="190979"/>
                </a:lnTo>
                <a:lnTo>
                  <a:pt x="27573" y="227019"/>
                </a:lnTo>
                <a:lnTo>
                  <a:pt x="59150" y="257555"/>
                </a:lnTo>
                <a:lnTo>
                  <a:pt x="100019" y="281149"/>
                </a:lnTo>
                <a:lnTo>
                  <a:pt x="148254" y="296361"/>
                </a:lnTo>
                <a:lnTo>
                  <a:pt x="201930" y="301751"/>
                </a:lnTo>
                <a:lnTo>
                  <a:pt x="255605" y="296361"/>
                </a:lnTo>
                <a:lnTo>
                  <a:pt x="303840" y="281149"/>
                </a:lnTo>
                <a:lnTo>
                  <a:pt x="344709" y="257555"/>
                </a:lnTo>
                <a:lnTo>
                  <a:pt x="376286" y="227019"/>
                </a:lnTo>
                <a:lnTo>
                  <a:pt x="396645" y="190979"/>
                </a:lnTo>
                <a:lnTo>
                  <a:pt x="403860" y="150875"/>
                </a:lnTo>
                <a:lnTo>
                  <a:pt x="396645" y="110772"/>
                </a:lnTo>
                <a:lnTo>
                  <a:pt x="376286" y="74732"/>
                </a:lnTo>
                <a:lnTo>
                  <a:pt x="344709" y="44195"/>
                </a:lnTo>
                <a:lnTo>
                  <a:pt x="303840" y="20602"/>
                </a:lnTo>
                <a:lnTo>
                  <a:pt x="255605" y="5390"/>
                </a:lnTo>
                <a:lnTo>
                  <a:pt x="201930" y="0"/>
                </a:lnTo>
                <a:close/>
              </a:path>
            </a:pathLst>
          </a:custGeom>
          <a:solidFill>
            <a:srgbClr val="EAF9C8"/>
          </a:solidFill>
        </p:spPr>
        <p:txBody>
          <a:bodyPr wrap="square" lIns="0" tIns="0" rIns="0" bIns="0" rtlCol="0"/>
          <a:lstStyle/>
          <a:p>
            <a:endParaRPr/>
          </a:p>
        </p:txBody>
      </p:sp>
      <p:sp>
        <p:nvSpPr>
          <p:cNvPr id="54" name="object 54"/>
          <p:cNvSpPr/>
          <p:nvPr/>
        </p:nvSpPr>
        <p:spPr>
          <a:xfrm>
            <a:off x="6088379" y="5318759"/>
            <a:ext cx="403860" cy="302260"/>
          </a:xfrm>
          <a:custGeom>
            <a:avLst/>
            <a:gdLst/>
            <a:ahLst/>
            <a:cxnLst/>
            <a:rect l="l" t="t" r="r" b="b"/>
            <a:pathLst>
              <a:path w="403860" h="302260">
                <a:moveTo>
                  <a:pt x="0" y="150875"/>
                </a:moveTo>
                <a:lnTo>
                  <a:pt x="7214" y="110772"/>
                </a:lnTo>
                <a:lnTo>
                  <a:pt x="27573" y="74732"/>
                </a:lnTo>
                <a:lnTo>
                  <a:pt x="59150" y="44195"/>
                </a:lnTo>
                <a:lnTo>
                  <a:pt x="100019" y="20602"/>
                </a:lnTo>
                <a:lnTo>
                  <a:pt x="148254" y="5390"/>
                </a:lnTo>
                <a:lnTo>
                  <a:pt x="201930" y="0"/>
                </a:lnTo>
                <a:lnTo>
                  <a:pt x="255605" y="5390"/>
                </a:lnTo>
                <a:lnTo>
                  <a:pt x="303840" y="20602"/>
                </a:lnTo>
                <a:lnTo>
                  <a:pt x="344709" y="44195"/>
                </a:lnTo>
                <a:lnTo>
                  <a:pt x="376286" y="74732"/>
                </a:lnTo>
                <a:lnTo>
                  <a:pt x="396645" y="110772"/>
                </a:lnTo>
                <a:lnTo>
                  <a:pt x="403860" y="150875"/>
                </a:lnTo>
                <a:lnTo>
                  <a:pt x="396645" y="190979"/>
                </a:lnTo>
                <a:lnTo>
                  <a:pt x="376286" y="227019"/>
                </a:lnTo>
                <a:lnTo>
                  <a:pt x="344709" y="257555"/>
                </a:lnTo>
                <a:lnTo>
                  <a:pt x="303840" y="281149"/>
                </a:lnTo>
                <a:lnTo>
                  <a:pt x="255605" y="296361"/>
                </a:lnTo>
                <a:lnTo>
                  <a:pt x="201930" y="301751"/>
                </a:lnTo>
                <a:lnTo>
                  <a:pt x="148254" y="296361"/>
                </a:lnTo>
                <a:lnTo>
                  <a:pt x="100019" y="281149"/>
                </a:lnTo>
                <a:lnTo>
                  <a:pt x="59150" y="257555"/>
                </a:lnTo>
                <a:lnTo>
                  <a:pt x="27573" y="227019"/>
                </a:lnTo>
                <a:lnTo>
                  <a:pt x="7214" y="190979"/>
                </a:lnTo>
                <a:lnTo>
                  <a:pt x="0" y="150875"/>
                </a:lnTo>
                <a:close/>
              </a:path>
            </a:pathLst>
          </a:custGeom>
          <a:ln w="9144">
            <a:solidFill>
              <a:srgbClr val="000000"/>
            </a:solidFill>
          </a:ln>
        </p:spPr>
        <p:txBody>
          <a:bodyPr wrap="square" lIns="0" tIns="0" rIns="0" bIns="0" rtlCol="0"/>
          <a:lstStyle/>
          <a:p>
            <a:endParaRPr/>
          </a:p>
        </p:txBody>
      </p:sp>
      <p:sp>
        <p:nvSpPr>
          <p:cNvPr id="55" name="object 55"/>
          <p:cNvSpPr txBox="1"/>
          <p:nvPr/>
        </p:nvSpPr>
        <p:spPr>
          <a:xfrm>
            <a:off x="6221095" y="5304790"/>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7</a:t>
            </a:r>
          </a:p>
        </p:txBody>
      </p:sp>
      <p:sp>
        <p:nvSpPr>
          <p:cNvPr id="56" name="object 56"/>
          <p:cNvSpPr/>
          <p:nvPr/>
        </p:nvSpPr>
        <p:spPr>
          <a:xfrm>
            <a:off x="5937503" y="4926584"/>
            <a:ext cx="318135" cy="407034"/>
          </a:xfrm>
          <a:custGeom>
            <a:avLst/>
            <a:gdLst/>
            <a:ahLst/>
            <a:cxnLst/>
            <a:rect l="l" t="t" r="r" b="b"/>
            <a:pathLst>
              <a:path w="318135" h="407035">
                <a:moveTo>
                  <a:pt x="253303" y="346682"/>
                </a:moveTo>
                <a:lnTo>
                  <a:pt x="230378" y="364363"/>
                </a:lnTo>
                <a:lnTo>
                  <a:pt x="317754" y="406654"/>
                </a:lnTo>
                <a:lnTo>
                  <a:pt x="308322" y="358140"/>
                </a:lnTo>
                <a:lnTo>
                  <a:pt x="262128" y="358140"/>
                </a:lnTo>
                <a:lnTo>
                  <a:pt x="253303" y="346682"/>
                </a:lnTo>
                <a:close/>
              </a:path>
              <a:path w="318135" h="407035">
                <a:moveTo>
                  <a:pt x="276253" y="328982"/>
                </a:moveTo>
                <a:lnTo>
                  <a:pt x="253303" y="346682"/>
                </a:lnTo>
                <a:lnTo>
                  <a:pt x="262128" y="358140"/>
                </a:lnTo>
                <a:lnTo>
                  <a:pt x="285115" y="340487"/>
                </a:lnTo>
                <a:lnTo>
                  <a:pt x="276253" y="328982"/>
                </a:lnTo>
                <a:close/>
              </a:path>
              <a:path w="318135" h="407035">
                <a:moveTo>
                  <a:pt x="299212" y="311277"/>
                </a:moveTo>
                <a:lnTo>
                  <a:pt x="276253" y="328982"/>
                </a:lnTo>
                <a:lnTo>
                  <a:pt x="285115" y="340487"/>
                </a:lnTo>
                <a:lnTo>
                  <a:pt x="262128" y="358140"/>
                </a:lnTo>
                <a:lnTo>
                  <a:pt x="308322" y="358140"/>
                </a:lnTo>
                <a:lnTo>
                  <a:pt x="299212" y="311277"/>
                </a:lnTo>
                <a:close/>
              </a:path>
              <a:path w="318135" h="407035">
                <a:moveTo>
                  <a:pt x="22860" y="0"/>
                </a:moveTo>
                <a:lnTo>
                  <a:pt x="0" y="17780"/>
                </a:lnTo>
                <a:lnTo>
                  <a:pt x="253303" y="346682"/>
                </a:lnTo>
                <a:lnTo>
                  <a:pt x="276253" y="328982"/>
                </a:lnTo>
                <a:lnTo>
                  <a:pt x="22860" y="0"/>
                </a:lnTo>
                <a:close/>
              </a:path>
            </a:pathLst>
          </a:custGeom>
          <a:solidFill>
            <a:srgbClr val="000000"/>
          </a:solidFill>
        </p:spPr>
        <p:txBody>
          <a:bodyPr wrap="square" lIns="0" tIns="0" rIns="0" bIns="0" rtlCol="0"/>
          <a:lstStyle/>
          <a:p>
            <a:endParaRPr/>
          </a:p>
        </p:txBody>
      </p:sp>
      <p:sp>
        <p:nvSpPr>
          <p:cNvPr id="57" name="object 57"/>
          <p:cNvSpPr/>
          <p:nvPr/>
        </p:nvSpPr>
        <p:spPr>
          <a:xfrm>
            <a:off x="4671059" y="5836920"/>
            <a:ext cx="403860" cy="300355"/>
          </a:xfrm>
          <a:custGeom>
            <a:avLst/>
            <a:gdLst/>
            <a:ahLst/>
            <a:cxnLst/>
            <a:rect l="l" t="t" r="r" b="b"/>
            <a:pathLst>
              <a:path w="403860" h="300354">
                <a:moveTo>
                  <a:pt x="201929" y="0"/>
                </a:moveTo>
                <a:lnTo>
                  <a:pt x="148254" y="5362"/>
                </a:lnTo>
                <a:lnTo>
                  <a:pt x="100019" y="20494"/>
                </a:lnTo>
                <a:lnTo>
                  <a:pt x="59150" y="43967"/>
                </a:lnTo>
                <a:lnTo>
                  <a:pt x="27573" y="74348"/>
                </a:lnTo>
                <a:lnTo>
                  <a:pt x="7214" y="110207"/>
                </a:lnTo>
                <a:lnTo>
                  <a:pt x="0" y="150113"/>
                </a:lnTo>
                <a:lnTo>
                  <a:pt x="7214" y="190020"/>
                </a:lnTo>
                <a:lnTo>
                  <a:pt x="27573" y="225879"/>
                </a:lnTo>
                <a:lnTo>
                  <a:pt x="59150" y="256260"/>
                </a:lnTo>
                <a:lnTo>
                  <a:pt x="100019" y="279733"/>
                </a:lnTo>
                <a:lnTo>
                  <a:pt x="148254" y="294865"/>
                </a:lnTo>
                <a:lnTo>
                  <a:pt x="201929" y="300227"/>
                </a:lnTo>
                <a:lnTo>
                  <a:pt x="255605" y="294865"/>
                </a:lnTo>
                <a:lnTo>
                  <a:pt x="303840" y="279733"/>
                </a:lnTo>
                <a:lnTo>
                  <a:pt x="344709" y="256260"/>
                </a:lnTo>
                <a:lnTo>
                  <a:pt x="376286" y="225879"/>
                </a:lnTo>
                <a:lnTo>
                  <a:pt x="396645" y="190020"/>
                </a:lnTo>
                <a:lnTo>
                  <a:pt x="403860" y="150113"/>
                </a:lnTo>
                <a:lnTo>
                  <a:pt x="396645" y="110207"/>
                </a:lnTo>
                <a:lnTo>
                  <a:pt x="376286" y="74348"/>
                </a:lnTo>
                <a:lnTo>
                  <a:pt x="344709" y="43967"/>
                </a:lnTo>
                <a:lnTo>
                  <a:pt x="303840" y="20494"/>
                </a:lnTo>
                <a:lnTo>
                  <a:pt x="255605" y="5362"/>
                </a:lnTo>
                <a:lnTo>
                  <a:pt x="201929" y="0"/>
                </a:lnTo>
                <a:close/>
              </a:path>
            </a:pathLst>
          </a:custGeom>
          <a:solidFill>
            <a:srgbClr val="DFFF82"/>
          </a:solidFill>
        </p:spPr>
        <p:txBody>
          <a:bodyPr wrap="square" lIns="0" tIns="0" rIns="0" bIns="0" rtlCol="0"/>
          <a:lstStyle/>
          <a:p>
            <a:endParaRPr/>
          </a:p>
        </p:txBody>
      </p:sp>
      <p:sp>
        <p:nvSpPr>
          <p:cNvPr id="58" name="object 58"/>
          <p:cNvSpPr/>
          <p:nvPr/>
        </p:nvSpPr>
        <p:spPr>
          <a:xfrm>
            <a:off x="4671059" y="5836920"/>
            <a:ext cx="403860" cy="300355"/>
          </a:xfrm>
          <a:custGeom>
            <a:avLst/>
            <a:gdLst/>
            <a:ahLst/>
            <a:cxnLst/>
            <a:rect l="l" t="t" r="r" b="b"/>
            <a:pathLst>
              <a:path w="403860" h="300354">
                <a:moveTo>
                  <a:pt x="0" y="150113"/>
                </a:moveTo>
                <a:lnTo>
                  <a:pt x="7214" y="110207"/>
                </a:lnTo>
                <a:lnTo>
                  <a:pt x="27573" y="74348"/>
                </a:lnTo>
                <a:lnTo>
                  <a:pt x="59150" y="43967"/>
                </a:lnTo>
                <a:lnTo>
                  <a:pt x="100019" y="20494"/>
                </a:lnTo>
                <a:lnTo>
                  <a:pt x="148254" y="5362"/>
                </a:lnTo>
                <a:lnTo>
                  <a:pt x="201929" y="0"/>
                </a:lnTo>
                <a:lnTo>
                  <a:pt x="255605" y="5362"/>
                </a:lnTo>
                <a:lnTo>
                  <a:pt x="303840" y="20494"/>
                </a:lnTo>
                <a:lnTo>
                  <a:pt x="344709" y="43967"/>
                </a:lnTo>
                <a:lnTo>
                  <a:pt x="376286" y="74348"/>
                </a:lnTo>
                <a:lnTo>
                  <a:pt x="396645" y="110207"/>
                </a:lnTo>
                <a:lnTo>
                  <a:pt x="403860" y="150113"/>
                </a:lnTo>
                <a:lnTo>
                  <a:pt x="396645" y="190020"/>
                </a:lnTo>
                <a:lnTo>
                  <a:pt x="376286" y="225879"/>
                </a:lnTo>
                <a:lnTo>
                  <a:pt x="344709" y="256260"/>
                </a:lnTo>
                <a:lnTo>
                  <a:pt x="303840" y="279733"/>
                </a:lnTo>
                <a:lnTo>
                  <a:pt x="255605" y="294865"/>
                </a:lnTo>
                <a:lnTo>
                  <a:pt x="201929" y="300227"/>
                </a:lnTo>
                <a:lnTo>
                  <a:pt x="148254" y="294865"/>
                </a:lnTo>
                <a:lnTo>
                  <a:pt x="100019" y="279733"/>
                </a:lnTo>
                <a:lnTo>
                  <a:pt x="59150" y="256260"/>
                </a:lnTo>
                <a:lnTo>
                  <a:pt x="27573" y="225879"/>
                </a:lnTo>
                <a:lnTo>
                  <a:pt x="7214" y="190020"/>
                </a:lnTo>
                <a:lnTo>
                  <a:pt x="0" y="150113"/>
                </a:lnTo>
                <a:close/>
              </a:path>
            </a:pathLst>
          </a:custGeom>
          <a:ln w="9143">
            <a:solidFill>
              <a:srgbClr val="000000"/>
            </a:solidFill>
          </a:ln>
        </p:spPr>
        <p:txBody>
          <a:bodyPr wrap="square" lIns="0" tIns="0" rIns="0" bIns="0" rtlCol="0"/>
          <a:lstStyle/>
          <a:p>
            <a:endParaRPr/>
          </a:p>
        </p:txBody>
      </p:sp>
      <p:sp>
        <p:nvSpPr>
          <p:cNvPr id="59" name="object 59"/>
          <p:cNvSpPr txBox="1"/>
          <p:nvPr/>
        </p:nvSpPr>
        <p:spPr>
          <a:xfrm>
            <a:off x="4803140" y="5823305"/>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2</a:t>
            </a:r>
          </a:p>
        </p:txBody>
      </p:sp>
      <p:sp>
        <p:nvSpPr>
          <p:cNvPr id="60" name="object 60"/>
          <p:cNvSpPr/>
          <p:nvPr/>
        </p:nvSpPr>
        <p:spPr>
          <a:xfrm>
            <a:off x="5410200" y="5844540"/>
            <a:ext cx="405765" cy="302260"/>
          </a:xfrm>
          <a:custGeom>
            <a:avLst/>
            <a:gdLst/>
            <a:ahLst/>
            <a:cxnLst/>
            <a:rect l="l" t="t" r="r" b="b"/>
            <a:pathLst>
              <a:path w="405764" h="302260">
                <a:moveTo>
                  <a:pt x="202691" y="0"/>
                </a:moveTo>
                <a:lnTo>
                  <a:pt x="148828" y="5389"/>
                </a:lnTo>
                <a:lnTo>
                  <a:pt x="100414" y="20599"/>
                </a:lnTo>
                <a:lnTo>
                  <a:pt x="59388" y="44191"/>
                </a:lnTo>
                <a:lnTo>
                  <a:pt x="27686" y="74726"/>
                </a:lnTo>
                <a:lnTo>
                  <a:pt x="7244" y="110767"/>
                </a:lnTo>
                <a:lnTo>
                  <a:pt x="0" y="150876"/>
                </a:lnTo>
                <a:lnTo>
                  <a:pt x="7244" y="190984"/>
                </a:lnTo>
                <a:lnTo>
                  <a:pt x="27686" y="227025"/>
                </a:lnTo>
                <a:lnTo>
                  <a:pt x="59388" y="257560"/>
                </a:lnTo>
                <a:lnTo>
                  <a:pt x="100414" y="281152"/>
                </a:lnTo>
                <a:lnTo>
                  <a:pt x="148828" y="296362"/>
                </a:lnTo>
                <a:lnTo>
                  <a:pt x="202691" y="301752"/>
                </a:lnTo>
                <a:lnTo>
                  <a:pt x="256555" y="296362"/>
                </a:lnTo>
                <a:lnTo>
                  <a:pt x="304969" y="281152"/>
                </a:lnTo>
                <a:lnTo>
                  <a:pt x="345995" y="257560"/>
                </a:lnTo>
                <a:lnTo>
                  <a:pt x="377698" y="227025"/>
                </a:lnTo>
                <a:lnTo>
                  <a:pt x="398139" y="190984"/>
                </a:lnTo>
                <a:lnTo>
                  <a:pt x="405384" y="150876"/>
                </a:lnTo>
                <a:lnTo>
                  <a:pt x="398139" y="110767"/>
                </a:lnTo>
                <a:lnTo>
                  <a:pt x="377698" y="74726"/>
                </a:lnTo>
                <a:lnTo>
                  <a:pt x="345995" y="44191"/>
                </a:lnTo>
                <a:lnTo>
                  <a:pt x="304969" y="20599"/>
                </a:lnTo>
                <a:lnTo>
                  <a:pt x="256555" y="5389"/>
                </a:lnTo>
                <a:lnTo>
                  <a:pt x="202691" y="0"/>
                </a:lnTo>
                <a:close/>
              </a:path>
            </a:pathLst>
          </a:custGeom>
          <a:solidFill>
            <a:srgbClr val="EAF9C8"/>
          </a:solidFill>
        </p:spPr>
        <p:txBody>
          <a:bodyPr wrap="square" lIns="0" tIns="0" rIns="0" bIns="0" rtlCol="0"/>
          <a:lstStyle/>
          <a:p>
            <a:endParaRPr/>
          </a:p>
        </p:txBody>
      </p:sp>
      <p:sp>
        <p:nvSpPr>
          <p:cNvPr id="61" name="object 61"/>
          <p:cNvSpPr/>
          <p:nvPr/>
        </p:nvSpPr>
        <p:spPr>
          <a:xfrm>
            <a:off x="5410200" y="5844540"/>
            <a:ext cx="405765" cy="302260"/>
          </a:xfrm>
          <a:custGeom>
            <a:avLst/>
            <a:gdLst/>
            <a:ahLst/>
            <a:cxnLst/>
            <a:rect l="l" t="t" r="r" b="b"/>
            <a:pathLst>
              <a:path w="405764" h="302260">
                <a:moveTo>
                  <a:pt x="0" y="150876"/>
                </a:moveTo>
                <a:lnTo>
                  <a:pt x="7244" y="110767"/>
                </a:lnTo>
                <a:lnTo>
                  <a:pt x="27686" y="74726"/>
                </a:lnTo>
                <a:lnTo>
                  <a:pt x="59388" y="44191"/>
                </a:lnTo>
                <a:lnTo>
                  <a:pt x="100414" y="20599"/>
                </a:lnTo>
                <a:lnTo>
                  <a:pt x="148828" y="5389"/>
                </a:lnTo>
                <a:lnTo>
                  <a:pt x="202691" y="0"/>
                </a:lnTo>
                <a:lnTo>
                  <a:pt x="256555" y="5389"/>
                </a:lnTo>
                <a:lnTo>
                  <a:pt x="304969" y="20599"/>
                </a:lnTo>
                <a:lnTo>
                  <a:pt x="345995" y="44191"/>
                </a:lnTo>
                <a:lnTo>
                  <a:pt x="377698" y="74726"/>
                </a:lnTo>
                <a:lnTo>
                  <a:pt x="398139" y="110767"/>
                </a:lnTo>
                <a:lnTo>
                  <a:pt x="405384" y="150876"/>
                </a:lnTo>
                <a:lnTo>
                  <a:pt x="398139" y="190984"/>
                </a:lnTo>
                <a:lnTo>
                  <a:pt x="377698" y="227025"/>
                </a:lnTo>
                <a:lnTo>
                  <a:pt x="345995" y="257560"/>
                </a:lnTo>
                <a:lnTo>
                  <a:pt x="304969" y="281152"/>
                </a:lnTo>
                <a:lnTo>
                  <a:pt x="256555" y="296362"/>
                </a:lnTo>
                <a:lnTo>
                  <a:pt x="202691" y="301752"/>
                </a:lnTo>
                <a:lnTo>
                  <a:pt x="148828" y="296362"/>
                </a:lnTo>
                <a:lnTo>
                  <a:pt x="100414" y="281152"/>
                </a:lnTo>
                <a:lnTo>
                  <a:pt x="59388" y="257560"/>
                </a:lnTo>
                <a:lnTo>
                  <a:pt x="27686" y="227025"/>
                </a:lnTo>
                <a:lnTo>
                  <a:pt x="7244" y="190984"/>
                </a:lnTo>
                <a:lnTo>
                  <a:pt x="0" y="150876"/>
                </a:lnTo>
                <a:close/>
              </a:path>
            </a:pathLst>
          </a:custGeom>
          <a:ln w="9144">
            <a:solidFill>
              <a:srgbClr val="000000"/>
            </a:solidFill>
          </a:ln>
        </p:spPr>
        <p:txBody>
          <a:bodyPr wrap="square" lIns="0" tIns="0" rIns="0" bIns="0" rtlCol="0"/>
          <a:lstStyle/>
          <a:p>
            <a:endParaRPr/>
          </a:p>
        </p:txBody>
      </p:sp>
      <p:sp>
        <p:nvSpPr>
          <p:cNvPr id="62" name="object 62"/>
          <p:cNvSpPr txBox="1"/>
          <p:nvPr/>
        </p:nvSpPr>
        <p:spPr>
          <a:xfrm>
            <a:off x="5543169" y="5832144"/>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4</a:t>
            </a:r>
          </a:p>
        </p:txBody>
      </p:sp>
      <p:sp>
        <p:nvSpPr>
          <p:cNvPr id="63" name="object 63"/>
          <p:cNvSpPr/>
          <p:nvPr/>
        </p:nvSpPr>
        <p:spPr>
          <a:xfrm>
            <a:off x="6438900" y="5788152"/>
            <a:ext cx="407034" cy="303530"/>
          </a:xfrm>
          <a:custGeom>
            <a:avLst/>
            <a:gdLst/>
            <a:ahLst/>
            <a:cxnLst/>
            <a:rect l="l" t="t" r="r" b="b"/>
            <a:pathLst>
              <a:path w="407034" h="303529">
                <a:moveTo>
                  <a:pt x="203453" y="0"/>
                </a:moveTo>
                <a:lnTo>
                  <a:pt x="149357" y="5416"/>
                </a:lnTo>
                <a:lnTo>
                  <a:pt x="100753" y="20703"/>
                </a:lnTo>
                <a:lnTo>
                  <a:pt x="59578" y="44415"/>
                </a:lnTo>
                <a:lnTo>
                  <a:pt x="27770" y="75104"/>
                </a:lnTo>
                <a:lnTo>
                  <a:pt x="7265" y="111327"/>
                </a:lnTo>
                <a:lnTo>
                  <a:pt x="0" y="151638"/>
                </a:lnTo>
                <a:lnTo>
                  <a:pt x="7265" y="191948"/>
                </a:lnTo>
                <a:lnTo>
                  <a:pt x="27770" y="228171"/>
                </a:lnTo>
                <a:lnTo>
                  <a:pt x="59578" y="258860"/>
                </a:lnTo>
                <a:lnTo>
                  <a:pt x="100753" y="282572"/>
                </a:lnTo>
                <a:lnTo>
                  <a:pt x="149357" y="297859"/>
                </a:lnTo>
                <a:lnTo>
                  <a:pt x="203453" y="303276"/>
                </a:lnTo>
                <a:lnTo>
                  <a:pt x="257550" y="297859"/>
                </a:lnTo>
                <a:lnTo>
                  <a:pt x="306154" y="282572"/>
                </a:lnTo>
                <a:lnTo>
                  <a:pt x="347329" y="258860"/>
                </a:lnTo>
                <a:lnTo>
                  <a:pt x="379137" y="228171"/>
                </a:lnTo>
                <a:lnTo>
                  <a:pt x="399642" y="191948"/>
                </a:lnTo>
                <a:lnTo>
                  <a:pt x="406907" y="151638"/>
                </a:lnTo>
                <a:lnTo>
                  <a:pt x="399642" y="111327"/>
                </a:lnTo>
                <a:lnTo>
                  <a:pt x="379137" y="75104"/>
                </a:lnTo>
                <a:lnTo>
                  <a:pt x="347329" y="44415"/>
                </a:lnTo>
                <a:lnTo>
                  <a:pt x="306154" y="20703"/>
                </a:lnTo>
                <a:lnTo>
                  <a:pt x="257550" y="5416"/>
                </a:lnTo>
                <a:lnTo>
                  <a:pt x="203453" y="0"/>
                </a:lnTo>
                <a:close/>
              </a:path>
            </a:pathLst>
          </a:custGeom>
          <a:solidFill>
            <a:srgbClr val="EAF9C8"/>
          </a:solidFill>
        </p:spPr>
        <p:txBody>
          <a:bodyPr wrap="square" lIns="0" tIns="0" rIns="0" bIns="0" rtlCol="0"/>
          <a:lstStyle/>
          <a:p>
            <a:endParaRPr/>
          </a:p>
        </p:txBody>
      </p:sp>
      <p:sp>
        <p:nvSpPr>
          <p:cNvPr id="64" name="object 64"/>
          <p:cNvSpPr/>
          <p:nvPr/>
        </p:nvSpPr>
        <p:spPr>
          <a:xfrm>
            <a:off x="6438900" y="5788152"/>
            <a:ext cx="407034" cy="303530"/>
          </a:xfrm>
          <a:custGeom>
            <a:avLst/>
            <a:gdLst/>
            <a:ahLst/>
            <a:cxnLst/>
            <a:rect l="l" t="t" r="r" b="b"/>
            <a:pathLst>
              <a:path w="407034" h="303529">
                <a:moveTo>
                  <a:pt x="0" y="151638"/>
                </a:moveTo>
                <a:lnTo>
                  <a:pt x="7265" y="111327"/>
                </a:lnTo>
                <a:lnTo>
                  <a:pt x="27770" y="75104"/>
                </a:lnTo>
                <a:lnTo>
                  <a:pt x="59578" y="44415"/>
                </a:lnTo>
                <a:lnTo>
                  <a:pt x="100753" y="20703"/>
                </a:lnTo>
                <a:lnTo>
                  <a:pt x="149357" y="5416"/>
                </a:lnTo>
                <a:lnTo>
                  <a:pt x="203453" y="0"/>
                </a:lnTo>
                <a:lnTo>
                  <a:pt x="257550" y="5416"/>
                </a:lnTo>
                <a:lnTo>
                  <a:pt x="306154" y="20703"/>
                </a:lnTo>
                <a:lnTo>
                  <a:pt x="347329" y="44415"/>
                </a:lnTo>
                <a:lnTo>
                  <a:pt x="379137" y="75104"/>
                </a:lnTo>
                <a:lnTo>
                  <a:pt x="399642" y="111327"/>
                </a:lnTo>
                <a:lnTo>
                  <a:pt x="406907" y="151638"/>
                </a:lnTo>
                <a:lnTo>
                  <a:pt x="399642" y="191948"/>
                </a:lnTo>
                <a:lnTo>
                  <a:pt x="379137" y="228171"/>
                </a:lnTo>
                <a:lnTo>
                  <a:pt x="347329" y="258860"/>
                </a:lnTo>
                <a:lnTo>
                  <a:pt x="306154" y="282572"/>
                </a:lnTo>
                <a:lnTo>
                  <a:pt x="257550" y="297859"/>
                </a:lnTo>
                <a:lnTo>
                  <a:pt x="203453" y="303276"/>
                </a:lnTo>
                <a:lnTo>
                  <a:pt x="149357" y="297859"/>
                </a:lnTo>
                <a:lnTo>
                  <a:pt x="100753" y="282572"/>
                </a:lnTo>
                <a:lnTo>
                  <a:pt x="59578" y="258860"/>
                </a:lnTo>
                <a:lnTo>
                  <a:pt x="27770" y="228171"/>
                </a:lnTo>
                <a:lnTo>
                  <a:pt x="7265" y="191948"/>
                </a:lnTo>
                <a:lnTo>
                  <a:pt x="0" y="151638"/>
                </a:lnTo>
                <a:close/>
              </a:path>
            </a:pathLst>
          </a:custGeom>
          <a:ln w="9144">
            <a:solidFill>
              <a:srgbClr val="000000"/>
            </a:solidFill>
          </a:ln>
        </p:spPr>
        <p:txBody>
          <a:bodyPr wrap="square" lIns="0" tIns="0" rIns="0" bIns="0" rtlCol="0"/>
          <a:lstStyle/>
          <a:p>
            <a:endParaRPr/>
          </a:p>
        </p:txBody>
      </p:sp>
      <p:sp>
        <p:nvSpPr>
          <p:cNvPr id="65" name="object 65"/>
          <p:cNvSpPr txBox="1"/>
          <p:nvPr/>
        </p:nvSpPr>
        <p:spPr>
          <a:xfrm>
            <a:off x="6514845" y="5775756"/>
            <a:ext cx="257175" cy="299720"/>
          </a:xfrm>
          <a:prstGeom prst="rect">
            <a:avLst/>
          </a:prstGeom>
        </p:spPr>
        <p:txBody>
          <a:bodyPr vert="horz" wrap="square" lIns="0" tIns="12700" rIns="0" bIns="0" rtlCol="0">
            <a:spAutoFit/>
          </a:bodyPr>
          <a:lstStyle/>
          <a:p>
            <a:pPr marL="12700">
              <a:lnSpc>
                <a:spcPct val="100000"/>
              </a:lnSpc>
              <a:spcBef>
                <a:spcPts val="100"/>
              </a:spcBef>
            </a:pPr>
            <a:r>
              <a:rPr sz="1800" spc="-5">
                <a:latin typeface="Calibri"/>
                <a:cs typeface="Calibri"/>
              </a:rPr>
              <a:t>13</a:t>
            </a:r>
            <a:endParaRPr sz="1800">
              <a:latin typeface="Calibri"/>
              <a:cs typeface="Calibri"/>
            </a:endParaRPr>
          </a:p>
        </p:txBody>
      </p:sp>
      <p:sp>
        <p:nvSpPr>
          <p:cNvPr id="66" name="object 66"/>
          <p:cNvSpPr/>
          <p:nvPr/>
        </p:nvSpPr>
        <p:spPr>
          <a:xfrm>
            <a:off x="5971032" y="6150864"/>
            <a:ext cx="403860" cy="302260"/>
          </a:xfrm>
          <a:custGeom>
            <a:avLst/>
            <a:gdLst/>
            <a:ahLst/>
            <a:cxnLst/>
            <a:rect l="l" t="t" r="r" b="b"/>
            <a:pathLst>
              <a:path w="403860" h="302260">
                <a:moveTo>
                  <a:pt x="201929" y="0"/>
                </a:moveTo>
                <a:lnTo>
                  <a:pt x="148254" y="5389"/>
                </a:lnTo>
                <a:lnTo>
                  <a:pt x="100019" y="20599"/>
                </a:lnTo>
                <a:lnTo>
                  <a:pt x="59150" y="44191"/>
                </a:lnTo>
                <a:lnTo>
                  <a:pt x="27573" y="74726"/>
                </a:lnTo>
                <a:lnTo>
                  <a:pt x="7214" y="110767"/>
                </a:lnTo>
                <a:lnTo>
                  <a:pt x="0" y="150876"/>
                </a:lnTo>
                <a:lnTo>
                  <a:pt x="7214" y="190984"/>
                </a:lnTo>
                <a:lnTo>
                  <a:pt x="27573" y="227025"/>
                </a:lnTo>
                <a:lnTo>
                  <a:pt x="59150" y="257560"/>
                </a:lnTo>
                <a:lnTo>
                  <a:pt x="100019" y="281152"/>
                </a:lnTo>
                <a:lnTo>
                  <a:pt x="148254" y="296362"/>
                </a:lnTo>
                <a:lnTo>
                  <a:pt x="201929" y="301752"/>
                </a:lnTo>
                <a:lnTo>
                  <a:pt x="255605" y="296362"/>
                </a:lnTo>
                <a:lnTo>
                  <a:pt x="303840" y="281152"/>
                </a:lnTo>
                <a:lnTo>
                  <a:pt x="344709" y="257560"/>
                </a:lnTo>
                <a:lnTo>
                  <a:pt x="376286" y="227025"/>
                </a:lnTo>
                <a:lnTo>
                  <a:pt x="396645" y="190984"/>
                </a:lnTo>
                <a:lnTo>
                  <a:pt x="403859" y="150876"/>
                </a:lnTo>
                <a:lnTo>
                  <a:pt x="396645" y="110767"/>
                </a:lnTo>
                <a:lnTo>
                  <a:pt x="376286" y="74726"/>
                </a:lnTo>
                <a:lnTo>
                  <a:pt x="344709" y="44191"/>
                </a:lnTo>
                <a:lnTo>
                  <a:pt x="303840" y="20599"/>
                </a:lnTo>
                <a:lnTo>
                  <a:pt x="255605" y="5389"/>
                </a:lnTo>
                <a:lnTo>
                  <a:pt x="201929" y="0"/>
                </a:lnTo>
                <a:close/>
              </a:path>
            </a:pathLst>
          </a:custGeom>
          <a:solidFill>
            <a:srgbClr val="EAF9C8"/>
          </a:solidFill>
        </p:spPr>
        <p:txBody>
          <a:bodyPr wrap="square" lIns="0" tIns="0" rIns="0" bIns="0" rtlCol="0"/>
          <a:lstStyle/>
          <a:p>
            <a:endParaRPr/>
          </a:p>
        </p:txBody>
      </p:sp>
      <p:sp>
        <p:nvSpPr>
          <p:cNvPr id="67" name="object 67"/>
          <p:cNvSpPr/>
          <p:nvPr/>
        </p:nvSpPr>
        <p:spPr>
          <a:xfrm>
            <a:off x="5971032" y="6150864"/>
            <a:ext cx="403860" cy="302260"/>
          </a:xfrm>
          <a:custGeom>
            <a:avLst/>
            <a:gdLst/>
            <a:ahLst/>
            <a:cxnLst/>
            <a:rect l="l" t="t" r="r" b="b"/>
            <a:pathLst>
              <a:path w="403860" h="302260">
                <a:moveTo>
                  <a:pt x="0" y="150876"/>
                </a:moveTo>
                <a:lnTo>
                  <a:pt x="7214" y="110767"/>
                </a:lnTo>
                <a:lnTo>
                  <a:pt x="27573" y="74726"/>
                </a:lnTo>
                <a:lnTo>
                  <a:pt x="59150" y="44191"/>
                </a:lnTo>
                <a:lnTo>
                  <a:pt x="100019" y="20599"/>
                </a:lnTo>
                <a:lnTo>
                  <a:pt x="148254" y="5389"/>
                </a:lnTo>
                <a:lnTo>
                  <a:pt x="201929" y="0"/>
                </a:lnTo>
                <a:lnTo>
                  <a:pt x="255605" y="5389"/>
                </a:lnTo>
                <a:lnTo>
                  <a:pt x="303840" y="20599"/>
                </a:lnTo>
                <a:lnTo>
                  <a:pt x="344709" y="44191"/>
                </a:lnTo>
                <a:lnTo>
                  <a:pt x="376286" y="74726"/>
                </a:lnTo>
                <a:lnTo>
                  <a:pt x="396645" y="110767"/>
                </a:lnTo>
                <a:lnTo>
                  <a:pt x="403859" y="150876"/>
                </a:lnTo>
                <a:lnTo>
                  <a:pt x="396645" y="190984"/>
                </a:lnTo>
                <a:lnTo>
                  <a:pt x="376286" y="227025"/>
                </a:lnTo>
                <a:lnTo>
                  <a:pt x="344709" y="257560"/>
                </a:lnTo>
                <a:lnTo>
                  <a:pt x="303840" y="281152"/>
                </a:lnTo>
                <a:lnTo>
                  <a:pt x="255605" y="296362"/>
                </a:lnTo>
                <a:lnTo>
                  <a:pt x="201929" y="301752"/>
                </a:lnTo>
                <a:lnTo>
                  <a:pt x="148254" y="296362"/>
                </a:lnTo>
                <a:lnTo>
                  <a:pt x="100019" y="281152"/>
                </a:lnTo>
                <a:lnTo>
                  <a:pt x="59150" y="257560"/>
                </a:lnTo>
                <a:lnTo>
                  <a:pt x="27573" y="227025"/>
                </a:lnTo>
                <a:lnTo>
                  <a:pt x="7214" y="190984"/>
                </a:lnTo>
                <a:lnTo>
                  <a:pt x="0" y="150876"/>
                </a:lnTo>
                <a:close/>
              </a:path>
            </a:pathLst>
          </a:custGeom>
          <a:ln w="9144">
            <a:solidFill>
              <a:srgbClr val="000000"/>
            </a:solidFill>
          </a:ln>
        </p:spPr>
        <p:txBody>
          <a:bodyPr wrap="square" lIns="0" tIns="0" rIns="0" bIns="0" rtlCol="0"/>
          <a:lstStyle/>
          <a:p>
            <a:endParaRPr/>
          </a:p>
        </p:txBody>
      </p:sp>
      <p:sp>
        <p:nvSpPr>
          <p:cNvPr id="68" name="object 68"/>
          <p:cNvSpPr txBox="1"/>
          <p:nvPr/>
        </p:nvSpPr>
        <p:spPr>
          <a:xfrm>
            <a:off x="6103365" y="6138468"/>
            <a:ext cx="141605" cy="299720"/>
          </a:xfrm>
          <a:prstGeom prst="rect">
            <a:avLst/>
          </a:prstGeom>
        </p:spPr>
        <p:txBody>
          <a:bodyPr vert="horz" wrap="square" lIns="0" tIns="12700" rIns="0" bIns="0" rtlCol="0">
            <a:spAutoFit/>
          </a:bodyPr>
          <a:lstStyle/>
          <a:p>
            <a:pPr marL="12700">
              <a:lnSpc>
                <a:spcPct val="100000"/>
              </a:lnSpc>
              <a:spcBef>
                <a:spcPts val="100"/>
              </a:spcBef>
            </a:pPr>
            <a:r>
              <a:rPr sz="1800">
                <a:latin typeface="Calibri"/>
                <a:cs typeface="Calibri"/>
              </a:rPr>
              <a:t>9</a:t>
            </a:r>
          </a:p>
        </p:txBody>
      </p:sp>
      <p:sp>
        <p:nvSpPr>
          <p:cNvPr id="69" name="object 69"/>
          <p:cNvSpPr/>
          <p:nvPr/>
        </p:nvSpPr>
        <p:spPr>
          <a:xfrm>
            <a:off x="4984241" y="5569584"/>
            <a:ext cx="235585" cy="292735"/>
          </a:xfrm>
          <a:custGeom>
            <a:avLst/>
            <a:gdLst/>
            <a:ahLst/>
            <a:cxnLst/>
            <a:rect l="l" t="t" r="r" b="b"/>
            <a:pathLst>
              <a:path w="235585" h="292735">
                <a:moveTo>
                  <a:pt x="19812" y="197396"/>
                </a:moveTo>
                <a:lnTo>
                  <a:pt x="0" y="292480"/>
                </a:lnTo>
                <a:lnTo>
                  <a:pt x="87884" y="251256"/>
                </a:lnTo>
                <a:lnTo>
                  <a:pt x="79553" y="244665"/>
                </a:lnTo>
                <a:lnTo>
                  <a:pt x="56261" y="244665"/>
                </a:lnTo>
                <a:lnTo>
                  <a:pt x="33528" y="226707"/>
                </a:lnTo>
                <a:lnTo>
                  <a:pt x="42504" y="215351"/>
                </a:lnTo>
                <a:lnTo>
                  <a:pt x="19812" y="197396"/>
                </a:lnTo>
                <a:close/>
              </a:path>
              <a:path w="235585" h="292735">
                <a:moveTo>
                  <a:pt x="42504" y="215351"/>
                </a:moveTo>
                <a:lnTo>
                  <a:pt x="33528" y="226707"/>
                </a:lnTo>
                <a:lnTo>
                  <a:pt x="56261" y="244665"/>
                </a:lnTo>
                <a:lnTo>
                  <a:pt x="65221" y="233325"/>
                </a:lnTo>
                <a:lnTo>
                  <a:pt x="42504" y="215351"/>
                </a:lnTo>
                <a:close/>
              </a:path>
              <a:path w="235585" h="292735">
                <a:moveTo>
                  <a:pt x="65221" y="233325"/>
                </a:moveTo>
                <a:lnTo>
                  <a:pt x="56261" y="244665"/>
                </a:lnTo>
                <a:lnTo>
                  <a:pt x="79553" y="244665"/>
                </a:lnTo>
                <a:lnTo>
                  <a:pt x="65221" y="233325"/>
                </a:lnTo>
                <a:close/>
              </a:path>
              <a:path w="235585" h="292735">
                <a:moveTo>
                  <a:pt x="212725" y="0"/>
                </a:moveTo>
                <a:lnTo>
                  <a:pt x="42504" y="215351"/>
                </a:lnTo>
                <a:lnTo>
                  <a:pt x="65221" y="233325"/>
                </a:lnTo>
                <a:lnTo>
                  <a:pt x="235331" y="18033"/>
                </a:lnTo>
                <a:lnTo>
                  <a:pt x="212725" y="0"/>
                </a:lnTo>
                <a:close/>
              </a:path>
            </a:pathLst>
          </a:custGeom>
          <a:solidFill>
            <a:srgbClr val="000000"/>
          </a:solidFill>
        </p:spPr>
        <p:txBody>
          <a:bodyPr wrap="square" lIns="0" tIns="0" rIns="0" bIns="0" rtlCol="0"/>
          <a:lstStyle/>
          <a:p>
            <a:endParaRPr/>
          </a:p>
        </p:txBody>
      </p:sp>
      <p:sp>
        <p:nvSpPr>
          <p:cNvPr id="70" name="object 70"/>
          <p:cNvSpPr/>
          <p:nvPr/>
        </p:nvSpPr>
        <p:spPr>
          <a:xfrm>
            <a:off x="5422646" y="5608192"/>
            <a:ext cx="154940" cy="264795"/>
          </a:xfrm>
          <a:custGeom>
            <a:avLst/>
            <a:gdLst/>
            <a:ahLst/>
            <a:cxnLst/>
            <a:rect l="l" t="t" r="r" b="b"/>
            <a:pathLst>
              <a:path w="154939" h="264795">
                <a:moveTo>
                  <a:pt x="99843" y="195445"/>
                </a:moveTo>
                <a:lnTo>
                  <a:pt x="74549" y="209372"/>
                </a:lnTo>
                <a:lnTo>
                  <a:pt x="154431" y="264540"/>
                </a:lnTo>
                <a:lnTo>
                  <a:pt x="152216" y="208102"/>
                </a:lnTo>
                <a:lnTo>
                  <a:pt x="106806" y="208102"/>
                </a:lnTo>
                <a:lnTo>
                  <a:pt x="99843" y="195445"/>
                </a:lnTo>
                <a:close/>
              </a:path>
              <a:path w="154939" h="264795">
                <a:moveTo>
                  <a:pt x="125237" y="181464"/>
                </a:moveTo>
                <a:lnTo>
                  <a:pt x="99843" y="195445"/>
                </a:lnTo>
                <a:lnTo>
                  <a:pt x="106806" y="208102"/>
                </a:lnTo>
                <a:lnTo>
                  <a:pt x="132206" y="194132"/>
                </a:lnTo>
                <a:lnTo>
                  <a:pt x="125237" y="181464"/>
                </a:lnTo>
                <a:close/>
              </a:path>
              <a:path w="154939" h="264795">
                <a:moveTo>
                  <a:pt x="150621" y="167487"/>
                </a:moveTo>
                <a:lnTo>
                  <a:pt x="125237" y="181464"/>
                </a:lnTo>
                <a:lnTo>
                  <a:pt x="132206" y="194132"/>
                </a:lnTo>
                <a:lnTo>
                  <a:pt x="106806" y="208102"/>
                </a:lnTo>
                <a:lnTo>
                  <a:pt x="152216" y="208102"/>
                </a:lnTo>
                <a:lnTo>
                  <a:pt x="150621" y="167487"/>
                </a:lnTo>
                <a:close/>
              </a:path>
              <a:path w="154939" h="264795">
                <a:moveTo>
                  <a:pt x="25400" y="0"/>
                </a:moveTo>
                <a:lnTo>
                  <a:pt x="0" y="13969"/>
                </a:lnTo>
                <a:lnTo>
                  <a:pt x="99843" y="195445"/>
                </a:lnTo>
                <a:lnTo>
                  <a:pt x="125237" y="181464"/>
                </a:lnTo>
                <a:lnTo>
                  <a:pt x="25400" y="0"/>
                </a:lnTo>
                <a:close/>
              </a:path>
            </a:pathLst>
          </a:custGeom>
          <a:solidFill>
            <a:srgbClr val="000000"/>
          </a:solidFill>
        </p:spPr>
        <p:txBody>
          <a:bodyPr wrap="square" lIns="0" tIns="0" rIns="0" bIns="0" rtlCol="0"/>
          <a:lstStyle/>
          <a:p>
            <a:endParaRPr/>
          </a:p>
        </p:txBody>
      </p:sp>
      <p:sp>
        <p:nvSpPr>
          <p:cNvPr id="71" name="object 71"/>
          <p:cNvSpPr/>
          <p:nvPr/>
        </p:nvSpPr>
        <p:spPr>
          <a:xfrm>
            <a:off x="6440804" y="5544820"/>
            <a:ext cx="220345" cy="255270"/>
          </a:xfrm>
          <a:custGeom>
            <a:avLst/>
            <a:gdLst/>
            <a:ahLst/>
            <a:cxnLst/>
            <a:rect l="l" t="t" r="r" b="b"/>
            <a:pathLst>
              <a:path w="220345" h="255270">
                <a:moveTo>
                  <a:pt x="152513" y="197960"/>
                </a:moveTo>
                <a:lnTo>
                  <a:pt x="130428" y="216750"/>
                </a:lnTo>
                <a:lnTo>
                  <a:pt x="219837" y="254761"/>
                </a:lnTo>
                <a:lnTo>
                  <a:pt x="208563" y="209016"/>
                </a:lnTo>
                <a:lnTo>
                  <a:pt x="161925" y="209016"/>
                </a:lnTo>
                <a:lnTo>
                  <a:pt x="152513" y="197960"/>
                </a:lnTo>
                <a:close/>
              </a:path>
              <a:path w="220345" h="255270">
                <a:moveTo>
                  <a:pt x="174526" y="179229"/>
                </a:moveTo>
                <a:lnTo>
                  <a:pt x="152513" y="197960"/>
                </a:lnTo>
                <a:lnTo>
                  <a:pt x="161925" y="209016"/>
                </a:lnTo>
                <a:lnTo>
                  <a:pt x="183896" y="190245"/>
                </a:lnTo>
                <a:lnTo>
                  <a:pt x="174526" y="179229"/>
                </a:lnTo>
                <a:close/>
              </a:path>
              <a:path w="220345" h="255270">
                <a:moveTo>
                  <a:pt x="196596" y="160451"/>
                </a:moveTo>
                <a:lnTo>
                  <a:pt x="174526" y="179229"/>
                </a:lnTo>
                <a:lnTo>
                  <a:pt x="183896" y="190245"/>
                </a:lnTo>
                <a:lnTo>
                  <a:pt x="161925" y="209016"/>
                </a:lnTo>
                <a:lnTo>
                  <a:pt x="208563" y="209016"/>
                </a:lnTo>
                <a:lnTo>
                  <a:pt x="196596" y="160451"/>
                </a:lnTo>
                <a:close/>
              </a:path>
              <a:path w="220345" h="255270">
                <a:moveTo>
                  <a:pt x="22098" y="0"/>
                </a:moveTo>
                <a:lnTo>
                  <a:pt x="0" y="18795"/>
                </a:lnTo>
                <a:lnTo>
                  <a:pt x="152513" y="197960"/>
                </a:lnTo>
                <a:lnTo>
                  <a:pt x="174526" y="179229"/>
                </a:lnTo>
                <a:lnTo>
                  <a:pt x="22098" y="0"/>
                </a:lnTo>
                <a:close/>
              </a:path>
            </a:pathLst>
          </a:custGeom>
          <a:solidFill>
            <a:srgbClr val="000000"/>
          </a:solidFill>
        </p:spPr>
        <p:txBody>
          <a:bodyPr wrap="square" lIns="0" tIns="0" rIns="0" bIns="0" rtlCol="0"/>
          <a:lstStyle/>
          <a:p>
            <a:endParaRPr/>
          </a:p>
        </p:txBody>
      </p:sp>
      <p:sp>
        <p:nvSpPr>
          <p:cNvPr id="72" name="object 72"/>
          <p:cNvSpPr/>
          <p:nvPr/>
        </p:nvSpPr>
        <p:spPr>
          <a:xfrm>
            <a:off x="6325361" y="6037618"/>
            <a:ext cx="182371" cy="178015"/>
          </a:xfrm>
          <a:prstGeom prst="rect">
            <a:avLst/>
          </a:prstGeom>
          <a:blipFill>
            <a:blip r:embed="rId4" cstate="print"/>
            <a:stretch>
              <a:fillRect/>
            </a:stretch>
          </a:blipFill>
        </p:spPr>
        <p:txBody>
          <a:bodyPr wrap="square" lIns="0" tIns="0" rIns="0" bIns="0" rtlCol="0"/>
          <a:lstStyle/>
          <a:p>
            <a:endParaRPr/>
          </a:p>
        </p:txBody>
      </p:sp>
      <p:sp>
        <p:nvSpPr>
          <p:cNvPr id="73" name="object 73"/>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51</a:t>
            </a:r>
            <a:endParaRPr sz="1200">
              <a:latin typeface="Arial"/>
              <a:cs typeface="Arial"/>
            </a:endParaRPr>
          </a:p>
        </p:txBody>
      </p:sp>
      <p:pic>
        <p:nvPicPr>
          <p:cNvPr id="21" name="Resim 20">
            <a:extLst>
              <a:ext uri="{FF2B5EF4-FFF2-40B4-BE49-F238E27FC236}">
                <a16:creationId xmlns:a16="http://schemas.microsoft.com/office/drawing/2014/main" id="{3B85C96A-2E73-122E-3740-206E56D79FAD}"/>
              </a:ext>
            </a:extLst>
          </p:cNvPr>
          <p:cNvPicPr>
            <a:picLocks noChangeAspect="1"/>
          </p:cNvPicPr>
          <p:nvPr/>
        </p:nvPicPr>
        <p:blipFill>
          <a:blip r:embed="rId5"/>
          <a:stretch>
            <a:fillRect/>
          </a:stretch>
        </p:blipFill>
        <p:spPr>
          <a:xfrm>
            <a:off x="516195" y="3517630"/>
            <a:ext cx="4503534" cy="230001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432175" cy="574040"/>
          </a:xfrm>
          <a:prstGeom prst="rect">
            <a:avLst/>
          </a:prstGeom>
        </p:spPr>
        <p:txBody>
          <a:bodyPr vert="horz" wrap="square" lIns="0" tIns="12700" rIns="0" bIns="0" rtlCol="0">
            <a:spAutoFit/>
          </a:bodyPr>
          <a:lstStyle/>
          <a:p>
            <a:pPr marL="12700">
              <a:lnSpc>
                <a:spcPct val="100000"/>
              </a:lnSpc>
              <a:spcBef>
                <a:spcPts val="100"/>
              </a:spcBef>
            </a:pPr>
            <a:r>
              <a:rPr spc="-15"/>
              <a:t>BST</a:t>
            </a:r>
            <a:r>
              <a:rPr spc="-70"/>
              <a:t> </a:t>
            </a:r>
            <a:r>
              <a:rPr spc="-5"/>
              <a:t>İşlemleri-Max</a:t>
            </a:r>
          </a:p>
        </p:txBody>
      </p:sp>
      <p:sp>
        <p:nvSpPr>
          <p:cNvPr id="25" name="object 25"/>
          <p:cNvSpPr txBox="1"/>
          <p:nvPr/>
        </p:nvSpPr>
        <p:spPr>
          <a:xfrm>
            <a:off x="1121765" y="1576832"/>
            <a:ext cx="6530340" cy="1624330"/>
          </a:xfrm>
          <a:prstGeom prst="rect">
            <a:avLst/>
          </a:prstGeom>
        </p:spPr>
        <p:txBody>
          <a:bodyPr vert="horz" wrap="square" lIns="0" tIns="83820" rIns="0" bIns="0" rtlCol="0">
            <a:spAutoFit/>
          </a:bodyPr>
          <a:lstStyle/>
          <a:p>
            <a:pPr marL="546100" marR="15240" indent="-534035">
              <a:lnSpc>
                <a:spcPts val="2300"/>
              </a:lnSpc>
              <a:spcBef>
                <a:spcPts val="660"/>
              </a:spcBef>
              <a:tabLst>
                <a:tab pos="546100" algn="l"/>
              </a:tabLst>
            </a:pPr>
            <a:r>
              <a:rPr sz="1800" spc="20">
                <a:solidFill>
                  <a:srgbClr val="93C500"/>
                </a:solidFill>
                <a:latin typeface="Wingdings 2"/>
                <a:cs typeface="Wingdings 2"/>
              </a:rPr>
              <a:t></a:t>
            </a:r>
            <a:r>
              <a:rPr sz="1800" spc="20">
                <a:solidFill>
                  <a:srgbClr val="93C500"/>
                </a:solidFill>
                <a:latin typeface="Times New Roman"/>
                <a:cs typeface="Times New Roman"/>
              </a:rPr>
              <a:t>	</a:t>
            </a:r>
            <a:r>
              <a:rPr sz="2400" spc="-10">
                <a:latin typeface="Calibri"/>
                <a:cs typeface="Calibri"/>
              </a:rPr>
              <a:t>Ağaçtaki </a:t>
            </a:r>
            <a:r>
              <a:rPr sz="2400">
                <a:latin typeface="Calibri"/>
                <a:cs typeface="Calibri"/>
              </a:rPr>
              <a:t>en </a:t>
            </a:r>
            <a:r>
              <a:rPr sz="2400" spc="-5">
                <a:latin typeface="Calibri"/>
                <a:cs typeface="Calibri"/>
              </a:rPr>
              <a:t>büyük </a:t>
            </a:r>
            <a:r>
              <a:rPr sz="2400">
                <a:latin typeface="Calibri"/>
                <a:cs typeface="Calibri"/>
              </a:rPr>
              <a:t>elemanı </a:t>
            </a:r>
            <a:r>
              <a:rPr sz="2400" spc="-5">
                <a:latin typeface="Calibri"/>
                <a:cs typeface="Calibri"/>
              </a:rPr>
              <a:t>içeren düğümü</a:t>
            </a:r>
            <a:r>
              <a:rPr sz="2400" spc="-120">
                <a:latin typeface="Calibri"/>
                <a:cs typeface="Calibri"/>
              </a:rPr>
              <a:t> </a:t>
            </a:r>
            <a:r>
              <a:rPr sz="2400" spc="-5">
                <a:latin typeface="Calibri"/>
                <a:cs typeface="Calibri"/>
              </a:rPr>
              <a:t>bulur  </a:t>
            </a:r>
            <a:r>
              <a:rPr sz="2400" spc="-15">
                <a:latin typeface="Calibri"/>
                <a:cs typeface="Calibri"/>
              </a:rPr>
              <a:t>ve </a:t>
            </a:r>
            <a:r>
              <a:rPr sz="2400" spc="-5">
                <a:latin typeface="Calibri"/>
                <a:cs typeface="Calibri"/>
              </a:rPr>
              <a:t>geri</a:t>
            </a:r>
            <a:r>
              <a:rPr sz="2400" spc="10">
                <a:latin typeface="Calibri"/>
                <a:cs typeface="Calibri"/>
              </a:rPr>
              <a:t> </a:t>
            </a:r>
            <a:r>
              <a:rPr sz="2400" spc="-35">
                <a:latin typeface="Calibri"/>
                <a:cs typeface="Calibri"/>
              </a:rPr>
              <a:t>döndürür.</a:t>
            </a:r>
            <a:endParaRPr sz="2400">
              <a:latin typeface="Calibri"/>
              <a:cs typeface="Calibri"/>
            </a:endParaRPr>
          </a:p>
          <a:p>
            <a:pPr marL="469900">
              <a:lnSpc>
                <a:spcPts val="2375"/>
              </a:lnSpc>
              <a:spcBef>
                <a:spcPts val="30"/>
              </a:spcBef>
              <a:tabLst>
                <a:tab pos="927100" algn="l"/>
              </a:tabLst>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5">
                <a:latin typeface="Calibri"/>
                <a:cs typeface="Calibri"/>
              </a:rPr>
              <a:t>En büyük elemanı </a:t>
            </a:r>
            <a:r>
              <a:rPr sz="2200" spc="-10">
                <a:latin typeface="Calibri"/>
                <a:cs typeface="Calibri"/>
              </a:rPr>
              <a:t>içeren düğüm </a:t>
            </a:r>
            <a:r>
              <a:rPr sz="2200" spc="-5">
                <a:latin typeface="Calibri"/>
                <a:cs typeface="Calibri"/>
              </a:rPr>
              <a:t>en</a:t>
            </a:r>
            <a:r>
              <a:rPr sz="2200" spc="25">
                <a:latin typeface="Calibri"/>
                <a:cs typeface="Calibri"/>
              </a:rPr>
              <a:t> </a:t>
            </a:r>
            <a:r>
              <a:rPr sz="2200" spc="-10">
                <a:latin typeface="Calibri"/>
                <a:cs typeface="Calibri"/>
              </a:rPr>
              <a:t>sağdaki</a:t>
            </a:r>
            <a:endParaRPr sz="2200">
              <a:latin typeface="Calibri"/>
              <a:cs typeface="Calibri"/>
            </a:endParaRPr>
          </a:p>
          <a:p>
            <a:pPr marL="927100">
              <a:lnSpc>
                <a:spcPts val="2375"/>
              </a:lnSpc>
            </a:pPr>
            <a:r>
              <a:rPr sz="2200" spc="-10">
                <a:latin typeface="Calibri"/>
                <a:cs typeface="Calibri"/>
              </a:rPr>
              <a:t>düğümde</a:t>
            </a:r>
            <a:r>
              <a:rPr sz="2200" spc="5">
                <a:latin typeface="Calibri"/>
                <a:cs typeface="Calibri"/>
              </a:rPr>
              <a:t> </a:t>
            </a:r>
            <a:r>
              <a:rPr sz="2200" spc="-35">
                <a:latin typeface="Calibri"/>
                <a:cs typeface="Calibri"/>
              </a:rPr>
              <a:t>bulunur.</a:t>
            </a:r>
            <a:endParaRPr sz="2200">
              <a:latin typeface="Calibri"/>
              <a:cs typeface="Calibri"/>
            </a:endParaRPr>
          </a:p>
          <a:p>
            <a:pPr marL="469900">
              <a:lnSpc>
                <a:spcPct val="100000"/>
              </a:lnSpc>
              <a:tabLst>
                <a:tab pos="927100" algn="l"/>
              </a:tabLst>
            </a:pPr>
            <a:r>
              <a:rPr sz="1650" spc="15">
                <a:solidFill>
                  <a:srgbClr val="93C500"/>
                </a:solidFill>
                <a:latin typeface="Wingdings 2"/>
                <a:cs typeface="Wingdings 2"/>
              </a:rPr>
              <a:t></a:t>
            </a:r>
            <a:r>
              <a:rPr sz="1650" spc="15">
                <a:solidFill>
                  <a:srgbClr val="93C500"/>
                </a:solidFill>
                <a:latin typeface="Times New Roman"/>
                <a:cs typeface="Times New Roman"/>
              </a:rPr>
              <a:t>	</a:t>
            </a:r>
            <a:r>
              <a:rPr sz="2200" spc="-20">
                <a:latin typeface="Calibri"/>
                <a:cs typeface="Calibri"/>
              </a:rPr>
              <a:t>Kökten </a:t>
            </a:r>
            <a:r>
              <a:rPr sz="2200" spc="-15">
                <a:latin typeface="Calibri"/>
                <a:cs typeface="Calibri"/>
              </a:rPr>
              <a:t>başlayarak devamlı sağa </a:t>
            </a:r>
            <a:r>
              <a:rPr sz="2200" spc="-10">
                <a:latin typeface="Calibri"/>
                <a:cs typeface="Calibri"/>
              </a:rPr>
              <a:t>gidilerek</a:t>
            </a:r>
            <a:r>
              <a:rPr sz="2200" spc="65">
                <a:latin typeface="Calibri"/>
                <a:cs typeface="Calibri"/>
              </a:rPr>
              <a:t> </a:t>
            </a:r>
            <a:r>
              <a:rPr sz="2200" spc="-35">
                <a:latin typeface="Calibri"/>
                <a:cs typeface="Calibri"/>
              </a:rPr>
              <a:t>bulunur.</a:t>
            </a:r>
            <a:endParaRPr sz="2200">
              <a:latin typeface="Calibri"/>
              <a:cs typeface="Calibri"/>
            </a:endParaRPr>
          </a:p>
        </p:txBody>
      </p:sp>
      <p:sp>
        <p:nvSpPr>
          <p:cNvPr id="26" name="object 26"/>
          <p:cNvSpPr txBox="1"/>
          <p:nvPr/>
        </p:nvSpPr>
        <p:spPr>
          <a:xfrm>
            <a:off x="6628256" y="3522090"/>
            <a:ext cx="301625" cy="239395"/>
          </a:xfrm>
          <a:prstGeom prst="rect">
            <a:avLst/>
          </a:prstGeom>
        </p:spPr>
        <p:txBody>
          <a:bodyPr vert="horz" wrap="square" lIns="0" tIns="13335" rIns="0" bIns="0" rtlCol="0">
            <a:spAutoFit/>
          </a:bodyPr>
          <a:lstStyle/>
          <a:p>
            <a:pPr marL="12700">
              <a:lnSpc>
                <a:spcPct val="100000"/>
              </a:lnSpc>
              <a:spcBef>
                <a:spcPts val="105"/>
              </a:spcBef>
            </a:pPr>
            <a:r>
              <a:rPr sz="1400" b="1" spc="-25">
                <a:latin typeface="Calibri"/>
                <a:cs typeface="Calibri"/>
              </a:rPr>
              <a:t>K</a:t>
            </a:r>
            <a:r>
              <a:rPr sz="1400" b="1">
                <a:latin typeface="Calibri"/>
                <a:cs typeface="Calibri"/>
              </a:rPr>
              <a:t>ök</a:t>
            </a:r>
            <a:endParaRPr sz="1400">
              <a:latin typeface="Calibri"/>
              <a:cs typeface="Calibri"/>
            </a:endParaRPr>
          </a:p>
        </p:txBody>
      </p:sp>
      <p:sp>
        <p:nvSpPr>
          <p:cNvPr id="27" name="object 27"/>
          <p:cNvSpPr/>
          <p:nvPr/>
        </p:nvSpPr>
        <p:spPr>
          <a:xfrm>
            <a:off x="6425184" y="4070603"/>
            <a:ext cx="401320" cy="295910"/>
          </a:xfrm>
          <a:custGeom>
            <a:avLst/>
            <a:gdLst/>
            <a:ahLst/>
            <a:cxnLst/>
            <a:rect l="l" t="t" r="r" b="b"/>
            <a:pathLst>
              <a:path w="401320" h="295910">
                <a:moveTo>
                  <a:pt x="200406" y="0"/>
                </a:moveTo>
                <a:lnTo>
                  <a:pt x="147108" y="5279"/>
                </a:lnTo>
                <a:lnTo>
                  <a:pt x="99229" y="20178"/>
                </a:lnTo>
                <a:lnTo>
                  <a:pt x="58674" y="43291"/>
                </a:lnTo>
                <a:lnTo>
                  <a:pt x="27347" y="73208"/>
                </a:lnTo>
                <a:lnTo>
                  <a:pt x="7154" y="108523"/>
                </a:lnTo>
                <a:lnTo>
                  <a:pt x="0" y="147828"/>
                </a:lnTo>
                <a:lnTo>
                  <a:pt x="7154" y="187132"/>
                </a:lnTo>
                <a:lnTo>
                  <a:pt x="27347" y="222447"/>
                </a:lnTo>
                <a:lnTo>
                  <a:pt x="58674" y="252364"/>
                </a:lnTo>
                <a:lnTo>
                  <a:pt x="99229" y="275477"/>
                </a:lnTo>
                <a:lnTo>
                  <a:pt x="147108" y="290376"/>
                </a:lnTo>
                <a:lnTo>
                  <a:pt x="200406" y="295656"/>
                </a:lnTo>
                <a:lnTo>
                  <a:pt x="253703" y="290376"/>
                </a:lnTo>
                <a:lnTo>
                  <a:pt x="301582" y="275477"/>
                </a:lnTo>
                <a:lnTo>
                  <a:pt x="342137" y="252364"/>
                </a:lnTo>
                <a:lnTo>
                  <a:pt x="373464" y="222447"/>
                </a:lnTo>
                <a:lnTo>
                  <a:pt x="393657" y="187132"/>
                </a:lnTo>
                <a:lnTo>
                  <a:pt x="400812" y="147828"/>
                </a:lnTo>
                <a:lnTo>
                  <a:pt x="393657" y="108523"/>
                </a:lnTo>
                <a:lnTo>
                  <a:pt x="373464" y="73208"/>
                </a:lnTo>
                <a:lnTo>
                  <a:pt x="342138" y="43291"/>
                </a:lnTo>
                <a:lnTo>
                  <a:pt x="301582" y="20178"/>
                </a:lnTo>
                <a:lnTo>
                  <a:pt x="253703" y="5279"/>
                </a:lnTo>
                <a:lnTo>
                  <a:pt x="200406" y="0"/>
                </a:lnTo>
                <a:close/>
              </a:path>
            </a:pathLst>
          </a:custGeom>
          <a:solidFill>
            <a:srgbClr val="EAF9C8"/>
          </a:solidFill>
        </p:spPr>
        <p:txBody>
          <a:bodyPr wrap="square" lIns="0" tIns="0" rIns="0" bIns="0" rtlCol="0"/>
          <a:lstStyle/>
          <a:p>
            <a:endParaRPr/>
          </a:p>
        </p:txBody>
      </p:sp>
      <p:sp>
        <p:nvSpPr>
          <p:cNvPr id="28" name="object 28"/>
          <p:cNvSpPr/>
          <p:nvPr/>
        </p:nvSpPr>
        <p:spPr>
          <a:xfrm>
            <a:off x="6425184" y="4070603"/>
            <a:ext cx="401320" cy="295910"/>
          </a:xfrm>
          <a:custGeom>
            <a:avLst/>
            <a:gdLst/>
            <a:ahLst/>
            <a:cxnLst/>
            <a:rect l="l" t="t" r="r" b="b"/>
            <a:pathLst>
              <a:path w="401320" h="295910">
                <a:moveTo>
                  <a:pt x="0" y="147828"/>
                </a:moveTo>
                <a:lnTo>
                  <a:pt x="7154" y="108523"/>
                </a:lnTo>
                <a:lnTo>
                  <a:pt x="27347" y="73208"/>
                </a:lnTo>
                <a:lnTo>
                  <a:pt x="58674" y="43291"/>
                </a:lnTo>
                <a:lnTo>
                  <a:pt x="99229" y="20178"/>
                </a:lnTo>
                <a:lnTo>
                  <a:pt x="147108" y="5279"/>
                </a:lnTo>
                <a:lnTo>
                  <a:pt x="200406" y="0"/>
                </a:lnTo>
                <a:lnTo>
                  <a:pt x="253703" y="5279"/>
                </a:lnTo>
                <a:lnTo>
                  <a:pt x="301582" y="20178"/>
                </a:lnTo>
                <a:lnTo>
                  <a:pt x="342138" y="43291"/>
                </a:lnTo>
                <a:lnTo>
                  <a:pt x="373464" y="73208"/>
                </a:lnTo>
                <a:lnTo>
                  <a:pt x="393657" y="108523"/>
                </a:lnTo>
                <a:lnTo>
                  <a:pt x="400812" y="147828"/>
                </a:lnTo>
                <a:lnTo>
                  <a:pt x="393657" y="187132"/>
                </a:lnTo>
                <a:lnTo>
                  <a:pt x="373464" y="222447"/>
                </a:lnTo>
                <a:lnTo>
                  <a:pt x="342137" y="252364"/>
                </a:lnTo>
                <a:lnTo>
                  <a:pt x="301582" y="275477"/>
                </a:lnTo>
                <a:lnTo>
                  <a:pt x="253703" y="290376"/>
                </a:lnTo>
                <a:lnTo>
                  <a:pt x="200406" y="295656"/>
                </a:lnTo>
                <a:lnTo>
                  <a:pt x="147108" y="290376"/>
                </a:lnTo>
                <a:lnTo>
                  <a:pt x="99229" y="275477"/>
                </a:lnTo>
                <a:lnTo>
                  <a:pt x="58674" y="252364"/>
                </a:lnTo>
                <a:lnTo>
                  <a:pt x="27347" y="222447"/>
                </a:lnTo>
                <a:lnTo>
                  <a:pt x="7154" y="187132"/>
                </a:lnTo>
                <a:lnTo>
                  <a:pt x="0" y="147828"/>
                </a:lnTo>
                <a:close/>
              </a:path>
            </a:pathLst>
          </a:custGeom>
          <a:ln w="9144">
            <a:solidFill>
              <a:srgbClr val="000000"/>
            </a:solidFill>
          </a:ln>
        </p:spPr>
        <p:txBody>
          <a:bodyPr wrap="square" lIns="0" tIns="0" rIns="0" bIns="0" rtlCol="0"/>
          <a:lstStyle/>
          <a:p>
            <a:endParaRPr/>
          </a:p>
        </p:txBody>
      </p:sp>
      <p:sp>
        <p:nvSpPr>
          <p:cNvPr id="29" name="object 29"/>
          <p:cNvSpPr txBox="1"/>
          <p:nvPr/>
        </p:nvSpPr>
        <p:spPr>
          <a:xfrm>
            <a:off x="6511797" y="4071873"/>
            <a:ext cx="229870" cy="269240"/>
          </a:xfrm>
          <a:prstGeom prst="rect">
            <a:avLst/>
          </a:prstGeom>
        </p:spPr>
        <p:txBody>
          <a:bodyPr vert="horz" wrap="square" lIns="0" tIns="12065" rIns="0" bIns="0" rtlCol="0">
            <a:spAutoFit/>
          </a:bodyPr>
          <a:lstStyle/>
          <a:p>
            <a:pPr marL="12700">
              <a:lnSpc>
                <a:spcPct val="100000"/>
              </a:lnSpc>
              <a:spcBef>
                <a:spcPts val="95"/>
              </a:spcBef>
            </a:pPr>
            <a:r>
              <a:rPr sz="1600" b="1" spc="-10">
                <a:latin typeface="Calibri"/>
                <a:cs typeface="Calibri"/>
              </a:rPr>
              <a:t>15</a:t>
            </a:r>
            <a:endParaRPr sz="1600">
              <a:latin typeface="Calibri"/>
              <a:cs typeface="Calibri"/>
            </a:endParaRPr>
          </a:p>
        </p:txBody>
      </p:sp>
      <p:sp>
        <p:nvSpPr>
          <p:cNvPr id="30" name="object 30"/>
          <p:cNvSpPr/>
          <p:nvPr/>
        </p:nvSpPr>
        <p:spPr>
          <a:xfrm>
            <a:off x="5864352" y="4695444"/>
            <a:ext cx="399415" cy="295910"/>
          </a:xfrm>
          <a:custGeom>
            <a:avLst/>
            <a:gdLst/>
            <a:ahLst/>
            <a:cxnLst/>
            <a:rect l="l" t="t" r="r" b="b"/>
            <a:pathLst>
              <a:path w="399414" h="295910">
                <a:moveTo>
                  <a:pt x="199644" y="0"/>
                </a:moveTo>
                <a:lnTo>
                  <a:pt x="146579" y="5279"/>
                </a:lnTo>
                <a:lnTo>
                  <a:pt x="98890" y="20178"/>
                </a:lnTo>
                <a:lnTo>
                  <a:pt x="58483" y="43291"/>
                </a:lnTo>
                <a:lnTo>
                  <a:pt x="27262" y="73208"/>
                </a:lnTo>
                <a:lnTo>
                  <a:pt x="7133" y="108523"/>
                </a:lnTo>
                <a:lnTo>
                  <a:pt x="0" y="147827"/>
                </a:lnTo>
                <a:lnTo>
                  <a:pt x="7133" y="187132"/>
                </a:lnTo>
                <a:lnTo>
                  <a:pt x="27262" y="222447"/>
                </a:lnTo>
                <a:lnTo>
                  <a:pt x="58483" y="252364"/>
                </a:lnTo>
                <a:lnTo>
                  <a:pt x="98890" y="275477"/>
                </a:lnTo>
                <a:lnTo>
                  <a:pt x="146579" y="290376"/>
                </a:lnTo>
                <a:lnTo>
                  <a:pt x="199644" y="295655"/>
                </a:lnTo>
                <a:lnTo>
                  <a:pt x="252708" y="290376"/>
                </a:lnTo>
                <a:lnTo>
                  <a:pt x="300397" y="275477"/>
                </a:lnTo>
                <a:lnTo>
                  <a:pt x="340804" y="252364"/>
                </a:lnTo>
                <a:lnTo>
                  <a:pt x="372025" y="222447"/>
                </a:lnTo>
                <a:lnTo>
                  <a:pt x="392154" y="187132"/>
                </a:lnTo>
                <a:lnTo>
                  <a:pt x="399288" y="147827"/>
                </a:lnTo>
                <a:lnTo>
                  <a:pt x="392154" y="108523"/>
                </a:lnTo>
                <a:lnTo>
                  <a:pt x="372025" y="73208"/>
                </a:lnTo>
                <a:lnTo>
                  <a:pt x="340804" y="43291"/>
                </a:lnTo>
                <a:lnTo>
                  <a:pt x="300397" y="20178"/>
                </a:lnTo>
                <a:lnTo>
                  <a:pt x="252708" y="5279"/>
                </a:lnTo>
                <a:lnTo>
                  <a:pt x="199644" y="0"/>
                </a:lnTo>
                <a:close/>
              </a:path>
            </a:pathLst>
          </a:custGeom>
          <a:solidFill>
            <a:srgbClr val="EAF9C8"/>
          </a:solidFill>
        </p:spPr>
        <p:txBody>
          <a:bodyPr wrap="square" lIns="0" tIns="0" rIns="0" bIns="0" rtlCol="0"/>
          <a:lstStyle/>
          <a:p>
            <a:endParaRPr/>
          </a:p>
        </p:txBody>
      </p:sp>
      <p:sp>
        <p:nvSpPr>
          <p:cNvPr id="31" name="object 31"/>
          <p:cNvSpPr/>
          <p:nvPr/>
        </p:nvSpPr>
        <p:spPr>
          <a:xfrm>
            <a:off x="5864352" y="4695444"/>
            <a:ext cx="399415" cy="295910"/>
          </a:xfrm>
          <a:custGeom>
            <a:avLst/>
            <a:gdLst/>
            <a:ahLst/>
            <a:cxnLst/>
            <a:rect l="l" t="t" r="r" b="b"/>
            <a:pathLst>
              <a:path w="399414" h="295910">
                <a:moveTo>
                  <a:pt x="0" y="147827"/>
                </a:moveTo>
                <a:lnTo>
                  <a:pt x="7133" y="108523"/>
                </a:lnTo>
                <a:lnTo>
                  <a:pt x="27262" y="73208"/>
                </a:lnTo>
                <a:lnTo>
                  <a:pt x="58483" y="43291"/>
                </a:lnTo>
                <a:lnTo>
                  <a:pt x="98890" y="20178"/>
                </a:lnTo>
                <a:lnTo>
                  <a:pt x="146579" y="5279"/>
                </a:lnTo>
                <a:lnTo>
                  <a:pt x="199644" y="0"/>
                </a:lnTo>
                <a:lnTo>
                  <a:pt x="252708" y="5279"/>
                </a:lnTo>
                <a:lnTo>
                  <a:pt x="300397" y="20178"/>
                </a:lnTo>
                <a:lnTo>
                  <a:pt x="340804" y="43291"/>
                </a:lnTo>
                <a:lnTo>
                  <a:pt x="372025" y="73208"/>
                </a:lnTo>
                <a:lnTo>
                  <a:pt x="392154" y="108523"/>
                </a:lnTo>
                <a:lnTo>
                  <a:pt x="399288" y="147827"/>
                </a:lnTo>
                <a:lnTo>
                  <a:pt x="392154" y="187132"/>
                </a:lnTo>
                <a:lnTo>
                  <a:pt x="372025" y="222447"/>
                </a:lnTo>
                <a:lnTo>
                  <a:pt x="340804" y="252364"/>
                </a:lnTo>
                <a:lnTo>
                  <a:pt x="300397" y="275477"/>
                </a:lnTo>
                <a:lnTo>
                  <a:pt x="252708" y="290376"/>
                </a:lnTo>
                <a:lnTo>
                  <a:pt x="199644" y="295655"/>
                </a:lnTo>
                <a:lnTo>
                  <a:pt x="146579" y="290376"/>
                </a:lnTo>
                <a:lnTo>
                  <a:pt x="98890" y="275477"/>
                </a:lnTo>
                <a:lnTo>
                  <a:pt x="58483" y="252364"/>
                </a:lnTo>
                <a:lnTo>
                  <a:pt x="27262" y="222447"/>
                </a:lnTo>
                <a:lnTo>
                  <a:pt x="7133" y="187132"/>
                </a:lnTo>
                <a:lnTo>
                  <a:pt x="0" y="147827"/>
                </a:lnTo>
                <a:close/>
              </a:path>
            </a:pathLst>
          </a:custGeom>
          <a:ln w="9144">
            <a:solidFill>
              <a:srgbClr val="000000"/>
            </a:solidFill>
          </a:ln>
        </p:spPr>
        <p:txBody>
          <a:bodyPr wrap="square" lIns="0" tIns="0" rIns="0" bIns="0" rtlCol="0"/>
          <a:lstStyle/>
          <a:p>
            <a:endParaRPr/>
          </a:p>
        </p:txBody>
      </p:sp>
      <p:sp>
        <p:nvSpPr>
          <p:cNvPr id="32" name="object 32"/>
          <p:cNvSpPr txBox="1"/>
          <p:nvPr/>
        </p:nvSpPr>
        <p:spPr>
          <a:xfrm>
            <a:off x="6001639" y="4697729"/>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6</a:t>
            </a:r>
            <a:endParaRPr sz="1600">
              <a:latin typeface="Calibri"/>
              <a:cs typeface="Calibri"/>
            </a:endParaRPr>
          </a:p>
        </p:txBody>
      </p:sp>
      <p:sp>
        <p:nvSpPr>
          <p:cNvPr id="33" name="object 33"/>
          <p:cNvSpPr/>
          <p:nvPr/>
        </p:nvSpPr>
        <p:spPr>
          <a:xfrm>
            <a:off x="6882383" y="4681728"/>
            <a:ext cx="401320" cy="295910"/>
          </a:xfrm>
          <a:custGeom>
            <a:avLst/>
            <a:gdLst/>
            <a:ahLst/>
            <a:cxnLst/>
            <a:rect l="l" t="t" r="r" b="b"/>
            <a:pathLst>
              <a:path w="401320" h="295910">
                <a:moveTo>
                  <a:pt x="200406" y="0"/>
                </a:moveTo>
                <a:lnTo>
                  <a:pt x="147108" y="5279"/>
                </a:lnTo>
                <a:lnTo>
                  <a:pt x="99229" y="20178"/>
                </a:lnTo>
                <a:lnTo>
                  <a:pt x="58674" y="43291"/>
                </a:lnTo>
                <a:lnTo>
                  <a:pt x="27347" y="73208"/>
                </a:lnTo>
                <a:lnTo>
                  <a:pt x="7154" y="108523"/>
                </a:lnTo>
                <a:lnTo>
                  <a:pt x="0" y="147828"/>
                </a:lnTo>
                <a:lnTo>
                  <a:pt x="7154" y="187132"/>
                </a:lnTo>
                <a:lnTo>
                  <a:pt x="27347" y="222447"/>
                </a:lnTo>
                <a:lnTo>
                  <a:pt x="58674" y="252364"/>
                </a:lnTo>
                <a:lnTo>
                  <a:pt x="99229" y="275477"/>
                </a:lnTo>
                <a:lnTo>
                  <a:pt x="147108" y="290376"/>
                </a:lnTo>
                <a:lnTo>
                  <a:pt x="200406" y="295656"/>
                </a:lnTo>
                <a:lnTo>
                  <a:pt x="253703" y="290376"/>
                </a:lnTo>
                <a:lnTo>
                  <a:pt x="301582" y="275477"/>
                </a:lnTo>
                <a:lnTo>
                  <a:pt x="342137" y="252364"/>
                </a:lnTo>
                <a:lnTo>
                  <a:pt x="373464" y="222447"/>
                </a:lnTo>
                <a:lnTo>
                  <a:pt x="393657" y="187132"/>
                </a:lnTo>
                <a:lnTo>
                  <a:pt x="400812" y="147828"/>
                </a:lnTo>
                <a:lnTo>
                  <a:pt x="393657" y="108523"/>
                </a:lnTo>
                <a:lnTo>
                  <a:pt x="373464" y="73208"/>
                </a:lnTo>
                <a:lnTo>
                  <a:pt x="342138" y="43291"/>
                </a:lnTo>
                <a:lnTo>
                  <a:pt x="301582" y="20178"/>
                </a:lnTo>
                <a:lnTo>
                  <a:pt x="253703" y="5279"/>
                </a:lnTo>
                <a:lnTo>
                  <a:pt x="200406" y="0"/>
                </a:lnTo>
                <a:close/>
              </a:path>
            </a:pathLst>
          </a:custGeom>
          <a:solidFill>
            <a:srgbClr val="EAF9C8"/>
          </a:solidFill>
        </p:spPr>
        <p:txBody>
          <a:bodyPr wrap="square" lIns="0" tIns="0" rIns="0" bIns="0" rtlCol="0"/>
          <a:lstStyle/>
          <a:p>
            <a:endParaRPr/>
          </a:p>
        </p:txBody>
      </p:sp>
      <p:sp>
        <p:nvSpPr>
          <p:cNvPr id="34" name="object 34"/>
          <p:cNvSpPr/>
          <p:nvPr/>
        </p:nvSpPr>
        <p:spPr>
          <a:xfrm>
            <a:off x="6882383" y="4681728"/>
            <a:ext cx="401320" cy="295910"/>
          </a:xfrm>
          <a:custGeom>
            <a:avLst/>
            <a:gdLst/>
            <a:ahLst/>
            <a:cxnLst/>
            <a:rect l="l" t="t" r="r" b="b"/>
            <a:pathLst>
              <a:path w="401320" h="295910">
                <a:moveTo>
                  <a:pt x="0" y="147828"/>
                </a:moveTo>
                <a:lnTo>
                  <a:pt x="7154" y="108523"/>
                </a:lnTo>
                <a:lnTo>
                  <a:pt x="27347" y="73208"/>
                </a:lnTo>
                <a:lnTo>
                  <a:pt x="58674" y="43291"/>
                </a:lnTo>
                <a:lnTo>
                  <a:pt x="99229" y="20178"/>
                </a:lnTo>
                <a:lnTo>
                  <a:pt x="147108" y="5279"/>
                </a:lnTo>
                <a:lnTo>
                  <a:pt x="200406" y="0"/>
                </a:lnTo>
                <a:lnTo>
                  <a:pt x="253703" y="5279"/>
                </a:lnTo>
                <a:lnTo>
                  <a:pt x="301582" y="20178"/>
                </a:lnTo>
                <a:lnTo>
                  <a:pt x="342138" y="43291"/>
                </a:lnTo>
                <a:lnTo>
                  <a:pt x="373464" y="73208"/>
                </a:lnTo>
                <a:lnTo>
                  <a:pt x="393657" y="108523"/>
                </a:lnTo>
                <a:lnTo>
                  <a:pt x="400812" y="147828"/>
                </a:lnTo>
                <a:lnTo>
                  <a:pt x="393657" y="187132"/>
                </a:lnTo>
                <a:lnTo>
                  <a:pt x="373464" y="222447"/>
                </a:lnTo>
                <a:lnTo>
                  <a:pt x="342137" y="252364"/>
                </a:lnTo>
                <a:lnTo>
                  <a:pt x="301582" y="275477"/>
                </a:lnTo>
                <a:lnTo>
                  <a:pt x="253703" y="290376"/>
                </a:lnTo>
                <a:lnTo>
                  <a:pt x="200406" y="295656"/>
                </a:lnTo>
                <a:lnTo>
                  <a:pt x="147108" y="290376"/>
                </a:lnTo>
                <a:lnTo>
                  <a:pt x="99229" y="275477"/>
                </a:lnTo>
                <a:lnTo>
                  <a:pt x="58674" y="252364"/>
                </a:lnTo>
                <a:lnTo>
                  <a:pt x="27347" y="222447"/>
                </a:lnTo>
                <a:lnTo>
                  <a:pt x="7154" y="187132"/>
                </a:lnTo>
                <a:lnTo>
                  <a:pt x="0" y="147828"/>
                </a:lnTo>
                <a:close/>
              </a:path>
            </a:pathLst>
          </a:custGeom>
          <a:ln w="9144">
            <a:solidFill>
              <a:srgbClr val="000000"/>
            </a:solidFill>
          </a:ln>
        </p:spPr>
        <p:txBody>
          <a:bodyPr wrap="square" lIns="0" tIns="0" rIns="0" bIns="0" rtlCol="0"/>
          <a:lstStyle/>
          <a:p>
            <a:endParaRPr/>
          </a:p>
        </p:txBody>
      </p:sp>
      <p:sp>
        <p:nvSpPr>
          <p:cNvPr id="35" name="object 35"/>
          <p:cNvSpPr txBox="1"/>
          <p:nvPr/>
        </p:nvSpPr>
        <p:spPr>
          <a:xfrm>
            <a:off x="6968997" y="4683378"/>
            <a:ext cx="229870" cy="269240"/>
          </a:xfrm>
          <a:prstGeom prst="rect">
            <a:avLst/>
          </a:prstGeom>
        </p:spPr>
        <p:txBody>
          <a:bodyPr vert="horz" wrap="square" lIns="0" tIns="12065" rIns="0" bIns="0" rtlCol="0">
            <a:spAutoFit/>
          </a:bodyPr>
          <a:lstStyle/>
          <a:p>
            <a:pPr marL="12700">
              <a:lnSpc>
                <a:spcPct val="100000"/>
              </a:lnSpc>
              <a:spcBef>
                <a:spcPts val="95"/>
              </a:spcBef>
            </a:pPr>
            <a:r>
              <a:rPr sz="1600" b="1" spc="-10">
                <a:latin typeface="Calibri"/>
                <a:cs typeface="Calibri"/>
              </a:rPr>
              <a:t>18</a:t>
            </a:r>
            <a:endParaRPr sz="1600">
              <a:latin typeface="Calibri"/>
              <a:cs typeface="Calibri"/>
            </a:endParaRPr>
          </a:p>
        </p:txBody>
      </p:sp>
      <p:sp>
        <p:nvSpPr>
          <p:cNvPr id="36" name="object 36"/>
          <p:cNvSpPr/>
          <p:nvPr/>
        </p:nvSpPr>
        <p:spPr>
          <a:xfrm>
            <a:off x="7411211" y="5334000"/>
            <a:ext cx="401320" cy="294640"/>
          </a:xfrm>
          <a:custGeom>
            <a:avLst/>
            <a:gdLst/>
            <a:ahLst/>
            <a:cxnLst/>
            <a:rect l="l" t="t" r="r" b="b"/>
            <a:pathLst>
              <a:path w="401320" h="294639">
                <a:moveTo>
                  <a:pt x="200406" y="0"/>
                </a:moveTo>
                <a:lnTo>
                  <a:pt x="147108" y="5249"/>
                </a:lnTo>
                <a:lnTo>
                  <a:pt x="99229" y="20065"/>
                </a:lnTo>
                <a:lnTo>
                  <a:pt x="58674" y="43053"/>
                </a:lnTo>
                <a:lnTo>
                  <a:pt x="27347" y="72813"/>
                </a:lnTo>
                <a:lnTo>
                  <a:pt x="7154" y="107950"/>
                </a:lnTo>
                <a:lnTo>
                  <a:pt x="0" y="147065"/>
                </a:lnTo>
                <a:lnTo>
                  <a:pt x="7154" y="186181"/>
                </a:lnTo>
                <a:lnTo>
                  <a:pt x="27347" y="221318"/>
                </a:lnTo>
                <a:lnTo>
                  <a:pt x="58674" y="251078"/>
                </a:lnTo>
                <a:lnTo>
                  <a:pt x="99229" y="274066"/>
                </a:lnTo>
                <a:lnTo>
                  <a:pt x="147108" y="288882"/>
                </a:lnTo>
                <a:lnTo>
                  <a:pt x="200406" y="294131"/>
                </a:lnTo>
                <a:lnTo>
                  <a:pt x="253659" y="288882"/>
                </a:lnTo>
                <a:lnTo>
                  <a:pt x="301526" y="274066"/>
                </a:lnTo>
                <a:lnTo>
                  <a:pt x="342090" y="251078"/>
                </a:lnTo>
                <a:lnTo>
                  <a:pt x="373436" y="221318"/>
                </a:lnTo>
                <a:lnTo>
                  <a:pt x="393648" y="186181"/>
                </a:lnTo>
                <a:lnTo>
                  <a:pt x="400812" y="147065"/>
                </a:lnTo>
                <a:lnTo>
                  <a:pt x="393648" y="107950"/>
                </a:lnTo>
                <a:lnTo>
                  <a:pt x="373436" y="72813"/>
                </a:lnTo>
                <a:lnTo>
                  <a:pt x="342090" y="43053"/>
                </a:lnTo>
                <a:lnTo>
                  <a:pt x="301526" y="20065"/>
                </a:lnTo>
                <a:lnTo>
                  <a:pt x="253659" y="5249"/>
                </a:lnTo>
                <a:lnTo>
                  <a:pt x="200406" y="0"/>
                </a:lnTo>
                <a:close/>
              </a:path>
            </a:pathLst>
          </a:custGeom>
          <a:solidFill>
            <a:srgbClr val="DFFF82"/>
          </a:solidFill>
        </p:spPr>
        <p:txBody>
          <a:bodyPr wrap="square" lIns="0" tIns="0" rIns="0" bIns="0" rtlCol="0"/>
          <a:lstStyle/>
          <a:p>
            <a:endParaRPr/>
          </a:p>
        </p:txBody>
      </p:sp>
      <p:sp>
        <p:nvSpPr>
          <p:cNvPr id="37" name="object 37"/>
          <p:cNvSpPr/>
          <p:nvPr/>
        </p:nvSpPr>
        <p:spPr>
          <a:xfrm>
            <a:off x="7411211" y="5334000"/>
            <a:ext cx="401320" cy="294640"/>
          </a:xfrm>
          <a:custGeom>
            <a:avLst/>
            <a:gdLst/>
            <a:ahLst/>
            <a:cxnLst/>
            <a:rect l="l" t="t" r="r" b="b"/>
            <a:pathLst>
              <a:path w="401320" h="294639">
                <a:moveTo>
                  <a:pt x="0" y="147065"/>
                </a:moveTo>
                <a:lnTo>
                  <a:pt x="7154" y="107950"/>
                </a:lnTo>
                <a:lnTo>
                  <a:pt x="27347" y="72813"/>
                </a:lnTo>
                <a:lnTo>
                  <a:pt x="58674" y="43053"/>
                </a:lnTo>
                <a:lnTo>
                  <a:pt x="99229" y="20065"/>
                </a:lnTo>
                <a:lnTo>
                  <a:pt x="147108" y="5249"/>
                </a:lnTo>
                <a:lnTo>
                  <a:pt x="200406" y="0"/>
                </a:lnTo>
                <a:lnTo>
                  <a:pt x="253659" y="5249"/>
                </a:lnTo>
                <a:lnTo>
                  <a:pt x="301526" y="20065"/>
                </a:lnTo>
                <a:lnTo>
                  <a:pt x="342090" y="43053"/>
                </a:lnTo>
                <a:lnTo>
                  <a:pt x="373436" y="72813"/>
                </a:lnTo>
                <a:lnTo>
                  <a:pt x="393648" y="107950"/>
                </a:lnTo>
                <a:lnTo>
                  <a:pt x="400812" y="147065"/>
                </a:lnTo>
                <a:lnTo>
                  <a:pt x="393648" y="186181"/>
                </a:lnTo>
                <a:lnTo>
                  <a:pt x="373436" y="221318"/>
                </a:lnTo>
                <a:lnTo>
                  <a:pt x="342090" y="251078"/>
                </a:lnTo>
                <a:lnTo>
                  <a:pt x="301526" y="274066"/>
                </a:lnTo>
                <a:lnTo>
                  <a:pt x="253659" y="288882"/>
                </a:lnTo>
                <a:lnTo>
                  <a:pt x="200406" y="294131"/>
                </a:lnTo>
                <a:lnTo>
                  <a:pt x="147108" y="288882"/>
                </a:lnTo>
                <a:lnTo>
                  <a:pt x="99229" y="274066"/>
                </a:lnTo>
                <a:lnTo>
                  <a:pt x="58674" y="251078"/>
                </a:lnTo>
                <a:lnTo>
                  <a:pt x="27347" y="221318"/>
                </a:lnTo>
                <a:lnTo>
                  <a:pt x="7154" y="186181"/>
                </a:lnTo>
                <a:lnTo>
                  <a:pt x="0" y="147065"/>
                </a:lnTo>
                <a:close/>
              </a:path>
            </a:pathLst>
          </a:custGeom>
          <a:ln w="9144">
            <a:solidFill>
              <a:srgbClr val="000000"/>
            </a:solidFill>
          </a:ln>
        </p:spPr>
        <p:txBody>
          <a:bodyPr wrap="square" lIns="0" tIns="0" rIns="0" bIns="0" rtlCol="0"/>
          <a:lstStyle/>
          <a:p>
            <a:endParaRPr/>
          </a:p>
        </p:txBody>
      </p:sp>
      <p:sp>
        <p:nvSpPr>
          <p:cNvPr id="38" name="object 38"/>
          <p:cNvSpPr txBox="1"/>
          <p:nvPr/>
        </p:nvSpPr>
        <p:spPr>
          <a:xfrm>
            <a:off x="7497826" y="5334711"/>
            <a:ext cx="229870" cy="269240"/>
          </a:xfrm>
          <a:prstGeom prst="rect">
            <a:avLst/>
          </a:prstGeom>
        </p:spPr>
        <p:txBody>
          <a:bodyPr vert="horz" wrap="square" lIns="0" tIns="12065" rIns="0" bIns="0" rtlCol="0">
            <a:spAutoFit/>
          </a:bodyPr>
          <a:lstStyle/>
          <a:p>
            <a:pPr marL="12700">
              <a:lnSpc>
                <a:spcPct val="100000"/>
              </a:lnSpc>
              <a:spcBef>
                <a:spcPts val="95"/>
              </a:spcBef>
            </a:pPr>
            <a:r>
              <a:rPr sz="1600" b="1" spc="-15">
                <a:latin typeface="Calibri"/>
                <a:cs typeface="Calibri"/>
              </a:rPr>
              <a:t>30</a:t>
            </a:r>
            <a:endParaRPr sz="1600">
              <a:latin typeface="Calibri"/>
              <a:cs typeface="Calibri"/>
            </a:endParaRPr>
          </a:p>
        </p:txBody>
      </p:sp>
      <p:sp>
        <p:nvSpPr>
          <p:cNvPr id="39" name="object 39"/>
          <p:cNvSpPr/>
          <p:nvPr/>
        </p:nvSpPr>
        <p:spPr>
          <a:xfrm>
            <a:off x="6124194" y="4313173"/>
            <a:ext cx="367665" cy="410845"/>
          </a:xfrm>
          <a:custGeom>
            <a:avLst/>
            <a:gdLst/>
            <a:ahLst/>
            <a:cxnLst/>
            <a:rect l="l" t="t" r="r" b="b"/>
            <a:pathLst>
              <a:path w="367664" h="410845">
                <a:moveTo>
                  <a:pt x="25272" y="316738"/>
                </a:moveTo>
                <a:lnTo>
                  <a:pt x="0" y="410463"/>
                </a:lnTo>
                <a:lnTo>
                  <a:pt x="90169" y="374395"/>
                </a:lnTo>
                <a:lnTo>
                  <a:pt x="80735" y="366013"/>
                </a:lnTo>
                <a:lnTo>
                  <a:pt x="58927" y="366013"/>
                </a:lnTo>
                <a:lnTo>
                  <a:pt x="37337" y="346709"/>
                </a:lnTo>
                <a:lnTo>
                  <a:pt x="46905" y="335957"/>
                </a:lnTo>
                <a:lnTo>
                  <a:pt x="25272" y="316738"/>
                </a:lnTo>
                <a:close/>
              </a:path>
              <a:path w="367664" h="410845">
                <a:moveTo>
                  <a:pt x="46905" y="335957"/>
                </a:moveTo>
                <a:lnTo>
                  <a:pt x="37337" y="346709"/>
                </a:lnTo>
                <a:lnTo>
                  <a:pt x="58927" y="366013"/>
                </a:lnTo>
                <a:lnTo>
                  <a:pt x="68555" y="355192"/>
                </a:lnTo>
                <a:lnTo>
                  <a:pt x="46905" y="335957"/>
                </a:lnTo>
                <a:close/>
              </a:path>
              <a:path w="367664" h="410845">
                <a:moveTo>
                  <a:pt x="68555" y="355192"/>
                </a:moveTo>
                <a:lnTo>
                  <a:pt x="58927" y="366013"/>
                </a:lnTo>
                <a:lnTo>
                  <a:pt x="80735" y="366013"/>
                </a:lnTo>
                <a:lnTo>
                  <a:pt x="68555" y="355192"/>
                </a:lnTo>
                <a:close/>
              </a:path>
              <a:path w="367664" h="410845">
                <a:moveTo>
                  <a:pt x="345820" y="0"/>
                </a:moveTo>
                <a:lnTo>
                  <a:pt x="46905" y="335957"/>
                </a:lnTo>
                <a:lnTo>
                  <a:pt x="68555" y="355192"/>
                </a:lnTo>
                <a:lnTo>
                  <a:pt x="367410" y="19303"/>
                </a:lnTo>
                <a:lnTo>
                  <a:pt x="345820" y="0"/>
                </a:lnTo>
                <a:close/>
              </a:path>
            </a:pathLst>
          </a:custGeom>
          <a:solidFill>
            <a:srgbClr val="000000"/>
          </a:solidFill>
        </p:spPr>
        <p:txBody>
          <a:bodyPr wrap="square" lIns="0" tIns="0" rIns="0" bIns="0" rtlCol="0"/>
          <a:lstStyle/>
          <a:p>
            <a:endParaRPr/>
          </a:p>
        </p:txBody>
      </p:sp>
      <p:sp>
        <p:nvSpPr>
          <p:cNvPr id="40" name="object 40"/>
          <p:cNvSpPr/>
          <p:nvPr/>
        </p:nvSpPr>
        <p:spPr>
          <a:xfrm>
            <a:off x="6719569" y="4348734"/>
            <a:ext cx="288925" cy="349250"/>
          </a:xfrm>
          <a:custGeom>
            <a:avLst/>
            <a:gdLst/>
            <a:ahLst/>
            <a:cxnLst/>
            <a:rect l="l" t="t" r="r" b="b"/>
            <a:pathLst>
              <a:path w="288925" h="349250">
                <a:moveTo>
                  <a:pt x="222408" y="290838"/>
                </a:moveTo>
                <a:lnTo>
                  <a:pt x="200025" y="309118"/>
                </a:lnTo>
                <a:lnTo>
                  <a:pt x="288544" y="348996"/>
                </a:lnTo>
                <a:lnTo>
                  <a:pt x="277961" y="302006"/>
                </a:lnTo>
                <a:lnTo>
                  <a:pt x="231521" y="302006"/>
                </a:lnTo>
                <a:lnTo>
                  <a:pt x="222408" y="290838"/>
                </a:lnTo>
                <a:close/>
              </a:path>
              <a:path w="288925" h="349250">
                <a:moveTo>
                  <a:pt x="244850" y="272511"/>
                </a:moveTo>
                <a:lnTo>
                  <a:pt x="222408" y="290838"/>
                </a:lnTo>
                <a:lnTo>
                  <a:pt x="231521" y="302006"/>
                </a:lnTo>
                <a:lnTo>
                  <a:pt x="254000" y="283718"/>
                </a:lnTo>
                <a:lnTo>
                  <a:pt x="244850" y="272511"/>
                </a:lnTo>
                <a:close/>
              </a:path>
              <a:path w="288925" h="349250">
                <a:moveTo>
                  <a:pt x="267207" y="254254"/>
                </a:moveTo>
                <a:lnTo>
                  <a:pt x="244850" y="272511"/>
                </a:lnTo>
                <a:lnTo>
                  <a:pt x="254000" y="283718"/>
                </a:lnTo>
                <a:lnTo>
                  <a:pt x="231521" y="302006"/>
                </a:lnTo>
                <a:lnTo>
                  <a:pt x="277961" y="302006"/>
                </a:lnTo>
                <a:lnTo>
                  <a:pt x="267207" y="254254"/>
                </a:lnTo>
                <a:close/>
              </a:path>
              <a:path w="288925" h="349250">
                <a:moveTo>
                  <a:pt x="22351" y="0"/>
                </a:moveTo>
                <a:lnTo>
                  <a:pt x="0" y="18288"/>
                </a:lnTo>
                <a:lnTo>
                  <a:pt x="222408" y="290838"/>
                </a:lnTo>
                <a:lnTo>
                  <a:pt x="244850" y="272511"/>
                </a:lnTo>
                <a:lnTo>
                  <a:pt x="22351" y="0"/>
                </a:lnTo>
                <a:close/>
              </a:path>
            </a:pathLst>
          </a:custGeom>
          <a:solidFill>
            <a:srgbClr val="000000"/>
          </a:solidFill>
        </p:spPr>
        <p:txBody>
          <a:bodyPr wrap="square" lIns="0" tIns="0" rIns="0" bIns="0" rtlCol="0"/>
          <a:lstStyle/>
          <a:p>
            <a:endParaRPr/>
          </a:p>
        </p:txBody>
      </p:sp>
      <p:sp>
        <p:nvSpPr>
          <p:cNvPr id="41" name="object 41"/>
          <p:cNvSpPr/>
          <p:nvPr/>
        </p:nvSpPr>
        <p:spPr>
          <a:xfrm>
            <a:off x="7169531" y="4956302"/>
            <a:ext cx="351155" cy="392430"/>
          </a:xfrm>
          <a:custGeom>
            <a:avLst/>
            <a:gdLst/>
            <a:ahLst/>
            <a:cxnLst/>
            <a:rect l="l" t="t" r="r" b="b"/>
            <a:pathLst>
              <a:path w="351154" h="392429">
                <a:moveTo>
                  <a:pt x="282079" y="336873"/>
                </a:moveTo>
                <a:lnTo>
                  <a:pt x="260476" y="356108"/>
                </a:lnTo>
                <a:lnTo>
                  <a:pt x="350647" y="392176"/>
                </a:lnTo>
                <a:lnTo>
                  <a:pt x="338677" y="347726"/>
                </a:lnTo>
                <a:lnTo>
                  <a:pt x="291719" y="347726"/>
                </a:lnTo>
                <a:lnTo>
                  <a:pt x="282079" y="336873"/>
                </a:lnTo>
                <a:close/>
              </a:path>
              <a:path w="351154" h="392429">
                <a:moveTo>
                  <a:pt x="303777" y="317552"/>
                </a:moveTo>
                <a:lnTo>
                  <a:pt x="282079" y="336873"/>
                </a:lnTo>
                <a:lnTo>
                  <a:pt x="291719" y="347726"/>
                </a:lnTo>
                <a:lnTo>
                  <a:pt x="313436" y="328422"/>
                </a:lnTo>
                <a:lnTo>
                  <a:pt x="303777" y="317552"/>
                </a:lnTo>
                <a:close/>
              </a:path>
              <a:path w="351154" h="392429">
                <a:moveTo>
                  <a:pt x="325374" y="298323"/>
                </a:moveTo>
                <a:lnTo>
                  <a:pt x="303777" y="317552"/>
                </a:lnTo>
                <a:lnTo>
                  <a:pt x="313436" y="328422"/>
                </a:lnTo>
                <a:lnTo>
                  <a:pt x="291719" y="347726"/>
                </a:lnTo>
                <a:lnTo>
                  <a:pt x="338677" y="347726"/>
                </a:lnTo>
                <a:lnTo>
                  <a:pt x="325374" y="298323"/>
                </a:lnTo>
                <a:close/>
              </a:path>
              <a:path w="351154" h="392429">
                <a:moveTo>
                  <a:pt x="21590" y="0"/>
                </a:moveTo>
                <a:lnTo>
                  <a:pt x="0" y="19304"/>
                </a:lnTo>
                <a:lnTo>
                  <a:pt x="282079" y="336873"/>
                </a:lnTo>
                <a:lnTo>
                  <a:pt x="303777" y="317552"/>
                </a:lnTo>
                <a:lnTo>
                  <a:pt x="21590" y="0"/>
                </a:lnTo>
                <a:close/>
              </a:path>
            </a:pathLst>
          </a:custGeom>
          <a:solidFill>
            <a:srgbClr val="000000"/>
          </a:solidFill>
        </p:spPr>
        <p:txBody>
          <a:bodyPr wrap="square" lIns="0" tIns="0" rIns="0" bIns="0" rtlCol="0"/>
          <a:lstStyle/>
          <a:p>
            <a:endParaRPr/>
          </a:p>
        </p:txBody>
      </p:sp>
      <p:sp>
        <p:nvSpPr>
          <p:cNvPr id="42" name="object 42"/>
          <p:cNvSpPr/>
          <p:nvPr/>
        </p:nvSpPr>
        <p:spPr>
          <a:xfrm>
            <a:off x="6652768" y="3856354"/>
            <a:ext cx="113918" cy="213487"/>
          </a:xfrm>
          <a:prstGeom prst="rect">
            <a:avLst/>
          </a:prstGeom>
          <a:blipFill>
            <a:blip r:embed="rId3" cstate="print"/>
            <a:stretch>
              <a:fillRect/>
            </a:stretch>
          </a:blipFill>
        </p:spPr>
        <p:txBody>
          <a:bodyPr wrap="square" lIns="0" tIns="0" rIns="0" bIns="0" rtlCol="0"/>
          <a:lstStyle/>
          <a:p>
            <a:endParaRPr/>
          </a:p>
        </p:txBody>
      </p:sp>
      <p:sp>
        <p:nvSpPr>
          <p:cNvPr id="43" name="object 43"/>
          <p:cNvSpPr/>
          <p:nvPr/>
        </p:nvSpPr>
        <p:spPr>
          <a:xfrm>
            <a:off x="5398008" y="5359908"/>
            <a:ext cx="401320" cy="292735"/>
          </a:xfrm>
          <a:custGeom>
            <a:avLst/>
            <a:gdLst/>
            <a:ahLst/>
            <a:cxnLst/>
            <a:rect l="l" t="t" r="r" b="b"/>
            <a:pathLst>
              <a:path w="401320" h="292735">
                <a:moveTo>
                  <a:pt x="200405" y="0"/>
                </a:moveTo>
                <a:lnTo>
                  <a:pt x="147108" y="5228"/>
                </a:lnTo>
                <a:lnTo>
                  <a:pt x="99229" y="19981"/>
                </a:lnTo>
                <a:lnTo>
                  <a:pt x="58673" y="42862"/>
                </a:lnTo>
                <a:lnTo>
                  <a:pt x="27347" y="72474"/>
                </a:lnTo>
                <a:lnTo>
                  <a:pt x="7154" y="107420"/>
                </a:lnTo>
                <a:lnTo>
                  <a:pt x="0" y="146303"/>
                </a:lnTo>
                <a:lnTo>
                  <a:pt x="7154" y="185187"/>
                </a:lnTo>
                <a:lnTo>
                  <a:pt x="27347" y="220133"/>
                </a:lnTo>
                <a:lnTo>
                  <a:pt x="58674" y="249745"/>
                </a:lnTo>
                <a:lnTo>
                  <a:pt x="99229" y="272626"/>
                </a:lnTo>
                <a:lnTo>
                  <a:pt x="147108" y="287379"/>
                </a:lnTo>
                <a:lnTo>
                  <a:pt x="200405" y="292607"/>
                </a:lnTo>
                <a:lnTo>
                  <a:pt x="253703" y="287379"/>
                </a:lnTo>
                <a:lnTo>
                  <a:pt x="301582" y="272626"/>
                </a:lnTo>
                <a:lnTo>
                  <a:pt x="342138" y="249745"/>
                </a:lnTo>
                <a:lnTo>
                  <a:pt x="373464" y="220133"/>
                </a:lnTo>
                <a:lnTo>
                  <a:pt x="393657" y="185187"/>
                </a:lnTo>
                <a:lnTo>
                  <a:pt x="400812" y="146303"/>
                </a:lnTo>
                <a:lnTo>
                  <a:pt x="393657" y="107420"/>
                </a:lnTo>
                <a:lnTo>
                  <a:pt x="373464" y="72474"/>
                </a:lnTo>
                <a:lnTo>
                  <a:pt x="342137" y="42862"/>
                </a:lnTo>
                <a:lnTo>
                  <a:pt x="301582" y="19981"/>
                </a:lnTo>
                <a:lnTo>
                  <a:pt x="253703" y="5228"/>
                </a:lnTo>
                <a:lnTo>
                  <a:pt x="200405" y="0"/>
                </a:lnTo>
                <a:close/>
              </a:path>
            </a:pathLst>
          </a:custGeom>
          <a:solidFill>
            <a:srgbClr val="EAF9C8"/>
          </a:solidFill>
        </p:spPr>
        <p:txBody>
          <a:bodyPr wrap="square" lIns="0" tIns="0" rIns="0" bIns="0" rtlCol="0"/>
          <a:lstStyle/>
          <a:p>
            <a:endParaRPr/>
          </a:p>
        </p:txBody>
      </p:sp>
      <p:sp>
        <p:nvSpPr>
          <p:cNvPr id="44" name="object 44"/>
          <p:cNvSpPr/>
          <p:nvPr/>
        </p:nvSpPr>
        <p:spPr>
          <a:xfrm>
            <a:off x="5398008" y="5359908"/>
            <a:ext cx="401320" cy="292735"/>
          </a:xfrm>
          <a:custGeom>
            <a:avLst/>
            <a:gdLst/>
            <a:ahLst/>
            <a:cxnLst/>
            <a:rect l="l" t="t" r="r" b="b"/>
            <a:pathLst>
              <a:path w="401320" h="292735">
                <a:moveTo>
                  <a:pt x="0" y="146303"/>
                </a:moveTo>
                <a:lnTo>
                  <a:pt x="7154" y="107420"/>
                </a:lnTo>
                <a:lnTo>
                  <a:pt x="27347" y="72474"/>
                </a:lnTo>
                <a:lnTo>
                  <a:pt x="58673" y="42862"/>
                </a:lnTo>
                <a:lnTo>
                  <a:pt x="99229" y="19981"/>
                </a:lnTo>
                <a:lnTo>
                  <a:pt x="147108" y="5228"/>
                </a:lnTo>
                <a:lnTo>
                  <a:pt x="200405" y="0"/>
                </a:lnTo>
                <a:lnTo>
                  <a:pt x="253703" y="5228"/>
                </a:lnTo>
                <a:lnTo>
                  <a:pt x="301582" y="19981"/>
                </a:lnTo>
                <a:lnTo>
                  <a:pt x="342137" y="42862"/>
                </a:lnTo>
                <a:lnTo>
                  <a:pt x="373464" y="72474"/>
                </a:lnTo>
                <a:lnTo>
                  <a:pt x="393657" y="107420"/>
                </a:lnTo>
                <a:lnTo>
                  <a:pt x="400812" y="146303"/>
                </a:lnTo>
                <a:lnTo>
                  <a:pt x="393657" y="185187"/>
                </a:lnTo>
                <a:lnTo>
                  <a:pt x="373464" y="220133"/>
                </a:lnTo>
                <a:lnTo>
                  <a:pt x="342138" y="249745"/>
                </a:lnTo>
                <a:lnTo>
                  <a:pt x="301582" y="272626"/>
                </a:lnTo>
                <a:lnTo>
                  <a:pt x="253703" y="287379"/>
                </a:lnTo>
                <a:lnTo>
                  <a:pt x="200405" y="292607"/>
                </a:lnTo>
                <a:lnTo>
                  <a:pt x="147108" y="287379"/>
                </a:lnTo>
                <a:lnTo>
                  <a:pt x="99229" y="272626"/>
                </a:lnTo>
                <a:lnTo>
                  <a:pt x="58674" y="249745"/>
                </a:lnTo>
                <a:lnTo>
                  <a:pt x="27347" y="220133"/>
                </a:lnTo>
                <a:lnTo>
                  <a:pt x="7154" y="185187"/>
                </a:lnTo>
                <a:lnTo>
                  <a:pt x="0" y="146303"/>
                </a:lnTo>
                <a:close/>
              </a:path>
            </a:pathLst>
          </a:custGeom>
          <a:ln w="9144">
            <a:solidFill>
              <a:srgbClr val="000000"/>
            </a:solidFill>
          </a:ln>
        </p:spPr>
        <p:txBody>
          <a:bodyPr wrap="square" lIns="0" tIns="0" rIns="0" bIns="0" rtlCol="0"/>
          <a:lstStyle/>
          <a:p>
            <a:endParaRPr/>
          </a:p>
        </p:txBody>
      </p:sp>
      <p:sp>
        <p:nvSpPr>
          <p:cNvPr id="45" name="object 45"/>
          <p:cNvSpPr txBox="1"/>
          <p:nvPr/>
        </p:nvSpPr>
        <p:spPr>
          <a:xfrm>
            <a:off x="5536438" y="5360670"/>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3</a:t>
            </a:r>
            <a:endParaRPr sz="1600">
              <a:latin typeface="Calibri"/>
              <a:cs typeface="Calibri"/>
            </a:endParaRPr>
          </a:p>
        </p:txBody>
      </p:sp>
      <p:sp>
        <p:nvSpPr>
          <p:cNvPr id="46" name="object 46"/>
          <p:cNvSpPr/>
          <p:nvPr/>
        </p:nvSpPr>
        <p:spPr>
          <a:xfrm>
            <a:off x="5638038" y="4982209"/>
            <a:ext cx="367665" cy="412115"/>
          </a:xfrm>
          <a:custGeom>
            <a:avLst/>
            <a:gdLst/>
            <a:ahLst/>
            <a:cxnLst/>
            <a:rect l="l" t="t" r="r" b="b"/>
            <a:pathLst>
              <a:path w="367664" h="412114">
                <a:moveTo>
                  <a:pt x="25146" y="318134"/>
                </a:moveTo>
                <a:lnTo>
                  <a:pt x="0" y="411987"/>
                </a:lnTo>
                <a:lnTo>
                  <a:pt x="90170" y="375792"/>
                </a:lnTo>
                <a:lnTo>
                  <a:pt x="80717" y="367410"/>
                </a:lnTo>
                <a:lnTo>
                  <a:pt x="58800" y="367410"/>
                </a:lnTo>
                <a:lnTo>
                  <a:pt x="37211" y="348233"/>
                </a:lnTo>
                <a:lnTo>
                  <a:pt x="46838" y="337370"/>
                </a:lnTo>
                <a:lnTo>
                  <a:pt x="25146" y="318134"/>
                </a:lnTo>
                <a:close/>
              </a:path>
              <a:path w="367664" h="412114">
                <a:moveTo>
                  <a:pt x="46838" y="337370"/>
                </a:moveTo>
                <a:lnTo>
                  <a:pt x="37211" y="348233"/>
                </a:lnTo>
                <a:lnTo>
                  <a:pt x="58800" y="367410"/>
                </a:lnTo>
                <a:lnTo>
                  <a:pt x="68446" y="356530"/>
                </a:lnTo>
                <a:lnTo>
                  <a:pt x="46838" y="337370"/>
                </a:lnTo>
                <a:close/>
              </a:path>
              <a:path w="367664" h="412114">
                <a:moveTo>
                  <a:pt x="68446" y="356530"/>
                </a:moveTo>
                <a:lnTo>
                  <a:pt x="58800" y="367410"/>
                </a:lnTo>
                <a:lnTo>
                  <a:pt x="80717" y="367410"/>
                </a:lnTo>
                <a:lnTo>
                  <a:pt x="68446" y="356530"/>
                </a:lnTo>
                <a:close/>
              </a:path>
              <a:path w="367664" h="412114">
                <a:moveTo>
                  <a:pt x="345821" y="0"/>
                </a:moveTo>
                <a:lnTo>
                  <a:pt x="46838" y="337370"/>
                </a:lnTo>
                <a:lnTo>
                  <a:pt x="68446" y="356530"/>
                </a:lnTo>
                <a:lnTo>
                  <a:pt x="367411" y="19303"/>
                </a:lnTo>
                <a:lnTo>
                  <a:pt x="345821" y="0"/>
                </a:lnTo>
                <a:close/>
              </a:path>
            </a:pathLst>
          </a:custGeom>
          <a:solidFill>
            <a:srgbClr val="000000"/>
          </a:solidFill>
        </p:spPr>
        <p:txBody>
          <a:bodyPr wrap="square" lIns="0" tIns="0" rIns="0" bIns="0" rtlCol="0"/>
          <a:lstStyle/>
          <a:p>
            <a:endParaRPr/>
          </a:p>
        </p:txBody>
      </p:sp>
      <p:sp>
        <p:nvSpPr>
          <p:cNvPr id="47" name="object 47"/>
          <p:cNvSpPr/>
          <p:nvPr/>
        </p:nvSpPr>
        <p:spPr>
          <a:xfrm>
            <a:off x="6310884" y="5343144"/>
            <a:ext cx="401320" cy="295910"/>
          </a:xfrm>
          <a:custGeom>
            <a:avLst/>
            <a:gdLst/>
            <a:ahLst/>
            <a:cxnLst/>
            <a:rect l="l" t="t" r="r" b="b"/>
            <a:pathLst>
              <a:path w="401320" h="295910">
                <a:moveTo>
                  <a:pt x="200406" y="0"/>
                </a:moveTo>
                <a:lnTo>
                  <a:pt x="147108" y="5279"/>
                </a:lnTo>
                <a:lnTo>
                  <a:pt x="99229" y="20178"/>
                </a:lnTo>
                <a:lnTo>
                  <a:pt x="58674" y="43291"/>
                </a:lnTo>
                <a:lnTo>
                  <a:pt x="27347" y="73208"/>
                </a:lnTo>
                <a:lnTo>
                  <a:pt x="7154" y="108523"/>
                </a:lnTo>
                <a:lnTo>
                  <a:pt x="0" y="147827"/>
                </a:lnTo>
                <a:lnTo>
                  <a:pt x="7154" y="187132"/>
                </a:lnTo>
                <a:lnTo>
                  <a:pt x="27347" y="222447"/>
                </a:lnTo>
                <a:lnTo>
                  <a:pt x="58674" y="252364"/>
                </a:lnTo>
                <a:lnTo>
                  <a:pt x="99229" y="275477"/>
                </a:lnTo>
                <a:lnTo>
                  <a:pt x="147108" y="290376"/>
                </a:lnTo>
                <a:lnTo>
                  <a:pt x="200406" y="295655"/>
                </a:lnTo>
                <a:lnTo>
                  <a:pt x="253703" y="290376"/>
                </a:lnTo>
                <a:lnTo>
                  <a:pt x="301582" y="275477"/>
                </a:lnTo>
                <a:lnTo>
                  <a:pt x="342137" y="252364"/>
                </a:lnTo>
                <a:lnTo>
                  <a:pt x="373464" y="222447"/>
                </a:lnTo>
                <a:lnTo>
                  <a:pt x="393657" y="187132"/>
                </a:lnTo>
                <a:lnTo>
                  <a:pt x="400812" y="147827"/>
                </a:lnTo>
                <a:lnTo>
                  <a:pt x="393657" y="108523"/>
                </a:lnTo>
                <a:lnTo>
                  <a:pt x="373464" y="73208"/>
                </a:lnTo>
                <a:lnTo>
                  <a:pt x="342138" y="43291"/>
                </a:lnTo>
                <a:lnTo>
                  <a:pt x="301582" y="20178"/>
                </a:lnTo>
                <a:lnTo>
                  <a:pt x="253703" y="5279"/>
                </a:lnTo>
                <a:lnTo>
                  <a:pt x="200406" y="0"/>
                </a:lnTo>
                <a:close/>
              </a:path>
            </a:pathLst>
          </a:custGeom>
          <a:solidFill>
            <a:srgbClr val="EAF9C8"/>
          </a:solidFill>
        </p:spPr>
        <p:txBody>
          <a:bodyPr wrap="square" lIns="0" tIns="0" rIns="0" bIns="0" rtlCol="0"/>
          <a:lstStyle/>
          <a:p>
            <a:endParaRPr/>
          </a:p>
        </p:txBody>
      </p:sp>
      <p:sp>
        <p:nvSpPr>
          <p:cNvPr id="48" name="object 48"/>
          <p:cNvSpPr/>
          <p:nvPr/>
        </p:nvSpPr>
        <p:spPr>
          <a:xfrm>
            <a:off x="6310884" y="5343144"/>
            <a:ext cx="401320" cy="295910"/>
          </a:xfrm>
          <a:custGeom>
            <a:avLst/>
            <a:gdLst/>
            <a:ahLst/>
            <a:cxnLst/>
            <a:rect l="l" t="t" r="r" b="b"/>
            <a:pathLst>
              <a:path w="401320" h="295910">
                <a:moveTo>
                  <a:pt x="0" y="147827"/>
                </a:moveTo>
                <a:lnTo>
                  <a:pt x="7154" y="108523"/>
                </a:lnTo>
                <a:lnTo>
                  <a:pt x="27347" y="73208"/>
                </a:lnTo>
                <a:lnTo>
                  <a:pt x="58674" y="43291"/>
                </a:lnTo>
                <a:lnTo>
                  <a:pt x="99229" y="20178"/>
                </a:lnTo>
                <a:lnTo>
                  <a:pt x="147108" y="5279"/>
                </a:lnTo>
                <a:lnTo>
                  <a:pt x="200406" y="0"/>
                </a:lnTo>
                <a:lnTo>
                  <a:pt x="253703" y="5279"/>
                </a:lnTo>
                <a:lnTo>
                  <a:pt x="301582" y="20178"/>
                </a:lnTo>
                <a:lnTo>
                  <a:pt x="342138" y="43291"/>
                </a:lnTo>
                <a:lnTo>
                  <a:pt x="373464" y="73208"/>
                </a:lnTo>
                <a:lnTo>
                  <a:pt x="393657" y="108523"/>
                </a:lnTo>
                <a:lnTo>
                  <a:pt x="400812" y="147827"/>
                </a:lnTo>
                <a:lnTo>
                  <a:pt x="393657" y="187132"/>
                </a:lnTo>
                <a:lnTo>
                  <a:pt x="373464" y="222447"/>
                </a:lnTo>
                <a:lnTo>
                  <a:pt x="342137" y="252364"/>
                </a:lnTo>
                <a:lnTo>
                  <a:pt x="301582" y="275477"/>
                </a:lnTo>
                <a:lnTo>
                  <a:pt x="253703" y="290376"/>
                </a:lnTo>
                <a:lnTo>
                  <a:pt x="200406" y="295655"/>
                </a:lnTo>
                <a:lnTo>
                  <a:pt x="147108" y="290376"/>
                </a:lnTo>
                <a:lnTo>
                  <a:pt x="99229" y="275477"/>
                </a:lnTo>
                <a:lnTo>
                  <a:pt x="58674" y="252364"/>
                </a:lnTo>
                <a:lnTo>
                  <a:pt x="27347" y="222447"/>
                </a:lnTo>
                <a:lnTo>
                  <a:pt x="7154" y="187132"/>
                </a:lnTo>
                <a:lnTo>
                  <a:pt x="0" y="147827"/>
                </a:lnTo>
                <a:close/>
              </a:path>
            </a:pathLst>
          </a:custGeom>
          <a:ln w="9144">
            <a:solidFill>
              <a:srgbClr val="000000"/>
            </a:solidFill>
          </a:ln>
        </p:spPr>
        <p:txBody>
          <a:bodyPr wrap="square" lIns="0" tIns="0" rIns="0" bIns="0" rtlCol="0"/>
          <a:lstStyle/>
          <a:p>
            <a:endParaRPr/>
          </a:p>
        </p:txBody>
      </p:sp>
      <p:sp>
        <p:nvSpPr>
          <p:cNvPr id="49" name="object 49"/>
          <p:cNvSpPr txBox="1"/>
          <p:nvPr/>
        </p:nvSpPr>
        <p:spPr>
          <a:xfrm>
            <a:off x="6449314" y="5345429"/>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7</a:t>
            </a:r>
            <a:endParaRPr sz="1600">
              <a:latin typeface="Calibri"/>
              <a:cs typeface="Calibri"/>
            </a:endParaRPr>
          </a:p>
        </p:txBody>
      </p:sp>
      <p:sp>
        <p:nvSpPr>
          <p:cNvPr id="50" name="object 50"/>
          <p:cNvSpPr/>
          <p:nvPr/>
        </p:nvSpPr>
        <p:spPr>
          <a:xfrm>
            <a:off x="6161532" y="4958588"/>
            <a:ext cx="314960" cy="400685"/>
          </a:xfrm>
          <a:custGeom>
            <a:avLst/>
            <a:gdLst/>
            <a:ahLst/>
            <a:cxnLst/>
            <a:rect l="l" t="t" r="r" b="b"/>
            <a:pathLst>
              <a:path w="314960" h="400685">
                <a:moveTo>
                  <a:pt x="250123" y="340769"/>
                </a:moveTo>
                <a:lnTo>
                  <a:pt x="227202" y="358521"/>
                </a:lnTo>
                <a:lnTo>
                  <a:pt x="314705" y="400558"/>
                </a:lnTo>
                <a:lnTo>
                  <a:pt x="305157" y="352171"/>
                </a:lnTo>
                <a:lnTo>
                  <a:pt x="258952" y="352171"/>
                </a:lnTo>
                <a:lnTo>
                  <a:pt x="250123" y="340769"/>
                </a:lnTo>
                <a:close/>
              </a:path>
              <a:path w="314960" h="400685">
                <a:moveTo>
                  <a:pt x="272960" y="323082"/>
                </a:moveTo>
                <a:lnTo>
                  <a:pt x="250123" y="340769"/>
                </a:lnTo>
                <a:lnTo>
                  <a:pt x="258952" y="352171"/>
                </a:lnTo>
                <a:lnTo>
                  <a:pt x="281813" y="334518"/>
                </a:lnTo>
                <a:lnTo>
                  <a:pt x="272960" y="323082"/>
                </a:lnTo>
                <a:close/>
              </a:path>
              <a:path w="314960" h="400685">
                <a:moveTo>
                  <a:pt x="295909" y="305308"/>
                </a:moveTo>
                <a:lnTo>
                  <a:pt x="272960" y="323082"/>
                </a:lnTo>
                <a:lnTo>
                  <a:pt x="281813" y="334518"/>
                </a:lnTo>
                <a:lnTo>
                  <a:pt x="258952" y="352171"/>
                </a:lnTo>
                <a:lnTo>
                  <a:pt x="305157" y="352171"/>
                </a:lnTo>
                <a:lnTo>
                  <a:pt x="295909" y="305308"/>
                </a:lnTo>
                <a:close/>
              </a:path>
              <a:path w="314960" h="400685">
                <a:moveTo>
                  <a:pt x="22859" y="0"/>
                </a:moveTo>
                <a:lnTo>
                  <a:pt x="0" y="17780"/>
                </a:lnTo>
                <a:lnTo>
                  <a:pt x="250123" y="340769"/>
                </a:lnTo>
                <a:lnTo>
                  <a:pt x="272960" y="323082"/>
                </a:lnTo>
                <a:lnTo>
                  <a:pt x="22859" y="0"/>
                </a:lnTo>
                <a:close/>
              </a:path>
            </a:pathLst>
          </a:custGeom>
          <a:solidFill>
            <a:srgbClr val="000000"/>
          </a:solidFill>
        </p:spPr>
        <p:txBody>
          <a:bodyPr wrap="square" lIns="0" tIns="0" rIns="0" bIns="0" rtlCol="0"/>
          <a:lstStyle/>
          <a:p>
            <a:endParaRPr/>
          </a:p>
        </p:txBody>
      </p:sp>
      <p:sp>
        <p:nvSpPr>
          <p:cNvPr id="51" name="object 51"/>
          <p:cNvSpPr/>
          <p:nvPr/>
        </p:nvSpPr>
        <p:spPr>
          <a:xfrm>
            <a:off x="4908803" y="5852159"/>
            <a:ext cx="401320" cy="292735"/>
          </a:xfrm>
          <a:custGeom>
            <a:avLst/>
            <a:gdLst/>
            <a:ahLst/>
            <a:cxnLst/>
            <a:rect l="l" t="t" r="r" b="b"/>
            <a:pathLst>
              <a:path w="401320" h="292735">
                <a:moveTo>
                  <a:pt x="200406" y="0"/>
                </a:moveTo>
                <a:lnTo>
                  <a:pt x="147108" y="5226"/>
                </a:lnTo>
                <a:lnTo>
                  <a:pt x="99229" y="19975"/>
                </a:lnTo>
                <a:lnTo>
                  <a:pt x="58674" y="42852"/>
                </a:lnTo>
                <a:lnTo>
                  <a:pt x="27347" y="72463"/>
                </a:lnTo>
                <a:lnTo>
                  <a:pt x="7154" y="107412"/>
                </a:lnTo>
                <a:lnTo>
                  <a:pt x="0" y="146303"/>
                </a:lnTo>
                <a:lnTo>
                  <a:pt x="7154" y="185195"/>
                </a:lnTo>
                <a:lnTo>
                  <a:pt x="27347" y="220144"/>
                </a:lnTo>
                <a:lnTo>
                  <a:pt x="58674" y="249755"/>
                </a:lnTo>
                <a:lnTo>
                  <a:pt x="99229" y="272632"/>
                </a:lnTo>
                <a:lnTo>
                  <a:pt x="147108" y="287381"/>
                </a:lnTo>
                <a:lnTo>
                  <a:pt x="200406" y="292607"/>
                </a:lnTo>
                <a:lnTo>
                  <a:pt x="253703" y="287381"/>
                </a:lnTo>
                <a:lnTo>
                  <a:pt x="301582" y="272632"/>
                </a:lnTo>
                <a:lnTo>
                  <a:pt x="342138" y="249755"/>
                </a:lnTo>
                <a:lnTo>
                  <a:pt x="373464" y="220144"/>
                </a:lnTo>
                <a:lnTo>
                  <a:pt x="393657" y="185195"/>
                </a:lnTo>
                <a:lnTo>
                  <a:pt x="400812" y="146303"/>
                </a:lnTo>
                <a:lnTo>
                  <a:pt x="393657" y="107412"/>
                </a:lnTo>
                <a:lnTo>
                  <a:pt x="373464" y="72463"/>
                </a:lnTo>
                <a:lnTo>
                  <a:pt x="342138" y="42852"/>
                </a:lnTo>
                <a:lnTo>
                  <a:pt x="301582" y="19975"/>
                </a:lnTo>
                <a:lnTo>
                  <a:pt x="253703" y="5226"/>
                </a:lnTo>
                <a:lnTo>
                  <a:pt x="200406" y="0"/>
                </a:lnTo>
                <a:close/>
              </a:path>
            </a:pathLst>
          </a:custGeom>
          <a:solidFill>
            <a:srgbClr val="EAF9C8"/>
          </a:solidFill>
        </p:spPr>
        <p:txBody>
          <a:bodyPr wrap="square" lIns="0" tIns="0" rIns="0" bIns="0" rtlCol="0"/>
          <a:lstStyle/>
          <a:p>
            <a:endParaRPr/>
          </a:p>
        </p:txBody>
      </p:sp>
      <p:sp>
        <p:nvSpPr>
          <p:cNvPr id="52" name="object 52"/>
          <p:cNvSpPr/>
          <p:nvPr/>
        </p:nvSpPr>
        <p:spPr>
          <a:xfrm>
            <a:off x="4908803" y="5852159"/>
            <a:ext cx="401320" cy="292735"/>
          </a:xfrm>
          <a:custGeom>
            <a:avLst/>
            <a:gdLst/>
            <a:ahLst/>
            <a:cxnLst/>
            <a:rect l="l" t="t" r="r" b="b"/>
            <a:pathLst>
              <a:path w="401320" h="292735">
                <a:moveTo>
                  <a:pt x="0" y="146303"/>
                </a:moveTo>
                <a:lnTo>
                  <a:pt x="7154" y="107412"/>
                </a:lnTo>
                <a:lnTo>
                  <a:pt x="27347" y="72463"/>
                </a:lnTo>
                <a:lnTo>
                  <a:pt x="58674" y="42852"/>
                </a:lnTo>
                <a:lnTo>
                  <a:pt x="99229" y="19975"/>
                </a:lnTo>
                <a:lnTo>
                  <a:pt x="147108" y="5226"/>
                </a:lnTo>
                <a:lnTo>
                  <a:pt x="200406" y="0"/>
                </a:lnTo>
                <a:lnTo>
                  <a:pt x="253703" y="5226"/>
                </a:lnTo>
                <a:lnTo>
                  <a:pt x="301582" y="19975"/>
                </a:lnTo>
                <a:lnTo>
                  <a:pt x="342138" y="42852"/>
                </a:lnTo>
                <a:lnTo>
                  <a:pt x="373464" y="72463"/>
                </a:lnTo>
                <a:lnTo>
                  <a:pt x="393657" y="107412"/>
                </a:lnTo>
                <a:lnTo>
                  <a:pt x="400812" y="146303"/>
                </a:lnTo>
                <a:lnTo>
                  <a:pt x="393657" y="185195"/>
                </a:lnTo>
                <a:lnTo>
                  <a:pt x="373464" y="220144"/>
                </a:lnTo>
                <a:lnTo>
                  <a:pt x="342138" y="249755"/>
                </a:lnTo>
                <a:lnTo>
                  <a:pt x="301582" y="272632"/>
                </a:lnTo>
                <a:lnTo>
                  <a:pt x="253703" y="287381"/>
                </a:lnTo>
                <a:lnTo>
                  <a:pt x="200406" y="292607"/>
                </a:lnTo>
                <a:lnTo>
                  <a:pt x="147108" y="287381"/>
                </a:lnTo>
                <a:lnTo>
                  <a:pt x="99229" y="272632"/>
                </a:lnTo>
                <a:lnTo>
                  <a:pt x="58674" y="249755"/>
                </a:lnTo>
                <a:lnTo>
                  <a:pt x="27347" y="220144"/>
                </a:lnTo>
                <a:lnTo>
                  <a:pt x="7154" y="185195"/>
                </a:lnTo>
                <a:lnTo>
                  <a:pt x="0" y="146303"/>
                </a:lnTo>
                <a:close/>
              </a:path>
            </a:pathLst>
          </a:custGeom>
          <a:ln w="9144">
            <a:solidFill>
              <a:srgbClr val="000000"/>
            </a:solidFill>
          </a:ln>
        </p:spPr>
        <p:txBody>
          <a:bodyPr wrap="square" lIns="0" tIns="0" rIns="0" bIns="0" rtlCol="0"/>
          <a:lstStyle/>
          <a:p>
            <a:endParaRPr/>
          </a:p>
        </p:txBody>
      </p:sp>
      <p:sp>
        <p:nvSpPr>
          <p:cNvPr id="53" name="object 53"/>
          <p:cNvSpPr txBox="1"/>
          <p:nvPr/>
        </p:nvSpPr>
        <p:spPr>
          <a:xfrm>
            <a:off x="5047615" y="5852871"/>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2</a:t>
            </a:r>
            <a:endParaRPr sz="1600">
              <a:latin typeface="Calibri"/>
              <a:cs typeface="Calibri"/>
            </a:endParaRPr>
          </a:p>
        </p:txBody>
      </p:sp>
      <p:sp>
        <p:nvSpPr>
          <p:cNvPr id="54" name="object 54"/>
          <p:cNvSpPr/>
          <p:nvPr/>
        </p:nvSpPr>
        <p:spPr>
          <a:xfrm>
            <a:off x="5640323" y="5858255"/>
            <a:ext cx="401320" cy="295910"/>
          </a:xfrm>
          <a:custGeom>
            <a:avLst/>
            <a:gdLst/>
            <a:ahLst/>
            <a:cxnLst/>
            <a:rect l="l" t="t" r="r" b="b"/>
            <a:pathLst>
              <a:path w="401320" h="295910">
                <a:moveTo>
                  <a:pt x="200405" y="0"/>
                </a:moveTo>
                <a:lnTo>
                  <a:pt x="147108" y="5280"/>
                </a:lnTo>
                <a:lnTo>
                  <a:pt x="99229" y="20181"/>
                </a:lnTo>
                <a:lnTo>
                  <a:pt x="58673" y="43295"/>
                </a:lnTo>
                <a:lnTo>
                  <a:pt x="27347" y="73214"/>
                </a:lnTo>
                <a:lnTo>
                  <a:pt x="7154" y="108527"/>
                </a:lnTo>
                <a:lnTo>
                  <a:pt x="0" y="147828"/>
                </a:lnTo>
                <a:lnTo>
                  <a:pt x="7154" y="187128"/>
                </a:lnTo>
                <a:lnTo>
                  <a:pt x="27347" y="222441"/>
                </a:lnTo>
                <a:lnTo>
                  <a:pt x="58674" y="252360"/>
                </a:lnTo>
                <a:lnTo>
                  <a:pt x="99229" y="275474"/>
                </a:lnTo>
                <a:lnTo>
                  <a:pt x="147108" y="290375"/>
                </a:lnTo>
                <a:lnTo>
                  <a:pt x="200405" y="295656"/>
                </a:lnTo>
                <a:lnTo>
                  <a:pt x="253703" y="290375"/>
                </a:lnTo>
                <a:lnTo>
                  <a:pt x="301582" y="275474"/>
                </a:lnTo>
                <a:lnTo>
                  <a:pt x="342138" y="252360"/>
                </a:lnTo>
                <a:lnTo>
                  <a:pt x="373464" y="222441"/>
                </a:lnTo>
                <a:lnTo>
                  <a:pt x="393657" y="187128"/>
                </a:lnTo>
                <a:lnTo>
                  <a:pt x="400812" y="147828"/>
                </a:lnTo>
                <a:lnTo>
                  <a:pt x="393657" y="108527"/>
                </a:lnTo>
                <a:lnTo>
                  <a:pt x="373464" y="73214"/>
                </a:lnTo>
                <a:lnTo>
                  <a:pt x="342137" y="43295"/>
                </a:lnTo>
                <a:lnTo>
                  <a:pt x="301582" y="20181"/>
                </a:lnTo>
                <a:lnTo>
                  <a:pt x="253703" y="5280"/>
                </a:lnTo>
                <a:lnTo>
                  <a:pt x="200405" y="0"/>
                </a:lnTo>
                <a:close/>
              </a:path>
            </a:pathLst>
          </a:custGeom>
          <a:solidFill>
            <a:srgbClr val="EAF9C8"/>
          </a:solidFill>
        </p:spPr>
        <p:txBody>
          <a:bodyPr wrap="square" lIns="0" tIns="0" rIns="0" bIns="0" rtlCol="0"/>
          <a:lstStyle/>
          <a:p>
            <a:endParaRPr/>
          </a:p>
        </p:txBody>
      </p:sp>
      <p:sp>
        <p:nvSpPr>
          <p:cNvPr id="55" name="object 55"/>
          <p:cNvSpPr/>
          <p:nvPr/>
        </p:nvSpPr>
        <p:spPr>
          <a:xfrm>
            <a:off x="5640323" y="5858255"/>
            <a:ext cx="401320" cy="295910"/>
          </a:xfrm>
          <a:custGeom>
            <a:avLst/>
            <a:gdLst/>
            <a:ahLst/>
            <a:cxnLst/>
            <a:rect l="l" t="t" r="r" b="b"/>
            <a:pathLst>
              <a:path w="401320" h="295910">
                <a:moveTo>
                  <a:pt x="0" y="147828"/>
                </a:moveTo>
                <a:lnTo>
                  <a:pt x="7154" y="108527"/>
                </a:lnTo>
                <a:lnTo>
                  <a:pt x="27347" y="73214"/>
                </a:lnTo>
                <a:lnTo>
                  <a:pt x="58673" y="43295"/>
                </a:lnTo>
                <a:lnTo>
                  <a:pt x="99229" y="20181"/>
                </a:lnTo>
                <a:lnTo>
                  <a:pt x="147108" y="5280"/>
                </a:lnTo>
                <a:lnTo>
                  <a:pt x="200405" y="0"/>
                </a:lnTo>
                <a:lnTo>
                  <a:pt x="253703" y="5280"/>
                </a:lnTo>
                <a:lnTo>
                  <a:pt x="301582" y="20181"/>
                </a:lnTo>
                <a:lnTo>
                  <a:pt x="342137" y="43295"/>
                </a:lnTo>
                <a:lnTo>
                  <a:pt x="373464" y="73214"/>
                </a:lnTo>
                <a:lnTo>
                  <a:pt x="393657" y="108527"/>
                </a:lnTo>
                <a:lnTo>
                  <a:pt x="400812" y="147828"/>
                </a:lnTo>
                <a:lnTo>
                  <a:pt x="393657" y="187128"/>
                </a:lnTo>
                <a:lnTo>
                  <a:pt x="373464" y="222441"/>
                </a:lnTo>
                <a:lnTo>
                  <a:pt x="342138" y="252360"/>
                </a:lnTo>
                <a:lnTo>
                  <a:pt x="301582" y="275474"/>
                </a:lnTo>
                <a:lnTo>
                  <a:pt x="253703" y="290375"/>
                </a:lnTo>
                <a:lnTo>
                  <a:pt x="200405" y="295656"/>
                </a:lnTo>
                <a:lnTo>
                  <a:pt x="147108" y="290375"/>
                </a:lnTo>
                <a:lnTo>
                  <a:pt x="99229" y="275474"/>
                </a:lnTo>
                <a:lnTo>
                  <a:pt x="58674" y="252360"/>
                </a:lnTo>
                <a:lnTo>
                  <a:pt x="27347" y="222441"/>
                </a:lnTo>
                <a:lnTo>
                  <a:pt x="7154" y="187128"/>
                </a:lnTo>
                <a:lnTo>
                  <a:pt x="0" y="147828"/>
                </a:lnTo>
                <a:close/>
              </a:path>
            </a:pathLst>
          </a:custGeom>
          <a:ln w="9144">
            <a:solidFill>
              <a:srgbClr val="000000"/>
            </a:solidFill>
          </a:ln>
        </p:spPr>
        <p:txBody>
          <a:bodyPr wrap="square" lIns="0" tIns="0" rIns="0" bIns="0" rtlCol="0"/>
          <a:lstStyle/>
          <a:p>
            <a:endParaRPr/>
          </a:p>
        </p:txBody>
      </p:sp>
      <p:sp>
        <p:nvSpPr>
          <p:cNvPr id="56" name="object 56"/>
          <p:cNvSpPr txBox="1"/>
          <p:nvPr/>
        </p:nvSpPr>
        <p:spPr>
          <a:xfrm>
            <a:off x="5777865" y="5859881"/>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4</a:t>
            </a:r>
            <a:endParaRPr sz="1600">
              <a:latin typeface="Calibri"/>
              <a:cs typeface="Calibri"/>
            </a:endParaRPr>
          </a:p>
        </p:txBody>
      </p:sp>
      <p:sp>
        <p:nvSpPr>
          <p:cNvPr id="57" name="object 57"/>
          <p:cNvSpPr/>
          <p:nvPr/>
        </p:nvSpPr>
        <p:spPr>
          <a:xfrm>
            <a:off x="6658356" y="5801867"/>
            <a:ext cx="401320" cy="297180"/>
          </a:xfrm>
          <a:custGeom>
            <a:avLst/>
            <a:gdLst/>
            <a:ahLst/>
            <a:cxnLst/>
            <a:rect l="l" t="t" r="r" b="b"/>
            <a:pathLst>
              <a:path w="401320" h="297179">
                <a:moveTo>
                  <a:pt x="200405" y="0"/>
                </a:moveTo>
                <a:lnTo>
                  <a:pt x="147108" y="5307"/>
                </a:lnTo>
                <a:lnTo>
                  <a:pt x="99229" y="20286"/>
                </a:lnTo>
                <a:lnTo>
                  <a:pt x="58674" y="43519"/>
                </a:lnTo>
                <a:lnTo>
                  <a:pt x="27347" y="73592"/>
                </a:lnTo>
                <a:lnTo>
                  <a:pt x="7154" y="109087"/>
                </a:lnTo>
                <a:lnTo>
                  <a:pt x="0" y="148589"/>
                </a:lnTo>
                <a:lnTo>
                  <a:pt x="7154" y="188092"/>
                </a:lnTo>
                <a:lnTo>
                  <a:pt x="27347" y="223587"/>
                </a:lnTo>
                <a:lnTo>
                  <a:pt x="58674" y="253660"/>
                </a:lnTo>
                <a:lnTo>
                  <a:pt x="99229" y="276893"/>
                </a:lnTo>
                <a:lnTo>
                  <a:pt x="147108" y="291872"/>
                </a:lnTo>
                <a:lnTo>
                  <a:pt x="200405" y="297179"/>
                </a:lnTo>
                <a:lnTo>
                  <a:pt x="253703" y="291872"/>
                </a:lnTo>
                <a:lnTo>
                  <a:pt x="301582" y="276893"/>
                </a:lnTo>
                <a:lnTo>
                  <a:pt x="342137" y="253660"/>
                </a:lnTo>
                <a:lnTo>
                  <a:pt x="373464" y="223587"/>
                </a:lnTo>
                <a:lnTo>
                  <a:pt x="393657" y="188092"/>
                </a:lnTo>
                <a:lnTo>
                  <a:pt x="400812" y="148589"/>
                </a:lnTo>
                <a:lnTo>
                  <a:pt x="393657" y="109087"/>
                </a:lnTo>
                <a:lnTo>
                  <a:pt x="373464" y="73592"/>
                </a:lnTo>
                <a:lnTo>
                  <a:pt x="342138" y="43519"/>
                </a:lnTo>
                <a:lnTo>
                  <a:pt x="301582" y="20286"/>
                </a:lnTo>
                <a:lnTo>
                  <a:pt x="253703" y="5307"/>
                </a:lnTo>
                <a:lnTo>
                  <a:pt x="200405" y="0"/>
                </a:lnTo>
                <a:close/>
              </a:path>
            </a:pathLst>
          </a:custGeom>
          <a:solidFill>
            <a:srgbClr val="EAF9C8"/>
          </a:solidFill>
        </p:spPr>
        <p:txBody>
          <a:bodyPr wrap="square" lIns="0" tIns="0" rIns="0" bIns="0" rtlCol="0"/>
          <a:lstStyle/>
          <a:p>
            <a:endParaRPr/>
          </a:p>
        </p:txBody>
      </p:sp>
      <p:sp>
        <p:nvSpPr>
          <p:cNvPr id="58" name="object 58"/>
          <p:cNvSpPr/>
          <p:nvPr/>
        </p:nvSpPr>
        <p:spPr>
          <a:xfrm>
            <a:off x="6658356" y="5801867"/>
            <a:ext cx="401320" cy="297180"/>
          </a:xfrm>
          <a:custGeom>
            <a:avLst/>
            <a:gdLst/>
            <a:ahLst/>
            <a:cxnLst/>
            <a:rect l="l" t="t" r="r" b="b"/>
            <a:pathLst>
              <a:path w="401320" h="297179">
                <a:moveTo>
                  <a:pt x="0" y="148589"/>
                </a:moveTo>
                <a:lnTo>
                  <a:pt x="7154" y="109087"/>
                </a:lnTo>
                <a:lnTo>
                  <a:pt x="27347" y="73592"/>
                </a:lnTo>
                <a:lnTo>
                  <a:pt x="58674" y="43519"/>
                </a:lnTo>
                <a:lnTo>
                  <a:pt x="99229" y="20286"/>
                </a:lnTo>
                <a:lnTo>
                  <a:pt x="147108" y="5307"/>
                </a:lnTo>
                <a:lnTo>
                  <a:pt x="200405" y="0"/>
                </a:lnTo>
                <a:lnTo>
                  <a:pt x="253703" y="5307"/>
                </a:lnTo>
                <a:lnTo>
                  <a:pt x="301582" y="20286"/>
                </a:lnTo>
                <a:lnTo>
                  <a:pt x="342138" y="43519"/>
                </a:lnTo>
                <a:lnTo>
                  <a:pt x="373464" y="73592"/>
                </a:lnTo>
                <a:lnTo>
                  <a:pt x="393657" y="109087"/>
                </a:lnTo>
                <a:lnTo>
                  <a:pt x="400812" y="148589"/>
                </a:lnTo>
                <a:lnTo>
                  <a:pt x="393657" y="188092"/>
                </a:lnTo>
                <a:lnTo>
                  <a:pt x="373464" y="223587"/>
                </a:lnTo>
                <a:lnTo>
                  <a:pt x="342137" y="253660"/>
                </a:lnTo>
                <a:lnTo>
                  <a:pt x="301582" y="276893"/>
                </a:lnTo>
                <a:lnTo>
                  <a:pt x="253703" y="291872"/>
                </a:lnTo>
                <a:lnTo>
                  <a:pt x="200405" y="297179"/>
                </a:lnTo>
                <a:lnTo>
                  <a:pt x="147108" y="291872"/>
                </a:lnTo>
                <a:lnTo>
                  <a:pt x="99229" y="276893"/>
                </a:lnTo>
                <a:lnTo>
                  <a:pt x="58674" y="253660"/>
                </a:lnTo>
                <a:lnTo>
                  <a:pt x="27347" y="223587"/>
                </a:lnTo>
                <a:lnTo>
                  <a:pt x="7154" y="188092"/>
                </a:lnTo>
                <a:lnTo>
                  <a:pt x="0" y="148589"/>
                </a:lnTo>
                <a:close/>
              </a:path>
            </a:pathLst>
          </a:custGeom>
          <a:ln w="9144">
            <a:solidFill>
              <a:srgbClr val="000000"/>
            </a:solidFill>
          </a:ln>
        </p:spPr>
        <p:txBody>
          <a:bodyPr wrap="square" lIns="0" tIns="0" rIns="0" bIns="0" rtlCol="0"/>
          <a:lstStyle/>
          <a:p>
            <a:endParaRPr/>
          </a:p>
        </p:txBody>
      </p:sp>
      <p:sp>
        <p:nvSpPr>
          <p:cNvPr id="59" name="object 59"/>
          <p:cNvSpPr txBox="1"/>
          <p:nvPr/>
        </p:nvSpPr>
        <p:spPr>
          <a:xfrm>
            <a:off x="6745351" y="5805017"/>
            <a:ext cx="229870" cy="269240"/>
          </a:xfrm>
          <a:prstGeom prst="rect">
            <a:avLst/>
          </a:prstGeom>
        </p:spPr>
        <p:txBody>
          <a:bodyPr vert="horz" wrap="square" lIns="0" tIns="12065" rIns="0" bIns="0" rtlCol="0">
            <a:spAutoFit/>
          </a:bodyPr>
          <a:lstStyle/>
          <a:p>
            <a:pPr marL="12700">
              <a:lnSpc>
                <a:spcPct val="100000"/>
              </a:lnSpc>
              <a:spcBef>
                <a:spcPts val="95"/>
              </a:spcBef>
            </a:pPr>
            <a:r>
              <a:rPr sz="1600" b="1" spc="-10">
                <a:latin typeface="Calibri"/>
                <a:cs typeface="Calibri"/>
              </a:rPr>
              <a:t>13</a:t>
            </a:r>
            <a:endParaRPr sz="1600">
              <a:latin typeface="Calibri"/>
              <a:cs typeface="Calibri"/>
            </a:endParaRPr>
          </a:p>
        </p:txBody>
      </p:sp>
      <p:sp>
        <p:nvSpPr>
          <p:cNvPr id="60" name="object 60"/>
          <p:cNvSpPr/>
          <p:nvPr/>
        </p:nvSpPr>
        <p:spPr>
          <a:xfrm>
            <a:off x="6195059" y="6158484"/>
            <a:ext cx="399415" cy="294640"/>
          </a:xfrm>
          <a:custGeom>
            <a:avLst/>
            <a:gdLst/>
            <a:ahLst/>
            <a:cxnLst/>
            <a:rect l="l" t="t" r="r" b="b"/>
            <a:pathLst>
              <a:path w="399415" h="294639">
                <a:moveTo>
                  <a:pt x="199643" y="0"/>
                </a:moveTo>
                <a:lnTo>
                  <a:pt x="146579" y="5253"/>
                </a:lnTo>
                <a:lnTo>
                  <a:pt x="98890" y="20080"/>
                </a:lnTo>
                <a:lnTo>
                  <a:pt x="58483" y="43076"/>
                </a:lnTo>
                <a:lnTo>
                  <a:pt x="27262" y="72841"/>
                </a:lnTo>
                <a:lnTo>
                  <a:pt x="7133" y="107972"/>
                </a:lnTo>
                <a:lnTo>
                  <a:pt x="0" y="147065"/>
                </a:lnTo>
                <a:lnTo>
                  <a:pt x="7133" y="186159"/>
                </a:lnTo>
                <a:lnTo>
                  <a:pt x="27262" y="221290"/>
                </a:lnTo>
                <a:lnTo>
                  <a:pt x="58483" y="251055"/>
                </a:lnTo>
                <a:lnTo>
                  <a:pt x="98890" y="274051"/>
                </a:lnTo>
                <a:lnTo>
                  <a:pt x="146579" y="288878"/>
                </a:lnTo>
                <a:lnTo>
                  <a:pt x="199643" y="294131"/>
                </a:lnTo>
                <a:lnTo>
                  <a:pt x="252708" y="288878"/>
                </a:lnTo>
                <a:lnTo>
                  <a:pt x="300397" y="274051"/>
                </a:lnTo>
                <a:lnTo>
                  <a:pt x="340804" y="251055"/>
                </a:lnTo>
                <a:lnTo>
                  <a:pt x="372025" y="221290"/>
                </a:lnTo>
                <a:lnTo>
                  <a:pt x="392154" y="186159"/>
                </a:lnTo>
                <a:lnTo>
                  <a:pt x="399288" y="147065"/>
                </a:lnTo>
                <a:lnTo>
                  <a:pt x="392154" y="107972"/>
                </a:lnTo>
                <a:lnTo>
                  <a:pt x="372025" y="72841"/>
                </a:lnTo>
                <a:lnTo>
                  <a:pt x="340804" y="43076"/>
                </a:lnTo>
                <a:lnTo>
                  <a:pt x="300397" y="20080"/>
                </a:lnTo>
                <a:lnTo>
                  <a:pt x="252708" y="5253"/>
                </a:lnTo>
                <a:lnTo>
                  <a:pt x="199643" y="0"/>
                </a:lnTo>
                <a:close/>
              </a:path>
            </a:pathLst>
          </a:custGeom>
          <a:solidFill>
            <a:srgbClr val="EAF9C8"/>
          </a:solidFill>
        </p:spPr>
        <p:txBody>
          <a:bodyPr wrap="square" lIns="0" tIns="0" rIns="0" bIns="0" rtlCol="0"/>
          <a:lstStyle/>
          <a:p>
            <a:endParaRPr/>
          </a:p>
        </p:txBody>
      </p:sp>
      <p:sp>
        <p:nvSpPr>
          <p:cNvPr id="61" name="object 61"/>
          <p:cNvSpPr/>
          <p:nvPr/>
        </p:nvSpPr>
        <p:spPr>
          <a:xfrm>
            <a:off x="6195059" y="6158484"/>
            <a:ext cx="399415" cy="294640"/>
          </a:xfrm>
          <a:custGeom>
            <a:avLst/>
            <a:gdLst/>
            <a:ahLst/>
            <a:cxnLst/>
            <a:rect l="l" t="t" r="r" b="b"/>
            <a:pathLst>
              <a:path w="399415" h="294639">
                <a:moveTo>
                  <a:pt x="0" y="147065"/>
                </a:moveTo>
                <a:lnTo>
                  <a:pt x="7133" y="107972"/>
                </a:lnTo>
                <a:lnTo>
                  <a:pt x="27262" y="72841"/>
                </a:lnTo>
                <a:lnTo>
                  <a:pt x="58483" y="43076"/>
                </a:lnTo>
                <a:lnTo>
                  <a:pt x="98890" y="20080"/>
                </a:lnTo>
                <a:lnTo>
                  <a:pt x="146579" y="5253"/>
                </a:lnTo>
                <a:lnTo>
                  <a:pt x="199643" y="0"/>
                </a:lnTo>
                <a:lnTo>
                  <a:pt x="252708" y="5253"/>
                </a:lnTo>
                <a:lnTo>
                  <a:pt x="300397" y="20080"/>
                </a:lnTo>
                <a:lnTo>
                  <a:pt x="340804" y="43076"/>
                </a:lnTo>
                <a:lnTo>
                  <a:pt x="372025" y="72841"/>
                </a:lnTo>
                <a:lnTo>
                  <a:pt x="392154" y="107972"/>
                </a:lnTo>
                <a:lnTo>
                  <a:pt x="399288" y="147065"/>
                </a:lnTo>
                <a:lnTo>
                  <a:pt x="392154" y="186159"/>
                </a:lnTo>
                <a:lnTo>
                  <a:pt x="372025" y="221290"/>
                </a:lnTo>
                <a:lnTo>
                  <a:pt x="340804" y="251055"/>
                </a:lnTo>
                <a:lnTo>
                  <a:pt x="300397" y="274051"/>
                </a:lnTo>
                <a:lnTo>
                  <a:pt x="252708" y="288878"/>
                </a:lnTo>
                <a:lnTo>
                  <a:pt x="199643" y="294131"/>
                </a:lnTo>
                <a:lnTo>
                  <a:pt x="146579" y="288878"/>
                </a:lnTo>
                <a:lnTo>
                  <a:pt x="98890" y="274051"/>
                </a:lnTo>
                <a:lnTo>
                  <a:pt x="58483" y="251055"/>
                </a:lnTo>
                <a:lnTo>
                  <a:pt x="27262" y="221290"/>
                </a:lnTo>
                <a:lnTo>
                  <a:pt x="7133" y="186159"/>
                </a:lnTo>
                <a:lnTo>
                  <a:pt x="0" y="147065"/>
                </a:lnTo>
                <a:close/>
              </a:path>
            </a:pathLst>
          </a:custGeom>
          <a:ln w="9144">
            <a:solidFill>
              <a:srgbClr val="000000"/>
            </a:solidFill>
          </a:ln>
        </p:spPr>
        <p:txBody>
          <a:bodyPr wrap="square" lIns="0" tIns="0" rIns="0" bIns="0" rtlCol="0"/>
          <a:lstStyle/>
          <a:p>
            <a:endParaRPr/>
          </a:p>
        </p:txBody>
      </p:sp>
      <p:sp>
        <p:nvSpPr>
          <p:cNvPr id="62" name="object 62"/>
          <p:cNvSpPr txBox="1"/>
          <p:nvPr/>
        </p:nvSpPr>
        <p:spPr>
          <a:xfrm>
            <a:off x="6331965" y="6160109"/>
            <a:ext cx="128270" cy="269240"/>
          </a:xfrm>
          <a:prstGeom prst="rect">
            <a:avLst/>
          </a:prstGeom>
        </p:spPr>
        <p:txBody>
          <a:bodyPr vert="horz" wrap="square" lIns="0" tIns="12065" rIns="0" bIns="0" rtlCol="0">
            <a:spAutoFit/>
          </a:bodyPr>
          <a:lstStyle/>
          <a:p>
            <a:pPr marL="12700">
              <a:lnSpc>
                <a:spcPct val="100000"/>
              </a:lnSpc>
              <a:spcBef>
                <a:spcPts val="95"/>
              </a:spcBef>
            </a:pPr>
            <a:r>
              <a:rPr sz="1600" b="1" spc="-5">
                <a:latin typeface="Calibri"/>
                <a:cs typeface="Calibri"/>
              </a:rPr>
              <a:t>9</a:t>
            </a:r>
            <a:endParaRPr sz="1600">
              <a:latin typeface="Calibri"/>
              <a:cs typeface="Calibri"/>
            </a:endParaRPr>
          </a:p>
        </p:txBody>
      </p:sp>
      <p:sp>
        <p:nvSpPr>
          <p:cNvPr id="63" name="object 63"/>
          <p:cNvSpPr/>
          <p:nvPr/>
        </p:nvSpPr>
        <p:spPr>
          <a:xfrm>
            <a:off x="5218938" y="5589320"/>
            <a:ext cx="234315" cy="285115"/>
          </a:xfrm>
          <a:custGeom>
            <a:avLst/>
            <a:gdLst/>
            <a:ahLst/>
            <a:cxnLst/>
            <a:rect l="l" t="t" r="r" b="b"/>
            <a:pathLst>
              <a:path w="234314" h="285114">
                <a:moveTo>
                  <a:pt x="20700" y="190055"/>
                </a:moveTo>
                <a:lnTo>
                  <a:pt x="0" y="284937"/>
                </a:lnTo>
                <a:lnTo>
                  <a:pt x="88391" y="244589"/>
                </a:lnTo>
                <a:lnTo>
                  <a:pt x="79816" y="237680"/>
                </a:lnTo>
                <a:lnTo>
                  <a:pt x="56769" y="237680"/>
                </a:lnTo>
                <a:lnTo>
                  <a:pt x="34162" y="219506"/>
                </a:lnTo>
                <a:lnTo>
                  <a:pt x="43258" y="208228"/>
                </a:lnTo>
                <a:lnTo>
                  <a:pt x="20700" y="190055"/>
                </a:lnTo>
                <a:close/>
              </a:path>
              <a:path w="234314" h="285114">
                <a:moveTo>
                  <a:pt x="43258" y="208228"/>
                </a:moveTo>
                <a:lnTo>
                  <a:pt x="34162" y="219506"/>
                </a:lnTo>
                <a:lnTo>
                  <a:pt x="56769" y="237680"/>
                </a:lnTo>
                <a:lnTo>
                  <a:pt x="65846" y="226426"/>
                </a:lnTo>
                <a:lnTo>
                  <a:pt x="43258" y="208228"/>
                </a:lnTo>
                <a:close/>
              </a:path>
              <a:path w="234314" h="285114">
                <a:moveTo>
                  <a:pt x="65846" y="226426"/>
                </a:moveTo>
                <a:lnTo>
                  <a:pt x="56769" y="237680"/>
                </a:lnTo>
                <a:lnTo>
                  <a:pt x="79816" y="237680"/>
                </a:lnTo>
                <a:lnTo>
                  <a:pt x="65846" y="226426"/>
                </a:lnTo>
                <a:close/>
              </a:path>
              <a:path w="234314" h="285114">
                <a:moveTo>
                  <a:pt x="211200" y="0"/>
                </a:moveTo>
                <a:lnTo>
                  <a:pt x="43258" y="208228"/>
                </a:lnTo>
                <a:lnTo>
                  <a:pt x="65846" y="226426"/>
                </a:lnTo>
                <a:lnTo>
                  <a:pt x="233807" y="18186"/>
                </a:lnTo>
                <a:lnTo>
                  <a:pt x="211200" y="0"/>
                </a:lnTo>
                <a:close/>
              </a:path>
            </a:pathLst>
          </a:custGeom>
          <a:solidFill>
            <a:srgbClr val="000000"/>
          </a:solidFill>
        </p:spPr>
        <p:txBody>
          <a:bodyPr wrap="square" lIns="0" tIns="0" rIns="0" bIns="0" rtlCol="0"/>
          <a:lstStyle/>
          <a:p>
            <a:endParaRPr/>
          </a:p>
        </p:txBody>
      </p:sp>
      <p:sp>
        <p:nvSpPr>
          <p:cNvPr id="64" name="object 64"/>
          <p:cNvSpPr/>
          <p:nvPr/>
        </p:nvSpPr>
        <p:spPr>
          <a:xfrm>
            <a:off x="5652896" y="5627903"/>
            <a:ext cx="153035" cy="257175"/>
          </a:xfrm>
          <a:custGeom>
            <a:avLst/>
            <a:gdLst/>
            <a:ahLst/>
            <a:cxnLst/>
            <a:rect l="l" t="t" r="r" b="b"/>
            <a:pathLst>
              <a:path w="153035" h="257175">
                <a:moveTo>
                  <a:pt x="97688" y="188330"/>
                </a:moveTo>
                <a:lnTo>
                  <a:pt x="72389" y="202514"/>
                </a:lnTo>
                <a:lnTo>
                  <a:pt x="152780" y="257022"/>
                </a:lnTo>
                <a:lnTo>
                  <a:pt x="150139" y="200964"/>
                </a:lnTo>
                <a:lnTo>
                  <a:pt x="104775" y="200964"/>
                </a:lnTo>
                <a:lnTo>
                  <a:pt x="97688" y="188330"/>
                </a:lnTo>
                <a:close/>
              </a:path>
              <a:path w="153035" h="257175">
                <a:moveTo>
                  <a:pt x="122951" y="174167"/>
                </a:moveTo>
                <a:lnTo>
                  <a:pt x="97688" y="188330"/>
                </a:lnTo>
                <a:lnTo>
                  <a:pt x="104775" y="200964"/>
                </a:lnTo>
                <a:lnTo>
                  <a:pt x="130048" y="186804"/>
                </a:lnTo>
                <a:lnTo>
                  <a:pt x="122951" y="174167"/>
                </a:lnTo>
                <a:close/>
              </a:path>
              <a:path w="153035" h="257175">
                <a:moveTo>
                  <a:pt x="148208" y="160007"/>
                </a:moveTo>
                <a:lnTo>
                  <a:pt x="122951" y="174167"/>
                </a:lnTo>
                <a:lnTo>
                  <a:pt x="130048" y="186804"/>
                </a:lnTo>
                <a:lnTo>
                  <a:pt x="104775" y="200964"/>
                </a:lnTo>
                <a:lnTo>
                  <a:pt x="150139" y="200964"/>
                </a:lnTo>
                <a:lnTo>
                  <a:pt x="148208" y="160007"/>
                </a:lnTo>
                <a:close/>
              </a:path>
              <a:path w="153035" h="257175">
                <a:moveTo>
                  <a:pt x="25145" y="0"/>
                </a:moveTo>
                <a:lnTo>
                  <a:pt x="0" y="14173"/>
                </a:lnTo>
                <a:lnTo>
                  <a:pt x="97688" y="188330"/>
                </a:lnTo>
                <a:lnTo>
                  <a:pt x="122951" y="174167"/>
                </a:lnTo>
                <a:lnTo>
                  <a:pt x="25145" y="0"/>
                </a:lnTo>
                <a:close/>
              </a:path>
            </a:pathLst>
          </a:custGeom>
          <a:solidFill>
            <a:srgbClr val="000000"/>
          </a:solidFill>
        </p:spPr>
        <p:txBody>
          <a:bodyPr wrap="square" lIns="0" tIns="0" rIns="0" bIns="0" rtlCol="0"/>
          <a:lstStyle/>
          <a:p>
            <a:endParaRPr/>
          </a:p>
        </p:txBody>
      </p:sp>
      <p:sp>
        <p:nvSpPr>
          <p:cNvPr id="65" name="object 65"/>
          <p:cNvSpPr/>
          <p:nvPr/>
        </p:nvSpPr>
        <p:spPr>
          <a:xfrm>
            <a:off x="6660260" y="5564632"/>
            <a:ext cx="215265" cy="250190"/>
          </a:xfrm>
          <a:prstGeom prst="rect">
            <a:avLst/>
          </a:prstGeom>
          <a:blipFill>
            <a:blip r:embed="rId4" cstate="print"/>
            <a:stretch>
              <a:fillRect/>
            </a:stretch>
          </a:blipFill>
        </p:spPr>
        <p:txBody>
          <a:bodyPr wrap="square" lIns="0" tIns="0" rIns="0" bIns="0" rtlCol="0"/>
          <a:lstStyle/>
          <a:p>
            <a:endParaRPr/>
          </a:p>
        </p:txBody>
      </p:sp>
      <p:sp>
        <p:nvSpPr>
          <p:cNvPr id="66" name="object 66"/>
          <p:cNvSpPr/>
          <p:nvPr/>
        </p:nvSpPr>
        <p:spPr>
          <a:xfrm>
            <a:off x="6546342" y="6046761"/>
            <a:ext cx="179324" cy="174967"/>
          </a:xfrm>
          <a:prstGeom prst="rect">
            <a:avLst/>
          </a:prstGeom>
          <a:blipFill>
            <a:blip r:embed="rId5" cstate="print"/>
            <a:stretch>
              <a:fillRect/>
            </a:stretch>
          </a:blipFill>
        </p:spPr>
        <p:txBody>
          <a:bodyPr wrap="square" lIns="0" tIns="0" rIns="0" bIns="0" rtlCol="0"/>
          <a:lstStyle/>
          <a:p>
            <a:endParaRPr/>
          </a:p>
        </p:txBody>
      </p:sp>
      <p:sp>
        <p:nvSpPr>
          <p:cNvPr id="68" name="object 68"/>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a:solidFill>
                  <a:srgbClr val="FDFDFD"/>
                </a:solidFill>
                <a:latin typeface="Arial"/>
                <a:cs typeface="Arial"/>
              </a:rPr>
              <a:t>52</a:t>
            </a:r>
            <a:endParaRPr sz="1200">
              <a:latin typeface="Arial"/>
              <a:cs typeface="Arial"/>
            </a:endParaRPr>
          </a:p>
        </p:txBody>
      </p:sp>
      <p:pic>
        <p:nvPicPr>
          <p:cNvPr id="21" name="Resim 20">
            <a:extLst>
              <a:ext uri="{FF2B5EF4-FFF2-40B4-BE49-F238E27FC236}">
                <a16:creationId xmlns:a16="http://schemas.microsoft.com/office/drawing/2014/main" id="{627CC6BE-2895-437C-7366-81F2AA462F0C}"/>
              </a:ext>
            </a:extLst>
          </p:cNvPr>
          <p:cNvPicPr>
            <a:picLocks noChangeAspect="1"/>
          </p:cNvPicPr>
          <p:nvPr/>
        </p:nvPicPr>
        <p:blipFill>
          <a:blip r:embed="rId6"/>
          <a:stretch>
            <a:fillRect/>
          </a:stretch>
        </p:blipFill>
        <p:spPr>
          <a:xfrm>
            <a:off x="604016" y="3522090"/>
            <a:ext cx="4462542" cy="227977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1D7F54B2-B8A4-7F22-8D1A-E6A02F45FF23}"/>
              </a:ext>
            </a:extLst>
          </p:cNvPr>
          <p:cNvSpPr/>
          <p:nvPr/>
        </p:nvSpPr>
        <p:spPr>
          <a:xfrm>
            <a:off x="235973" y="875071"/>
            <a:ext cx="8755105" cy="3061965"/>
          </a:xfrm>
          <a:custGeom>
            <a:avLst/>
            <a:gdLst/>
            <a:ahLst/>
            <a:cxnLst/>
            <a:rect l="l" t="t" r="r" b="b"/>
            <a:pathLst>
              <a:path w="8769350" h="4775200">
                <a:moveTo>
                  <a:pt x="0" y="4774692"/>
                </a:moveTo>
                <a:lnTo>
                  <a:pt x="8769096" y="4774692"/>
                </a:lnTo>
                <a:lnTo>
                  <a:pt x="8769096" y="0"/>
                </a:lnTo>
                <a:lnTo>
                  <a:pt x="0" y="0"/>
                </a:lnTo>
                <a:lnTo>
                  <a:pt x="0" y="4774692"/>
                </a:lnTo>
                <a:close/>
              </a:path>
            </a:pathLst>
          </a:custGeom>
          <a:solidFill>
            <a:srgbClr val="F4FBE3"/>
          </a:solidFill>
        </p:spPr>
        <p:txBody>
          <a:bodyPr wrap="square" lIns="0" tIns="0" rIns="0" bIns="0" rtlCol="0"/>
          <a:lstStyle/>
          <a:p>
            <a:endParaRPr/>
          </a:p>
        </p:txBody>
      </p:sp>
      <p:sp>
        <p:nvSpPr>
          <p:cNvPr id="2" name="Başlık 1">
            <a:extLst>
              <a:ext uri="{FF2B5EF4-FFF2-40B4-BE49-F238E27FC236}">
                <a16:creationId xmlns:a16="http://schemas.microsoft.com/office/drawing/2014/main" id="{8511CA77-6DA2-0E29-D134-EA320A0877C8}"/>
              </a:ext>
            </a:extLst>
          </p:cNvPr>
          <p:cNvSpPr>
            <a:spLocks noGrp="1"/>
          </p:cNvSpPr>
          <p:nvPr>
            <p:ph type="title"/>
          </p:nvPr>
        </p:nvSpPr>
        <p:spPr>
          <a:xfrm>
            <a:off x="1121765" y="228689"/>
            <a:ext cx="6626859" cy="574040"/>
          </a:xfrm>
        </p:spPr>
        <p:txBody>
          <a:bodyPr/>
          <a:lstStyle/>
          <a:p>
            <a:pPr algn="ctr"/>
            <a:r>
              <a:rPr lang="tr-TR" dirty="0">
                <a:solidFill>
                  <a:srgbClr val="FF0000"/>
                </a:solidFill>
              </a:rPr>
              <a:t>AVL ağaçları</a:t>
            </a:r>
          </a:p>
        </p:txBody>
      </p:sp>
      <p:sp>
        <p:nvSpPr>
          <p:cNvPr id="3" name="Metin Yer Tutucusu 2">
            <a:extLst>
              <a:ext uri="{FF2B5EF4-FFF2-40B4-BE49-F238E27FC236}">
                <a16:creationId xmlns:a16="http://schemas.microsoft.com/office/drawing/2014/main" id="{0E071D7B-A63A-9047-1EE5-5F2EE70F90D5}"/>
              </a:ext>
            </a:extLst>
          </p:cNvPr>
          <p:cNvSpPr>
            <a:spLocks noGrp="1"/>
          </p:cNvSpPr>
          <p:nvPr>
            <p:ph type="body" idx="1"/>
          </p:nvPr>
        </p:nvSpPr>
        <p:spPr>
          <a:xfrm>
            <a:off x="304800" y="861384"/>
            <a:ext cx="8686277" cy="3077766"/>
          </a:xfrm>
        </p:spPr>
        <p:txBody>
          <a:bodyPr/>
          <a:lstStyle/>
          <a:p>
            <a:pPr marL="285750" indent="-285750">
              <a:buFont typeface="Arial" panose="020B0604020202020204" pitchFamily="34" charset="0"/>
              <a:buChar char="•"/>
            </a:pPr>
            <a:r>
              <a:rPr lang="tr-TR" sz="2000" dirty="0">
                <a:solidFill>
                  <a:schemeClr val="tx1"/>
                </a:solidFill>
              </a:rPr>
              <a:t>AVL ağaçları hem dengelidir hem de ikili arama ağacıdır. </a:t>
            </a:r>
          </a:p>
          <a:p>
            <a:pPr marL="285750" indent="-285750">
              <a:buFont typeface="Arial" panose="020B0604020202020204" pitchFamily="34" charset="0"/>
              <a:buChar char="•"/>
            </a:pPr>
            <a:r>
              <a:rPr lang="tr-TR" sz="2000" dirty="0">
                <a:solidFill>
                  <a:schemeClr val="tx1"/>
                </a:solidFill>
              </a:rPr>
              <a:t>Normal bir ikili ağacın yüksekliği maksimum n adet düğüm için h=n−1 </a:t>
            </a:r>
            <a:r>
              <a:rPr lang="tr-TR" sz="2000" dirty="0" err="1">
                <a:solidFill>
                  <a:schemeClr val="tx1"/>
                </a:solidFill>
              </a:rPr>
              <a:t>dir</a:t>
            </a:r>
            <a:r>
              <a:rPr lang="tr-TR" sz="2000" dirty="0">
                <a:solidFill>
                  <a:schemeClr val="tx1"/>
                </a:solidFill>
              </a:rPr>
              <a:t>. </a:t>
            </a:r>
          </a:p>
          <a:p>
            <a:pPr marL="285750" indent="-285750">
              <a:buFont typeface="Arial" panose="020B0604020202020204" pitchFamily="34" charset="0"/>
              <a:buChar char="•"/>
            </a:pPr>
            <a:r>
              <a:rPr lang="tr-TR" sz="2000" dirty="0">
                <a:solidFill>
                  <a:schemeClr val="tx1"/>
                </a:solidFill>
              </a:rPr>
              <a:t>AVL yöntemine göre kurulan bir ikili arama ağacında sağ alt ağaç ile sol alt ağaç arasındaki yükseklik farkı </a:t>
            </a:r>
            <a:r>
              <a:rPr lang="tr-TR" sz="2000" u="sng" dirty="0"/>
              <a:t>en fazla 1 </a:t>
            </a:r>
            <a:r>
              <a:rPr lang="tr-TR" sz="2000" dirty="0">
                <a:solidFill>
                  <a:schemeClr val="tx1"/>
                </a:solidFill>
              </a:rPr>
              <a:t>olabilir. Ağacın tüm düğümleri için bu koşul geçerlidir.</a:t>
            </a:r>
          </a:p>
          <a:p>
            <a:pPr marL="285750" indent="-285750">
              <a:buFont typeface="Arial" panose="020B0604020202020204" pitchFamily="34" charset="0"/>
              <a:buChar char="•"/>
            </a:pPr>
            <a:r>
              <a:rPr lang="tr-TR" sz="2000" dirty="0">
                <a:solidFill>
                  <a:schemeClr val="tx1"/>
                </a:solidFill>
              </a:rPr>
              <a:t>Sağdaki ikili ağaçta, sarı renk ile belirtilmiş olan düğümün yüksekliği 1 iken, kardeşi olmadığından sağ tarafının yüksekliği -1’dir ve aradaki fark 2’dir. Bu nedenle bir AVL ağacı değildir.</a:t>
            </a:r>
          </a:p>
          <a:p>
            <a:pPr marL="285750" indent="-285750">
              <a:buFont typeface="Arial" panose="020B0604020202020204" pitchFamily="34" charset="0"/>
              <a:buChar char="•"/>
            </a:pPr>
            <a:r>
              <a:rPr lang="tr-TR" sz="2000" dirty="0">
                <a:solidFill>
                  <a:schemeClr val="tx1"/>
                </a:solidFill>
              </a:rPr>
              <a:t>Normal ikili arama ağaçlarında fonksiyonların en kötü çalışma süreleri </a:t>
            </a:r>
            <a:r>
              <a:rPr lang="tr-TR" sz="2000" b="1" dirty="0">
                <a:solidFill>
                  <a:schemeClr val="tx1"/>
                </a:solidFill>
              </a:rPr>
              <a:t>O(n)</a:t>
            </a:r>
            <a:r>
              <a:rPr lang="tr-TR" sz="2000" dirty="0">
                <a:solidFill>
                  <a:schemeClr val="tx1"/>
                </a:solidFill>
              </a:rPr>
              <a:t> </a:t>
            </a:r>
            <a:r>
              <a:rPr lang="tr-TR" sz="2000" dirty="0" err="1">
                <a:solidFill>
                  <a:schemeClr val="tx1"/>
                </a:solidFill>
              </a:rPr>
              <a:t>dir</a:t>
            </a:r>
            <a:r>
              <a:rPr lang="tr-TR" sz="2000" dirty="0">
                <a:solidFill>
                  <a:schemeClr val="tx1"/>
                </a:solidFill>
              </a:rPr>
              <a:t>. AVL ağaçları için </a:t>
            </a:r>
            <a:r>
              <a:rPr lang="tr-TR" sz="2000" b="1" dirty="0">
                <a:solidFill>
                  <a:schemeClr val="tx1"/>
                </a:solidFill>
              </a:rPr>
              <a:t>O(log n)</a:t>
            </a:r>
            <a:r>
              <a:rPr lang="tr-TR" sz="2000" dirty="0">
                <a:solidFill>
                  <a:schemeClr val="tx1"/>
                </a:solidFill>
              </a:rPr>
              <a:t> </a:t>
            </a:r>
            <a:r>
              <a:rPr lang="tr-TR" sz="2000" dirty="0" err="1">
                <a:solidFill>
                  <a:schemeClr val="tx1"/>
                </a:solidFill>
              </a:rPr>
              <a:t>dir</a:t>
            </a:r>
            <a:r>
              <a:rPr lang="tr-TR" sz="2000" dirty="0">
                <a:solidFill>
                  <a:schemeClr val="tx1"/>
                </a:solidFill>
              </a:rPr>
              <a:t>.</a:t>
            </a:r>
          </a:p>
        </p:txBody>
      </p:sp>
      <p:pic>
        <p:nvPicPr>
          <p:cNvPr id="8" name="Resim 7" descr="metin, saat, kol saati içeren bir resim&#10;&#10;Açıklama otomatik olarak oluşturuldu">
            <a:extLst>
              <a:ext uri="{FF2B5EF4-FFF2-40B4-BE49-F238E27FC236}">
                <a16:creationId xmlns:a16="http://schemas.microsoft.com/office/drawing/2014/main" id="{089B22D8-7185-3428-7190-A380504DF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21" y="4015693"/>
            <a:ext cx="4497739" cy="2350694"/>
          </a:xfrm>
          <a:prstGeom prst="rect">
            <a:avLst/>
          </a:prstGeom>
        </p:spPr>
      </p:pic>
      <p:pic>
        <p:nvPicPr>
          <p:cNvPr id="10" name="Resim 9" descr="metin, saat, kol saati içeren bir resim&#10;&#10;Açıklama otomatik olarak oluşturuldu">
            <a:extLst>
              <a:ext uri="{FF2B5EF4-FFF2-40B4-BE49-F238E27FC236}">
                <a16:creationId xmlns:a16="http://schemas.microsoft.com/office/drawing/2014/main" id="{192928F8-D3C5-45FC-8578-175FB1F7B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488" y="4005861"/>
            <a:ext cx="4262591" cy="2350694"/>
          </a:xfrm>
          <a:prstGeom prst="rect">
            <a:avLst/>
          </a:prstGeom>
        </p:spPr>
      </p:pic>
    </p:spTree>
    <p:extLst>
      <p:ext uri="{BB962C8B-B14F-4D97-AF65-F5344CB8AC3E}">
        <p14:creationId xmlns:p14="http://schemas.microsoft.com/office/powerpoint/2010/main" val="1188918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DC48E2-4793-CEA7-685C-2D11F1190907}"/>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30C9636F-1382-939A-73C5-0CF65B153ABC}"/>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D05254F2-0324-668A-B346-32E77183656B}"/>
              </a:ext>
            </a:extLst>
          </p:cNvPr>
          <p:cNvPicPr>
            <a:picLocks noChangeAspect="1"/>
          </p:cNvPicPr>
          <p:nvPr/>
        </p:nvPicPr>
        <p:blipFill>
          <a:blip r:embed="rId2"/>
          <a:stretch>
            <a:fillRect/>
          </a:stretch>
        </p:blipFill>
        <p:spPr>
          <a:xfrm>
            <a:off x="247448" y="718185"/>
            <a:ext cx="8649104" cy="5790770"/>
          </a:xfrm>
          <a:prstGeom prst="rect">
            <a:avLst/>
          </a:prstGeom>
        </p:spPr>
      </p:pic>
    </p:spTree>
    <p:extLst>
      <p:ext uri="{BB962C8B-B14F-4D97-AF65-F5344CB8AC3E}">
        <p14:creationId xmlns:p14="http://schemas.microsoft.com/office/powerpoint/2010/main" val="2702952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D078A9-32E1-C1FD-8EF0-3CDEAB115728}"/>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B87C0C9E-5F1B-8413-1043-54CDB729C90A}"/>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F84F46A3-8DF6-9B30-308B-78858EF7C9F0}"/>
              </a:ext>
            </a:extLst>
          </p:cNvPr>
          <p:cNvPicPr>
            <a:picLocks noChangeAspect="1"/>
          </p:cNvPicPr>
          <p:nvPr/>
        </p:nvPicPr>
        <p:blipFill>
          <a:blip r:embed="rId2"/>
          <a:stretch>
            <a:fillRect/>
          </a:stretch>
        </p:blipFill>
        <p:spPr>
          <a:xfrm>
            <a:off x="367498" y="610689"/>
            <a:ext cx="8409003" cy="5636621"/>
          </a:xfrm>
          <a:prstGeom prst="rect">
            <a:avLst/>
          </a:prstGeom>
        </p:spPr>
      </p:pic>
    </p:spTree>
    <p:extLst>
      <p:ext uri="{BB962C8B-B14F-4D97-AF65-F5344CB8AC3E}">
        <p14:creationId xmlns:p14="http://schemas.microsoft.com/office/powerpoint/2010/main" val="2418655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F9C587-EC88-C083-74B6-703425EFE47E}"/>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6490F333-ED45-FE14-C5FC-74BF51A1976C}"/>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6A268915-11E0-206B-0040-5BFEFA41B14B}"/>
              </a:ext>
            </a:extLst>
          </p:cNvPr>
          <p:cNvPicPr>
            <a:picLocks noChangeAspect="1"/>
          </p:cNvPicPr>
          <p:nvPr/>
        </p:nvPicPr>
        <p:blipFill>
          <a:blip r:embed="rId2"/>
          <a:stretch>
            <a:fillRect/>
          </a:stretch>
        </p:blipFill>
        <p:spPr>
          <a:xfrm>
            <a:off x="451926" y="512653"/>
            <a:ext cx="8240148" cy="5832694"/>
          </a:xfrm>
          <a:prstGeom prst="rect">
            <a:avLst/>
          </a:prstGeom>
        </p:spPr>
      </p:pic>
    </p:spTree>
    <p:extLst>
      <p:ext uri="{BB962C8B-B14F-4D97-AF65-F5344CB8AC3E}">
        <p14:creationId xmlns:p14="http://schemas.microsoft.com/office/powerpoint/2010/main" val="2233282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BEAAAE-7A77-19D9-108E-4EECBEB3CE60}"/>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D72094B5-BC5B-B665-65AD-3F19ED99F5FB}"/>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17C0DA3C-2F17-93EA-6DDE-FEE0EEFF9EF4}"/>
              </a:ext>
            </a:extLst>
          </p:cNvPr>
          <p:cNvPicPr>
            <a:picLocks noChangeAspect="1"/>
          </p:cNvPicPr>
          <p:nvPr/>
        </p:nvPicPr>
        <p:blipFill>
          <a:blip r:embed="rId2"/>
          <a:stretch>
            <a:fillRect/>
          </a:stretch>
        </p:blipFill>
        <p:spPr>
          <a:xfrm>
            <a:off x="451299" y="615219"/>
            <a:ext cx="8241402" cy="5627561"/>
          </a:xfrm>
          <a:prstGeom prst="rect">
            <a:avLst/>
          </a:prstGeom>
        </p:spPr>
      </p:pic>
    </p:spTree>
    <p:extLst>
      <p:ext uri="{BB962C8B-B14F-4D97-AF65-F5344CB8AC3E}">
        <p14:creationId xmlns:p14="http://schemas.microsoft.com/office/powerpoint/2010/main" val="605052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85E6BD-12FE-5C07-415B-E22E56DC642E}"/>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A2A2F05A-9E88-CEA4-8756-D4E2B3F76A16}"/>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FBC59ABD-E485-188E-FDF8-8A82D5856DDC}"/>
              </a:ext>
            </a:extLst>
          </p:cNvPr>
          <p:cNvPicPr>
            <a:picLocks noChangeAspect="1"/>
          </p:cNvPicPr>
          <p:nvPr/>
        </p:nvPicPr>
        <p:blipFill>
          <a:blip r:embed="rId2"/>
          <a:stretch>
            <a:fillRect/>
          </a:stretch>
        </p:blipFill>
        <p:spPr>
          <a:xfrm>
            <a:off x="0" y="171998"/>
            <a:ext cx="3774555" cy="2861253"/>
          </a:xfrm>
          <a:prstGeom prst="rect">
            <a:avLst/>
          </a:prstGeom>
        </p:spPr>
      </p:pic>
      <p:pic>
        <p:nvPicPr>
          <p:cNvPr id="7" name="Resim 6">
            <a:extLst>
              <a:ext uri="{FF2B5EF4-FFF2-40B4-BE49-F238E27FC236}">
                <a16:creationId xmlns:a16="http://schemas.microsoft.com/office/drawing/2014/main" id="{16EFB7A5-A46D-D574-8AE2-1BE970524E90}"/>
              </a:ext>
            </a:extLst>
          </p:cNvPr>
          <p:cNvPicPr>
            <a:picLocks noChangeAspect="1"/>
          </p:cNvPicPr>
          <p:nvPr/>
        </p:nvPicPr>
        <p:blipFill>
          <a:blip r:embed="rId3"/>
          <a:stretch>
            <a:fillRect/>
          </a:stretch>
        </p:blipFill>
        <p:spPr>
          <a:xfrm>
            <a:off x="3845915" y="88424"/>
            <a:ext cx="5298085" cy="3028403"/>
          </a:xfrm>
          <a:prstGeom prst="rect">
            <a:avLst/>
          </a:prstGeom>
        </p:spPr>
      </p:pic>
      <p:pic>
        <p:nvPicPr>
          <p:cNvPr id="9" name="Resim 8">
            <a:extLst>
              <a:ext uri="{FF2B5EF4-FFF2-40B4-BE49-F238E27FC236}">
                <a16:creationId xmlns:a16="http://schemas.microsoft.com/office/drawing/2014/main" id="{42EC0025-D7DB-DA12-0847-3041E6D3CF90}"/>
              </a:ext>
            </a:extLst>
          </p:cNvPr>
          <p:cNvPicPr>
            <a:picLocks noChangeAspect="1"/>
          </p:cNvPicPr>
          <p:nvPr/>
        </p:nvPicPr>
        <p:blipFill>
          <a:blip r:embed="rId4"/>
          <a:stretch>
            <a:fillRect/>
          </a:stretch>
        </p:blipFill>
        <p:spPr>
          <a:xfrm>
            <a:off x="997974" y="3181396"/>
            <a:ext cx="7148051" cy="3588180"/>
          </a:xfrm>
          <a:prstGeom prst="rect">
            <a:avLst/>
          </a:prstGeom>
        </p:spPr>
      </p:pic>
    </p:spTree>
    <p:extLst>
      <p:ext uri="{BB962C8B-B14F-4D97-AF65-F5344CB8AC3E}">
        <p14:creationId xmlns:p14="http://schemas.microsoft.com/office/powerpoint/2010/main" val="2388638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E3A89D-5743-2446-8C48-BF0FD9E700B6}"/>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26A14156-CB31-AB8F-3160-F403E43C64CD}"/>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53FE0B61-820C-DC84-06C8-4AFF8548B260}"/>
              </a:ext>
            </a:extLst>
          </p:cNvPr>
          <p:cNvPicPr>
            <a:picLocks noChangeAspect="1"/>
          </p:cNvPicPr>
          <p:nvPr/>
        </p:nvPicPr>
        <p:blipFill>
          <a:blip r:embed="rId2"/>
          <a:stretch>
            <a:fillRect/>
          </a:stretch>
        </p:blipFill>
        <p:spPr>
          <a:xfrm>
            <a:off x="203197" y="821740"/>
            <a:ext cx="8737606" cy="5214519"/>
          </a:xfrm>
          <a:prstGeom prst="rect">
            <a:avLst/>
          </a:prstGeom>
        </p:spPr>
      </p:pic>
    </p:spTree>
    <p:extLst>
      <p:ext uri="{BB962C8B-B14F-4D97-AF65-F5344CB8AC3E}">
        <p14:creationId xmlns:p14="http://schemas.microsoft.com/office/powerpoint/2010/main" val="3542083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AAEE6E-0C8E-5CF5-8024-FDAE7D42DC6B}"/>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BC63BA87-F0A0-901A-BFF6-E5B755B2F2A1}"/>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4DC8024B-676E-5327-537E-5786DCBCD6ED}"/>
              </a:ext>
            </a:extLst>
          </p:cNvPr>
          <p:cNvPicPr>
            <a:picLocks noChangeAspect="1"/>
          </p:cNvPicPr>
          <p:nvPr/>
        </p:nvPicPr>
        <p:blipFill>
          <a:blip r:embed="rId2"/>
          <a:stretch>
            <a:fillRect/>
          </a:stretch>
        </p:blipFill>
        <p:spPr>
          <a:xfrm>
            <a:off x="205945" y="382503"/>
            <a:ext cx="8732109" cy="6092993"/>
          </a:xfrm>
          <a:prstGeom prst="rect">
            <a:avLst/>
          </a:prstGeom>
        </p:spPr>
      </p:pic>
    </p:spTree>
    <p:extLst>
      <p:ext uri="{BB962C8B-B14F-4D97-AF65-F5344CB8AC3E}">
        <p14:creationId xmlns:p14="http://schemas.microsoft.com/office/powerpoint/2010/main" val="490163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DA56EE-00BB-8E6D-5835-5181F5752161}"/>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5B30ECE4-8C01-6B08-ED20-3E2E367B7D6C}"/>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08F4BB93-D08C-2295-2421-B37306CAF7CE}"/>
              </a:ext>
            </a:extLst>
          </p:cNvPr>
          <p:cNvPicPr>
            <a:picLocks noChangeAspect="1"/>
          </p:cNvPicPr>
          <p:nvPr/>
        </p:nvPicPr>
        <p:blipFill>
          <a:blip r:embed="rId2"/>
          <a:stretch>
            <a:fillRect/>
          </a:stretch>
        </p:blipFill>
        <p:spPr>
          <a:xfrm>
            <a:off x="827922" y="231961"/>
            <a:ext cx="7488155" cy="6394078"/>
          </a:xfrm>
          <a:prstGeom prst="rect">
            <a:avLst/>
          </a:prstGeom>
        </p:spPr>
      </p:pic>
    </p:spTree>
    <p:extLst>
      <p:ext uri="{BB962C8B-B14F-4D97-AF65-F5344CB8AC3E}">
        <p14:creationId xmlns:p14="http://schemas.microsoft.com/office/powerpoint/2010/main" val="3772624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8AC3C2-AD79-5884-CD29-267216F5DF9B}"/>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CB597EE5-B424-90BC-D164-874D4CBC47C7}"/>
              </a:ext>
            </a:extLst>
          </p:cNvPr>
          <p:cNvSpPr>
            <a:spLocks noGrp="1"/>
          </p:cNvSpPr>
          <p:nvPr>
            <p:ph type="body" idx="1"/>
          </p:nvPr>
        </p:nvSpPr>
        <p:spPr/>
        <p:txBody>
          <a:bodyPr/>
          <a:lstStyle/>
          <a:p>
            <a:endParaRPr lang="tr-TR"/>
          </a:p>
        </p:txBody>
      </p:sp>
      <p:pic>
        <p:nvPicPr>
          <p:cNvPr id="5" name="Resim 4">
            <a:extLst>
              <a:ext uri="{FF2B5EF4-FFF2-40B4-BE49-F238E27FC236}">
                <a16:creationId xmlns:a16="http://schemas.microsoft.com/office/drawing/2014/main" id="{C95AC516-9443-36DC-0DAC-8D2D5435109A}"/>
              </a:ext>
            </a:extLst>
          </p:cNvPr>
          <p:cNvPicPr>
            <a:picLocks noChangeAspect="1"/>
          </p:cNvPicPr>
          <p:nvPr/>
        </p:nvPicPr>
        <p:blipFill>
          <a:blip r:embed="rId2"/>
          <a:stretch>
            <a:fillRect/>
          </a:stretch>
        </p:blipFill>
        <p:spPr>
          <a:xfrm>
            <a:off x="213919" y="864403"/>
            <a:ext cx="8716162" cy="5129193"/>
          </a:xfrm>
          <a:prstGeom prst="rect">
            <a:avLst/>
          </a:prstGeom>
        </p:spPr>
      </p:pic>
    </p:spTree>
    <p:extLst>
      <p:ext uri="{BB962C8B-B14F-4D97-AF65-F5344CB8AC3E}">
        <p14:creationId xmlns:p14="http://schemas.microsoft.com/office/powerpoint/2010/main" val="1871812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1D7F54B2-B8A4-7F22-8D1A-E6A02F45FF23}"/>
              </a:ext>
            </a:extLst>
          </p:cNvPr>
          <p:cNvSpPr/>
          <p:nvPr/>
        </p:nvSpPr>
        <p:spPr>
          <a:xfrm>
            <a:off x="235973" y="875071"/>
            <a:ext cx="8755105" cy="5767927"/>
          </a:xfrm>
          <a:custGeom>
            <a:avLst/>
            <a:gdLst/>
            <a:ahLst/>
            <a:cxnLst/>
            <a:rect l="l" t="t" r="r" b="b"/>
            <a:pathLst>
              <a:path w="8769350" h="4775200">
                <a:moveTo>
                  <a:pt x="0" y="4774692"/>
                </a:moveTo>
                <a:lnTo>
                  <a:pt x="8769096" y="4774692"/>
                </a:lnTo>
                <a:lnTo>
                  <a:pt x="8769096" y="0"/>
                </a:lnTo>
                <a:lnTo>
                  <a:pt x="0" y="0"/>
                </a:lnTo>
                <a:lnTo>
                  <a:pt x="0" y="4774692"/>
                </a:lnTo>
                <a:close/>
              </a:path>
            </a:pathLst>
          </a:custGeom>
          <a:solidFill>
            <a:srgbClr val="F4FBE3"/>
          </a:solidFill>
        </p:spPr>
        <p:txBody>
          <a:bodyPr wrap="square" lIns="0" tIns="0" rIns="0" bIns="0" rtlCol="0"/>
          <a:lstStyle/>
          <a:p>
            <a:endParaRPr/>
          </a:p>
        </p:txBody>
      </p:sp>
      <p:sp>
        <p:nvSpPr>
          <p:cNvPr id="2" name="Başlık 1">
            <a:extLst>
              <a:ext uri="{FF2B5EF4-FFF2-40B4-BE49-F238E27FC236}">
                <a16:creationId xmlns:a16="http://schemas.microsoft.com/office/drawing/2014/main" id="{8511CA77-6DA2-0E29-D134-EA320A0877C8}"/>
              </a:ext>
            </a:extLst>
          </p:cNvPr>
          <p:cNvSpPr>
            <a:spLocks noGrp="1"/>
          </p:cNvSpPr>
          <p:nvPr>
            <p:ph type="title"/>
          </p:nvPr>
        </p:nvSpPr>
        <p:spPr>
          <a:xfrm>
            <a:off x="235972" y="228689"/>
            <a:ext cx="8755105" cy="1107996"/>
          </a:xfrm>
        </p:spPr>
        <p:txBody>
          <a:bodyPr/>
          <a:lstStyle/>
          <a:p>
            <a:pPr algn="ctr"/>
            <a:r>
              <a:rPr lang="tr-TR" dirty="0">
                <a:solidFill>
                  <a:srgbClr val="FF0000"/>
                </a:solidFill>
              </a:rPr>
              <a:t>Kırmızı-Siyah Ağaçları (</a:t>
            </a:r>
            <a:r>
              <a:rPr lang="tr-TR" dirty="0" err="1">
                <a:solidFill>
                  <a:srgbClr val="FF0000"/>
                </a:solidFill>
              </a:rPr>
              <a:t>Red</a:t>
            </a:r>
            <a:r>
              <a:rPr lang="tr-TR" dirty="0">
                <a:solidFill>
                  <a:srgbClr val="FF0000"/>
                </a:solidFill>
              </a:rPr>
              <a:t> Black </a:t>
            </a:r>
            <a:r>
              <a:rPr lang="tr-TR" dirty="0" err="1">
                <a:solidFill>
                  <a:srgbClr val="FF0000"/>
                </a:solidFill>
              </a:rPr>
              <a:t>Trees</a:t>
            </a:r>
            <a:r>
              <a:rPr lang="tr-TR" dirty="0">
                <a:solidFill>
                  <a:srgbClr val="FF0000"/>
                </a:solidFill>
              </a:rPr>
              <a:t>)</a:t>
            </a:r>
          </a:p>
        </p:txBody>
      </p:sp>
      <p:sp>
        <p:nvSpPr>
          <p:cNvPr id="3" name="Metin Yer Tutucusu 2">
            <a:extLst>
              <a:ext uri="{FF2B5EF4-FFF2-40B4-BE49-F238E27FC236}">
                <a16:creationId xmlns:a16="http://schemas.microsoft.com/office/drawing/2014/main" id="{0E071D7B-A63A-9047-1EE5-5F2EE70F90D5}"/>
              </a:ext>
            </a:extLst>
          </p:cNvPr>
          <p:cNvSpPr>
            <a:spLocks noGrp="1"/>
          </p:cNvSpPr>
          <p:nvPr>
            <p:ph type="body" idx="1"/>
          </p:nvPr>
        </p:nvSpPr>
        <p:spPr>
          <a:xfrm>
            <a:off x="304801" y="953729"/>
            <a:ext cx="8603226" cy="5509187"/>
          </a:xfrm>
        </p:spPr>
        <p:txBody>
          <a:bodyPr/>
          <a:lstStyle/>
          <a:p>
            <a:pPr marL="285750" indent="-285750">
              <a:buFont typeface="Arial" panose="020B0604020202020204" pitchFamily="34" charset="0"/>
              <a:buChar char="•"/>
            </a:pPr>
            <a:r>
              <a:rPr lang="tr-TR" sz="2000" dirty="0">
                <a:solidFill>
                  <a:schemeClr val="tx1"/>
                </a:solidFill>
              </a:rPr>
              <a:t>Ağacın dengeli (</a:t>
            </a:r>
            <a:r>
              <a:rPr lang="tr-TR" sz="2000" dirty="0" err="1">
                <a:solidFill>
                  <a:schemeClr val="tx1"/>
                </a:solidFill>
              </a:rPr>
              <a:t>balanced</a:t>
            </a:r>
            <a:r>
              <a:rPr lang="tr-TR" sz="2000" dirty="0">
                <a:solidFill>
                  <a:schemeClr val="tx1"/>
                </a:solidFill>
              </a:rPr>
              <a:t>) olmasını sağlayan bir algoritmadır. Algoritma, veriyi tutuş şekli sayesinde, arama, ekleme veya silme gibi temel işlemlerin en kötü durum analizi </a:t>
            </a:r>
            <a:r>
              <a:rPr lang="tr-TR" sz="2000" b="1" dirty="0">
                <a:solidFill>
                  <a:schemeClr val="tx1"/>
                </a:solidFill>
              </a:rPr>
              <a:t>O(log n)</a:t>
            </a:r>
            <a:r>
              <a:rPr lang="tr-TR" sz="2000" dirty="0">
                <a:solidFill>
                  <a:schemeClr val="tx1"/>
                </a:solidFill>
              </a:rPr>
              <a:t> ’</a:t>
            </a:r>
            <a:r>
              <a:rPr lang="tr-TR" sz="2000" dirty="0" err="1">
                <a:solidFill>
                  <a:schemeClr val="tx1"/>
                </a:solidFill>
              </a:rPr>
              <a:t>dir</a:t>
            </a:r>
            <a:r>
              <a:rPr lang="tr-TR" sz="2000" dirty="0">
                <a:solidFill>
                  <a:schemeClr val="tx1"/>
                </a:solidFill>
              </a:rPr>
              <a:t>. </a:t>
            </a:r>
          </a:p>
          <a:p>
            <a:pPr marL="285750" indent="-285750">
              <a:buFont typeface="Arial" panose="020B0604020202020204" pitchFamily="34" charset="0"/>
              <a:buChar char="•"/>
            </a:pPr>
            <a:r>
              <a:rPr lang="tr-TR" sz="2000" dirty="0">
                <a:solidFill>
                  <a:schemeClr val="tx1"/>
                </a:solidFill>
              </a:rPr>
              <a:t>Kırmızı-siyah ağaçlar (</a:t>
            </a:r>
            <a:r>
              <a:rPr lang="tr-TR" sz="2000" dirty="0" err="1">
                <a:solidFill>
                  <a:schemeClr val="tx1"/>
                </a:solidFill>
              </a:rPr>
              <a:t>red-black</a:t>
            </a:r>
            <a:r>
              <a:rPr lang="tr-TR" sz="2000" dirty="0">
                <a:solidFill>
                  <a:schemeClr val="tx1"/>
                </a:solidFill>
              </a:rPr>
              <a:t> </a:t>
            </a:r>
            <a:r>
              <a:rPr lang="tr-TR" sz="2000" dirty="0" err="1">
                <a:solidFill>
                  <a:schemeClr val="tx1"/>
                </a:solidFill>
              </a:rPr>
              <a:t>trees</a:t>
            </a:r>
            <a:r>
              <a:rPr lang="tr-TR" sz="2000" dirty="0">
                <a:solidFill>
                  <a:schemeClr val="tx1"/>
                </a:solidFill>
              </a:rPr>
              <a:t>) tanım itibariyle ikili arama ağaçlarıdır (</a:t>
            </a:r>
            <a:r>
              <a:rPr lang="tr-TR" sz="2000" dirty="0" err="1">
                <a:solidFill>
                  <a:schemeClr val="tx1"/>
                </a:solidFill>
              </a:rPr>
              <a:t>binary</a:t>
            </a:r>
            <a:r>
              <a:rPr lang="tr-TR" sz="2000" dirty="0">
                <a:solidFill>
                  <a:schemeClr val="tx1"/>
                </a:solidFill>
              </a:rPr>
              <a:t> </a:t>
            </a:r>
            <a:r>
              <a:rPr lang="tr-TR" sz="2000" dirty="0" err="1">
                <a:solidFill>
                  <a:schemeClr val="tx1"/>
                </a:solidFill>
              </a:rPr>
              <a:t>search</a:t>
            </a:r>
            <a:r>
              <a:rPr lang="tr-TR" sz="2000" dirty="0">
                <a:solidFill>
                  <a:schemeClr val="tx1"/>
                </a:solidFill>
              </a:rPr>
              <a:t> </a:t>
            </a:r>
            <a:r>
              <a:rPr lang="tr-TR" sz="2000" dirty="0" err="1">
                <a:solidFill>
                  <a:schemeClr val="tx1"/>
                </a:solidFill>
              </a:rPr>
              <a:t>tree</a:t>
            </a:r>
            <a:r>
              <a:rPr lang="tr-TR" sz="2000" dirty="0">
                <a:solidFill>
                  <a:schemeClr val="tx1"/>
                </a:solidFill>
              </a:rPr>
              <a:t>) ve bu anlamda, herhangi bir düğümün solunda kendisinden küçük ve sağında ise büyük verilerin durması beklenir. Ağaçta ayrıca her düğüm için bir renk özelliği tutulur. Yani bir düğüm kırmızı veya siyah renk özelliği taşıyabilir. Ağaçtaki düğümlerin taşıması gereken bu özellikler aşağıdaki şekilde sıralanabilir:</a:t>
            </a:r>
          </a:p>
          <a:p>
            <a:pPr marL="285750" indent="-285750">
              <a:buFont typeface="Arial" panose="020B0604020202020204" pitchFamily="34" charset="0"/>
              <a:buChar char="•"/>
            </a:pPr>
            <a:endParaRPr lang="tr-TR" sz="2000" dirty="0">
              <a:solidFill>
                <a:schemeClr val="tx1"/>
              </a:solidFill>
            </a:endParaRPr>
          </a:p>
          <a:p>
            <a:pPr lvl="1" algn="l">
              <a:buFont typeface="+mj-lt"/>
              <a:buAutoNum type="arabicPeriod"/>
            </a:pPr>
            <a:r>
              <a:rPr lang="tr-TR" sz="2400" dirty="0">
                <a:solidFill>
                  <a:schemeClr val="tx1"/>
                </a:solidFill>
              </a:rPr>
              <a:t> Ağaçtaki her düğüm kırmızı ya da siyahtır</a:t>
            </a:r>
          </a:p>
          <a:p>
            <a:pPr lvl="1" algn="l">
              <a:buFont typeface="+mj-lt"/>
              <a:buAutoNum type="arabicPeriod"/>
            </a:pPr>
            <a:r>
              <a:rPr lang="tr-TR" sz="2400" dirty="0">
                <a:solidFill>
                  <a:schemeClr val="tx1"/>
                </a:solidFill>
              </a:rPr>
              <a:t> Kök düğüm (</a:t>
            </a:r>
            <a:r>
              <a:rPr lang="tr-TR" sz="2400" dirty="0" err="1">
                <a:solidFill>
                  <a:schemeClr val="tx1"/>
                </a:solidFill>
              </a:rPr>
              <a:t>root</a:t>
            </a:r>
            <a:r>
              <a:rPr lang="tr-TR" sz="2400" dirty="0">
                <a:solidFill>
                  <a:schemeClr val="tx1"/>
                </a:solidFill>
              </a:rPr>
              <a:t> </a:t>
            </a:r>
            <a:r>
              <a:rPr lang="tr-TR" sz="2400" dirty="0" err="1">
                <a:solidFill>
                  <a:schemeClr val="tx1"/>
                </a:solidFill>
              </a:rPr>
              <a:t>node</a:t>
            </a:r>
            <a:r>
              <a:rPr lang="tr-TR" sz="2400" dirty="0">
                <a:solidFill>
                  <a:schemeClr val="tx1"/>
                </a:solidFill>
              </a:rPr>
              <a:t>) her zaman için siyahtır.</a:t>
            </a:r>
          </a:p>
          <a:p>
            <a:pPr lvl="1" algn="l">
              <a:buFont typeface="+mj-lt"/>
              <a:buAutoNum type="arabicPeriod"/>
            </a:pPr>
            <a:r>
              <a:rPr lang="tr-TR" sz="2400" dirty="0">
                <a:solidFill>
                  <a:schemeClr val="tx1"/>
                </a:solidFill>
              </a:rPr>
              <a:t> Bütün yaprak düğümler (</a:t>
            </a:r>
            <a:r>
              <a:rPr lang="tr-TR" sz="2400" dirty="0" err="1">
                <a:solidFill>
                  <a:schemeClr val="tx1"/>
                </a:solidFill>
              </a:rPr>
              <a:t>leaf</a:t>
            </a:r>
            <a:r>
              <a:rPr lang="tr-TR" sz="2400" dirty="0">
                <a:solidFill>
                  <a:schemeClr val="tx1"/>
                </a:solidFill>
              </a:rPr>
              <a:t> </a:t>
            </a:r>
            <a:r>
              <a:rPr lang="tr-TR" sz="2400" dirty="0" err="1">
                <a:solidFill>
                  <a:schemeClr val="tx1"/>
                </a:solidFill>
              </a:rPr>
              <a:t>nodes</a:t>
            </a:r>
            <a:r>
              <a:rPr lang="tr-TR" sz="2400" dirty="0">
                <a:solidFill>
                  <a:schemeClr val="tx1"/>
                </a:solidFill>
              </a:rPr>
              <a:t>) siyahtır</a:t>
            </a:r>
          </a:p>
          <a:p>
            <a:pPr lvl="1" algn="l">
              <a:buFont typeface="+mj-lt"/>
              <a:buAutoNum type="arabicPeriod"/>
            </a:pPr>
            <a:r>
              <a:rPr lang="tr-TR" sz="2400" dirty="0">
                <a:solidFill>
                  <a:schemeClr val="tx1"/>
                </a:solidFill>
              </a:rPr>
              <a:t> Herhangi bir kırmızı düğümün bütün çocukları siyahtır.</a:t>
            </a:r>
          </a:p>
          <a:p>
            <a:pPr lvl="1" algn="l">
              <a:buFont typeface="+mj-lt"/>
              <a:buAutoNum type="arabicPeriod"/>
            </a:pPr>
            <a:r>
              <a:rPr lang="tr-TR" sz="2400" dirty="0">
                <a:solidFill>
                  <a:schemeClr val="tx1"/>
                </a:solidFill>
              </a:rPr>
              <a:t> Herhangi bir düğümden, yaprak düğüme kadar gidilen bütün yollarda eşit sayıda siyah düğüm bulunur.</a:t>
            </a:r>
          </a:p>
          <a:p>
            <a:pPr algn="l"/>
            <a:endParaRPr lang="tr-TR" sz="2000" dirty="0">
              <a:solidFill>
                <a:schemeClr val="tx1"/>
              </a:solidFill>
            </a:endParaRPr>
          </a:p>
        </p:txBody>
      </p:sp>
    </p:spTree>
    <p:extLst>
      <p:ext uri="{BB962C8B-B14F-4D97-AF65-F5344CB8AC3E}">
        <p14:creationId xmlns:p14="http://schemas.microsoft.com/office/powerpoint/2010/main" val="3254220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6562C2-D40F-BFD5-A2F9-1D676AAF3417}"/>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223D62EB-9755-8B2E-B190-E69367429690}"/>
              </a:ext>
            </a:extLst>
          </p:cNvPr>
          <p:cNvSpPr>
            <a:spLocks noGrp="1"/>
          </p:cNvSpPr>
          <p:nvPr>
            <p:ph type="body" idx="1"/>
          </p:nvPr>
        </p:nvSpPr>
        <p:spPr/>
        <p:txBody>
          <a:bodyPr/>
          <a:lstStyle/>
          <a:p>
            <a:endParaRPr lang="tr-TR"/>
          </a:p>
        </p:txBody>
      </p:sp>
      <p:pic>
        <p:nvPicPr>
          <p:cNvPr id="6" name="Resim 5">
            <a:extLst>
              <a:ext uri="{FF2B5EF4-FFF2-40B4-BE49-F238E27FC236}">
                <a16:creationId xmlns:a16="http://schemas.microsoft.com/office/drawing/2014/main" id="{21210328-1370-5355-BE99-2355F932F74B}"/>
              </a:ext>
            </a:extLst>
          </p:cNvPr>
          <p:cNvPicPr>
            <a:picLocks noChangeAspect="1"/>
          </p:cNvPicPr>
          <p:nvPr/>
        </p:nvPicPr>
        <p:blipFill>
          <a:blip r:embed="rId2"/>
          <a:stretch>
            <a:fillRect/>
          </a:stretch>
        </p:blipFill>
        <p:spPr>
          <a:xfrm>
            <a:off x="1323859" y="206071"/>
            <a:ext cx="6222670" cy="3059335"/>
          </a:xfrm>
          <a:prstGeom prst="rect">
            <a:avLst/>
          </a:prstGeom>
        </p:spPr>
      </p:pic>
      <p:pic>
        <p:nvPicPr>
          <p:cNvPr id="8" name="Resim 7">
            <a:extLst>
              <a:ext uri="{FF2B5EF4-FFF2-40B4-BE49-F238E27FC236}">
                <a16:creationId xmlns:a16="http://schemas.microsoft.com/office/drawing/2014/main" id="{86E4B7B8-D6D4-1DFF-17AA-AB567D8A7CE5}"/>
              </a:ext>
            </a:extLst>
          </p:cNvPr>
          <p:cNvPicPr>
            <a:picLocks noChangeAspect="1"/>
          </p:cNvPicPr>
          <p:nvPr/>
        </p:nvPicPr>
        <p:blipFill>
          <a:blip r:embed="rId3"/>
          <a:stretch>
            <a:fillRect/>
          </a:stretch>
        </p:blipFill>
        <p:spPr>
          <a:xfrm>
            <a:off x="2181375" y="3429000"/>
            <a:ext cx="4781250" cy="3327491"/>
          </a:xfrm>
          <a:prstGeom prst="rect">
            <a:avLst/>
          </a:prstGeom>
        </p:spPr>
      </p:pic>
    </p:spTree>
    <p:extLst>
      <p:ext uri="{BB962C8B-B14F-4D97-AF65-F5344CB8AC3E}">
        <p14:creationId xmlns:p14="http://schemas.microsoft.com/office/powerpoint/2010/main" val="1897985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229</TotalTime>
  <Words>909</Words>
  <Application>Microsoft Office PowerPoint</Application>
  <PresentationFormat>Ekran Gösterisi (4:3)</PresentationFormat>
  <Paragraphs>163</Paragraphs>
  <Slides>25</Slides>
  <Notes>0</Notes>
  <HiddenSlides>0</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25</vt:i4>
      </vt:variant>
    </vt:vector>
  </HeadingPairs>
  <TitlesOfParts>
    <vt:vector size="34" baseType="lpstr">
      <vt:lpstr>Arial</vt:lpstr>
      <vt:lpstr>Calibri</vt:lpstr>
      <vt:lpstr>Comic Sans MS</vt:lpstr>
      <vt:lpstr>Courier New</vt:lpstr>
      <vt:lpstr>Times New Roman</vt:lpstr>
      <vt:lpstr>Wingdings</vt:lpstr>
      <vt:lpstr>Wingdings 2</vt:lpstr>
      <vt:lpstr>Office Theme</vt:lpstr>
      <vt:lpstr>Office Theme</vt:lpstr>
      <vt:lpstr>Arama Algoritmaları</vt:lpstr>
      <vt:lpstr>İkili Arama (Binary Search) - Algoritma</vt:lpstr>
      <vt:lpstr>İkili Arama (Binary Search) - Algoritma</vt:lpstr>
      <vt:lpstr>İkili Arama (Binary Search) - Algoritma</vt:lpstr>
      <vt:lpstr>Arama Ağaçları</vt:lpstr>
      <vt:lpstr>Kullanılan Verimli Arama Ağaçları</vt:lpstr>
      <vt:lpstr>İkili Arama Ağacı (Binary Search Tree)</vt:lpstr>
      <vt:lpstr>İkili Arama Ağacında Sıralama</vt:lpstr>
      <vt:lpstr>BST İşlemleri- Arama</vt:lpstr>
      <vt:lpstr>BST İşlemleri- Arama</vt:lpstr>
      <vt:lpstr>ÖRNEK - 40 verisi aranıyor</vt:lpstr>
      <vt:lpstr>BST İşlemleri- Min</vt:lpstr>
      <vt:lpstr>BST İşlemleri-Max</vt:lpstr>
      <vt:lpstr>AVL ağaçları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Kırmızı-Siyah Ağaçları (Red Black Trees)</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Veri Yapıları ve Algoritmalar</dc:title>
  <dc:creator>ERKAN TANYILDIZI</dc:creator>
  <cp:lastModifiedBy>İhsan Pençe</cp:lastModifiedBy>
  <cp:revision>238</cp:revision>
  <dcterms:created xsi:type="dcterms:W3CDTF">2019-09-23T09:20:00Z</dcterms:created>
  <dcterms:modified xsi:type="dcterms:W3CDTF">2023-01-02T14:14:53Z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2016-10-23T00:00:00Z</vt:filetime>
  </property>
  <property fmtid="{D5CDD505-2E9C-101B-9397-08002B2CF9AE}" pid="3" name="Creator">
    <vt:lpwstr>Microsoft® PowerPoint® 2016</vt:lpwstr>
  </property>
  <property fmtid="{D5CDD505-2E9C-101B-9397-08002B2CF9AE}" pid="4" name="LastSaved">
    <vt:filetime>2019-09-23T00:00:00Z</vt:filetime>
  </property>
</Properties>
</file>