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300" r:id="rId3"/>
    <p:sldId id="359" r:id="rId4"/>
    <p:sldId id="360" r:id="rId5"/>
  </p:sldIdLst>
  <p:sldSz cx="9144000" cy="6858000" type="screen4x3"/>
  <p:notesSz cx="9144000" cy="6858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91BEA9-CF5D-4B75-829E-93A6FD148398}" v="1" dt="2023-01-09T15:58:29.02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İhsan Pençe" userId="2188b72f-395e-4735-86c6-9b1407aec0e3" providerId="ADAL" clId="{C7FC05A7-A8AE-4493-9820-FD9F04660198}"/>
    <pc:docChg chg="undo redo custSel addSld modSld">
      <pc:chgData name="İhsan Pençe" userId="2188b72f-395e-4735-86c6-9b1407aec0e3" providerId="ADAL" clId="{C7FC05A7-A8AE-4493-9820-FD9F04660198}" dt="2023-01-02T14:14:41.867" v="463" actId="1036"/>
      <pc:docMkLst>
        <pc:docMk/>
      </pc:docMkLst>
      <pc:sldChg chg="addSp delSp modSp mod">
        <pc:chgData name="İhsan Pençe" userId="2188b72f-395e-4735-86c6-9b1407aec0e3" providerId="ADAL" clId="{C7FC05A7-A8AE-4493-9820-FD9F04660198}" dt="2023-01-02T14:11:15.335" v="428" actId="1035"/>
        <pc:sldMkLst>
          <pc:docMk/>
          <pc:sldMk cId="0" sldId="304"/>
        </pc:sldMkLst>
        <pc:picChg chg="add mod">
          <ac:chgData name="İhsan Pençe" userId="2188b72f-395e-4735-86c6-9b1407aec0e3" providerId="ADAL" clId="{C7FC05A7-A8AE-4493-9820-FD9F04660198}" dt="2023-01-02T14:11:15.335" v="428" actId="1035"/>
          <ac:picMkLst>
            <pc:docMk/>
            <pc:sldMk cId="0" sldId="304"/>
            <ac:picMk id="21" creationId="{99DF700C-1790-DE14-5FF8-AEBEE38FE6B8}"/>
          </ac:picMkLst>
        </pc:picChg>
        <pc:picChg chg="del">
          <ac:chgData name="İhsan Pençe" userId="2188b72f-395e-4735-86c6-9b1407aec0e3" providerId="ADAL" clId="{C7FC05A7-A8AE-4493-9820-FD9F04660198}" dt="2023-01-02T14:10:53.512" v="421" actId="478"/>
          <ac:picMkLst>
            <pc:docMk/>
            <pc:sldMk cId="0" sldId="304"/>
            <ac:picMk id="78" creationId="{13B4D93C-C952-4206-A918-758620B94C38}"/>
          </ac:picMkLst>
        </pc:picChg>
      </pc:sldChg>
      <pc:sldChg chg="addSp delSp modSp mod">
        <pc:chgData name="İhsan Pençe" userId="2188b72f-395e-4735-86c6-9b1407aec0e3" providerId="ADAL" clId="{C7FC05A7-A8AE-4493-9820-FD9F04660198}" dt="2023-01-02T14:14:41.867" v="463" actId="1036"/>
        <pc:sldMkLst>
          <pc:docMk/>
          <pc:sldMk cId="0" sldId="306"/>
        </pc:sldMkLst>
        <pc:picChg chg="add mod">
          <ac:chgData name="İhsan Pençe" userId="2188b72f-395e-4735-86c6-9b1407aec0e3" providerId="ADAL" clId="{C7FC05A7-A8AE-4493-9820-FD9F04660198}" dt="2023-01-02T14:14:41.867" v="463" actId="1036"/>
          <ac:picMkLst>
            <pc:docMk/>
            <pc:sldMk cId="0" sldId="306"/>
            <ac:picMk id="21" creationId="{3B85C96A-2E73-122E-3740-206E56D79FAD}"/>
          </ac:picMkLst>
        </pc:picChg>
        <pc:picChg chg="del">
          <ac:chgData name="İhsan Pençe" userId="2188b72f-395e-4735-86c6-9b1407aec0e3" providerId="ADAL" clId="{C7FC05A7-A8AE-4493-9820-FD9F04660198}" dt="2023-01-02T14:13:02.909" v="429" actId="478"/>
          <ac:picMkLst>
            <pc:docMk/>
            <pc:sldMk cId="0" sldId="306"/>
            <ac:picMk id="74" creationId="{B26F5F78-2797-4C42-8D05-73C0838CBCCD}"/>
          </ac:picMkLst>
        </pc:picChg>
      </pc:sldChg>
      <pc:sldChg chg="addSp delSp modSp mod">
        <pc:chgData name="İhsan Pençe" userId="2188b72f-395e-4735-86c6-9b1407aec0e3" providerId="ADAL" clId="{C7FC05A7-A8AE-4493-9820-FD9F04660198}" dt="2023-01-02T14:14:30.538" v="460" actId="1038"/>
        <pc:sldMkLst>
          <pc:docMk/>
          <pc:sldMk cId="0" sldId="307"/>
        </pc:sldMkLst>
        <pc:picChg chg="add mod">
          <ac:chgData name="İhsan Pençe" userId="2188b72f-395e-4735-86c6-9b1407aec0e3" providerId="ADAL" clId="{C7FC05A7-A8AE-4493-9820-FD9F04660198}" dt="2023-01-02T14:14:30.538" v="460" actId="1038"/>
          <ac:picMkLst>
            <pc:docMk/>
            <pc:sldMk cId="0" sldId="307"/>
            <ac:picMk id="21" creationId="{627CC6BE-2895-437C-7366-81F2AA462F0C}"/>
          </ac:picMkLst>
        </pc:picChg>
        <pc:picChg chg="del">
          <ac:chgData name="İhsan Pençe" userId="2188b72f-395e-4735-86c6-9b1407aec0e3" providerId="ADAL" clId="{C7FC05A7-A8AE-4493-9820-FD9F04660198}" dt="2023-01-02T14:13:45.609" v="442" actId="478"/>
          <ac:picMkLst>
            <pc:docMk/>
            <pc:sldMk cId="0" sldId="307"/>
            <ac:picMk id="69" creationId="{5878DDE2-2790-425B-A26F-15809D9421CE}"/>
          </ac:picMkLst>
        </pc:picChg>
      </pc:sldChg>
      <pc:sldChg chg="addSp delSp modSp mod">
        <pc:chgData name="İhsan Pençe" userId="2188b72f-395e-4735-86c6-9b1407aec0e3" providerId="ADAL" clId="{C7FC05A7-A8AE-4493-9820-FD9F04660198}" dt="2023-01-02T14:08:02.579" v="420" actId="1076"/>
        <pc:sldMkLst>
          <pc:docMk/>
          <pc:sldMk cId="2581065103" sldId="345"/>
        </pc:sldMkLst>
        <pc:spChg chg="mod">
          <ac:chgData name="İhsan Pençe" userId="2188b72f-395e-4735-86c6-9b1407aec0e3" providerId="ADAL" clId="{C7FC05A7-A8AE-4493-9820-FD9F04660198}" dt="2023-01-02T14:02:24.682" v="406" actId="14100"/>
          <ac:spMkLst>
            <pc:docMk/>
            <pc:sldMk cId="2581065103" sldId="345"/>
            <ac:spMk id="18" creationId="{00000000-0000-0000-0000-000000000000}"/>
          </ac:spMkLst>
        </pc:spChg>
        <pc:spChg chg="mod">
          <ac:chgData name="İhsan Pençe" userId="2188b72f-395e-4735-86c6-9b1407aec0e3" providerId="ADAL" clId="{C7FC05A7-A8AE-4493-9820-FD9F04660198}" dt="2023-01-02T14:02:53.964" v="409" actId="14100"/>
          <ac:spMkLst>
            <pc:docMk/>
            <pc:sldMk cId="2581065103" sldId="345"/>
            <ac:spMk id="19" creationId="{00000000-0000-0000-0000-000000000000}"/>
          </ac:spMkLst>
        </pc:spChg>
        <pc:spChg chg="mod">
          <ac:chgData name="İhsan Pençe" userId="2188b72f-395e-4735-86c6-9b1407aec0e3" providerId="ADAL" clId="{C7FC05A7-A8AE-4493-9820-FD9F04660198}" dt="2023-01-02T14:02:16.947" v="405" actId="14100"/>
          <ac:spMkLst>
            <pc:docMk/>
            <pc:sldMk cId="2581065103" sldId="345"/>
            <ac:spMk id="25" creationId="{00000000-0000-0000-0000-000000000000}"/>
          </ac:spMkLst>
        </pc:spChg>
        <pc:spChg chg="mod">
          <ac:chgData name="İhsan Pençe" userId="2188b72f-395e-4735-86c6-9b1407aec0e3" providerId="ADAL" clId="{C7FC05A7-A8AE-4493-9820-FD9F04660198}" dt="2023-01-02T14:02:44.258" v="408" actId="14100"/>
          <ac:spMkLst>
            <pc:docMk/>
            <pc:sldMk cId="2581065103" sldId="345"/>
            <ac:spMk id="26" creationId="{00000000-0000-0000-0000-000000000000}"/>
          </ac:spMkLst>
        </pc:spChg>
        <pc:picChg chg="del">
          <ac:chgData name="İhsan Pençe" userId="2188b72f-395e-4735-86c6-9b1407aec0e3" providerId="ADAL" clId="{C7FC05A7-A8AE-4493-9820-FD9F04660198}" dt="2023-01-02T14:01:39.329" v="397" actId="478"/>
          <ac:picMkLst>
            <pc:docMk/>
            <pc:sldMk cId="2581065103" sldId="345"/>
            <ac:picMk id="20" creationId="{F05B0F0D-ECBF-4DEE-8B1E-C36C9E71C6A3}"/>
          </ac:picMkLst>
        </pc:picChg>
        <pc:picChg chg="add del mod">
          <ac:chgData name="İhsan Pençe" userId="2188b72f-395e-4735-86c6-9b1407aec0e3" providerId="ADAL" clId="{C7FC05A7-A8AE-4493-9820-FD9F04660198}" dt="2023-01-02T14:07:36.244" v="412" actId="478"/>
          <ac:picMkLst>
            <pc:docMk/>
            <pc:sldMk cId="2581065103" sldId="345"/>
            <ac:picMk id="22" creationId="{E7193940-B4F8-6E55-61FF-36C88B8C091F}"/>
          </ac:picMkLst>
        </pc:picChg>
        <pc:picChg chg="add mod">
          <ac:chgData name="İhsan Pençe" userId="2188b72f-395e-4735-86c6-9b1407aec0e3" providerId="ADAL" clId="{C7FC05A7-A8AE-4493-9820-FD9F04660198}" dt="2023-01-02T14:08:02.579" v="420" actId="1076"/>
          <ac:picMkLst>
            <pc:docMk/>
            <pc:sldMk cId="2581065103" sldId="345"/>
            <ac:picMk id="27" creationId="{66BD6016-BE3C-B7D3-23F9-1D93AD74393C}"/>
          </ac:picMkLst>
        </pc:picChg>
      </pc:sldChg>
      <pc:sldChg chg="addSp delSp modSp new mod">
        <pc:chgData name="İhsan Pençe" userId="2188b72f-395e-4735-86c6-9b1407aec0e3" providerId="ADAL" clId="{C7FC05A7-A8AE-4493-9820-FD9F04660198}" dt="2023-01-02T12:35:05.319" v="255" actId="113"/>
        <pc:sldMkLst>
          <pc:docMk/>
          <pc:sldMk cId="1188918909" sldId="348"/>
        </pc:sldMkLst>
        <pc:spChg chg="mod">
          <ac:chgData name="İhsan Pençe" userId="2188b72f-395e-4735-86c6-9b1407aec0e3" providerId="ADAL" clId="{C7FC05A7-A8AE-4493-9820-FD9F04660198}" dt="2023-01-02T11:52:30.136" v="145" actId="1035"/>
          <ac:spMkLst>
            <pc:docMk/>
            <pc:sldMk cId="1188918909" sldId="348"/>
            <ac:spMk id="2" creationId="{8511CA77-6DA2-0E29-D134-EA320A0877C8}"/>
          </ac:spMkLst>
        </pc:spChg>
        <pc:spChg chg="mod">
          <ac:chgData name="İhsan Pençe" userId="2188b72f-395e-4735-86c6-9b1407aec0e3" providerId="ADAL" clId="{C7FC05A7-A8AE-4493-9820-FD9F04660198}" dt="2023-01-02T12:35:05.319" v="255" actId="113"/>
          <ac:spMkLst>
            <pc:docMk/>
            <pc:sldMk cId="1188918909" sldId="348"/>
            <ac:spMk id="3" creationId="{0E071D7B-A63A-9047-1EE5-5F2EE70F90D5}"/>
          </ac:spMkLst>
        </pc:spChg>
        <pc:spChg chg="add mod ord">
          <ac:chgData name="İhsan Pençe" userId="2188b72f-395e-4735-86c6-9b1407aec0e3" providerId="ADAL" clId="{C7FC05A7-A8AE-4493-9820-FD9F04660198}" dt="2023-01-02T12:34:26.959" v="232" actId="14100"/>
          <ac:spMkLst>
            <pc:docMk/>
            <pc:sldMk cId="1188918909" sldId="348"/>
            <ac:spMk id="4" creationId="{1D7F54B2-B8A4-7F22-8D1A-E6A02F45FF23}"/>
          </ac:spMkLst>
        </pc:spChg>
        <pc:picChg chg="add del mod">
          <ac:chgData name="İhsan Pençe" userId="2188b72f-395e-4735-86c6-9b1407aec0e3" providerId="ADAL" clId="{C7FC05A7-A8AE-4493-9820-FD9F04660198}" dt="2023-01-02T11:48:20.832" v="32" actId="478"/>
          <ac:picMkLst>
            <pc:docMk/>
            <pc:sldMk cId="1188918909" sldId="348"/>
            <ac:picMk id="6" creationId="{7C3416FC-34F4-DD5C-202C-04B393EA193F}"/>
          </ac:picMkLst>
        </pc:picChg>
        <pc:picChg chg="add mod">
          <ac:chgData name="İhsan Pençe" userId="2188b72f-395e-4735-86c6-9b1407aec0e3" providerId="ADAL" clId="{C7FC05A7-A8AE-4493-9820-FD9F04660198}" dt="2023-01-02T12:34:31.733" v="240" actId="1036"/>
          <ac:picMkLst>
            <pc:docMk/>
            <pc:sldMk cId="1188918909" sldId="348"/>
            <ac:picMk id="8" creationId="{089B22D8-7185-3428-7190-A380504DF7C2}"/>
          </ac:picMkLst>
        </pc:picChg>
        <pc:picChg chg="add mod">
          <ac:chgData name="İhsan Pençe" userId="2188b72f-395e-4735-86c6-9b1407aec0e3" providerId="ADAL" clId="{C7FC05A7-A8AE-4493-9820-FD9F04660198}" dt="2023-01-02T12:34:35.859" v="247" actId="1036"/>
          <ac:picMkLst>
            <pc:docMk/>
            <pc:sldMk cId="1188918909" sldId="348"/>
            <ac:picMk id="10" creationId="{192928F8-D3C5-45FC-8578-175FB1F7B625}"/>
          </ac:picMkLst>
        </pc:picChg>
      </pc:sldChg>
      <pc:sldChg chg="addSp modSp new mod">
        <pc:chgData name="İhsan Pençe" userId="2188b72f-395e-4735-86c6-9b1407aec0e3" providerId="ADAL" clId="{C7FC05A7-A8AE-4493-9820-FD9F04660198}" dt="2023-01-02T12:39:42.366" v="261" actId="1076"/>
        <pc:sldMkLst>
          <pc:docMk/>
          <pc:sldMk cId="2702952906" sldId="349"/>
        </pc:sldMkLst>
        <pc:picChg chg="add mod">
          <ac:chgData name="İhsan Pençe" userId="2188b72f-395e-4735-86c6-9b1407aec0e3" providerId="ADAL" clId="{C7FC05A7-A8AE-4493-9820-FD9F04660198}" dt="2023-01-02T12:39:42.366" v="261" actId="1076"/>
          <ac:picMkLst>
            <pc:docMk/>
            <pc:sldMk cId="2702952906" sldId="349"/>
            <ac:picMk id="5" creationId="{D05254F2-0324-668A-B346-32E77183656B}"/>
          </ac:picMkLst>
        </pc:picChg>
      </pc:sldChg>
      <pc:sldChg chg="addSp modSp new mod">
        <pc:chgData name="İhsan Pençe" userId="2188b72f-395e-4735-86c6-9b1407aec0e3" providerId="ADAL" clId="{C7FC05A7-A8AE-4493-9820-FD9F04660198}" dt="2023-01-02T12:48:45.301" v="265" actId="1076"/>
        <pc:sldMkLst>
          <pc:docMk/>
          <pc:sldMk cId="2418655208" sldId="350"/>
        </pc:sldMkLst>
        <pc:picChg chg="add mod">
          <ac:chgData name="İhsan Pençe" userId="2188b72f-395e-4735-86c6-9b1407aec0e3" providerId="ADAL" clId="{C7FC05A7-A8AE-4493-9820-FD9F04660198}" dt="2023-01-02T12:48:45.301" v="265" actId="1076"/>
          <ac:picMkLst>
            <pc:docMk/>
            <pc:sldMk cId="2418655208" sldId="350"/>
            <ac:picMk id="5" creationId="{F84F46A3-8DF6-9B30-308B-78858EF7C9F0}"/>
          </ac:picMkLst>
        </pc:picChg>
      </pc:sldChg>
      <pc:sldChg chg="addSp modSp new mod">
        <pc:chgData name="İhsan Pençe" userId="2188b72f-395e-4735-86c6-9b1407aec0e3" providerId="ADAL" clId="{C7FC05A7-A8AE-4493-9820-FD9F04660198}" dt="2023-01-02T13:01:38.409" v="271" actId="1076"/>
        <pc:sldMkLst>
          <pc:docMk/>
          <pc:sldMk cId="2233282464" sldId="351"/>
        </pc:sldMkLst>
        <pc:picChg chg="add mod">
          <ac:chgData name="İhsan Pençe" userId="2188b72f-395e-4735-86c6-9b1407aec0e3" providerId="ADAL" clId="{C7FC05A7-A8AE-4493-9820-FD9F04660198}" dt="2023-01-02T13:01:38.409" v="271" actId="1076"/>
          <ac:picMkLst>
            <pc:docMk/>
            <pc:sldMk cId="2233282464" sldId="351"/>
            <ac:picMk id="5" creationId="{6A268915-11E0-206B-0040-5BFEFA41B14B}"/>
          </ac:picMkLst>
        </pc:picChg>
      </pc:sldChg>
      <pc:sldChg chg="addSp modSp new mod">
        <pc:chgData name="İhsan Pençe" userId="2188b72f-395e-4735-86c6-9b1407aec0e3" providerId="ADAL" clId="{C7FC05A7-A8AE-4493-9820-FD9F04660198}" dt="2023-01-02T13:02:08.561" v="276" actId="1076"/>
        <pc:sldMkLst>
          <pc:docMk/>
          <pc:sldMk cId="605052106" sldId="352"/>
        </pc:sldMkLst>
        <pc:picChg chg="add mod">
          <ac:chgData name="İhsan Pençe" userId="2188b72f-395e-4735-86c6-9b1407aec0e3" providerId="ADAL" clId="{C7FC05A7-A8AE-4493-9820-FD9F04660198}" dt="2023-01-02T13:02:08.561" v="276" actId="1076"/>
          <ac:picMkLst>
            <pc:docMk/>
            <pc:sldMk cId="605052106" sldId="352"/>
            <ac:picMk id="5" creationId="{17C0DA3C-2F17-93EA-6DDE-FEE0EEFF9EF4}"/>
          </ac:picMkLst>
        </pc:picChg>
      </pc:sldChg>
      <pc:sldChg chg="addSp modSp new mod">
        <pc:chgData name="İhsan Pençe" userId="2188b72f-395e-4735-86c6-9b1407aec0e3" providerId="ADAL" clId="{C7FC05A7-A8AE-4493-9820-FD9F04660198}" dt="2023-01-02T13:04:18.278" v="299" actId="1076"/>
        <pc:sldMkLst>
          <pc:docMk/>
          <pc:sldMk cId="2388638917" sldId="353"/>
        </pc:sldMkLst>
        <pc:picChg chg="add mod">
          <ac:chgData name="İhsan Pençe" userId="2188b72f-395e-4735-86c6-9b1407aec0e3" providerId="ADAL" clId="{C7FC05A7-A8AE-4493-9820-FD9F04660198}" dt="2023-01-02T13:03:40.926" v="293" actId="1076"/>
          <ac:picMkLst>
            <pc:docMk/>
            <pc:sldMk cId="2388638917" sldId="353"/>
            <ac:picMk id="5" creationId="{FBC59ABD-E485-188E-FDF8-8A82D5856DDC}"/>
          </ac:picMkLst>
        </pc:picChg>
        <pc:picChg chg="add mod">
          <ac:chgData name="İhsan Pençe" userId="2188b72f-395e-4735-86c6-9b1407aec0e3" providerId="ADAL" clId="{C7FC05A7-A8AE-4493-9820-FD9F04660198}" dt="2023-01-02T13:03:38.723" v="292" actId="1076"/>
          <ac:picMkLst>
            <pc:docMk/>
            <pc:sldMk cId="2388638917" sldId="353"/>
            <ac:picMk id="7" creationId="{16EFB7A5-A46D-D574-8AE2-1BE970524E90}"/>
          </ac:picMkLst>
        </pc:picChg>
        <pc:picChg chg="add mod">
          <ac:chgData name="İhsan Pençe" userId="2188b72f-395e-4735-86c6-9b1407aec0e3" providerId="ADAL" clId="{C7FC05A7-A8AE-4493-9820-FD9F04660198}" dt="2023-01-02T13:04:18.278" v="299" actId="1076"/>
          <ac:picMkLst>
            <pc:docMk/>
            <pc:sldMk cId="2388638917" sldId="353"/>
            <ac:picMk id="9" creationId="{42EC0025-D7DB-DA12-0847-3041E6D3CF90}"/>
          </ac:picMkLst>
        </pc:picChg>
      </pc:sldChg>
      <pc:sldChg chg="addSp modSp new mod">
        <pc:chgData name="İhsan Pençe" userId="2188b72f-395e-4735-86c6-9b1407aec0e3" providerId="ADAL" clId="{C7FC05A7-A8AE-4493-9820-FD9F04660198}" dt="2023-01-02T13:06:02.763" v="305" actId="1076"/>
        <pc:sldMkLst>
          <pc:docMk/>
          <pc:sldMk cId="3542083826" sldId="354"/>
        </pc:sldMkLst>
        <pc:picChg chg="add mod">
          <ac:chgData name="İhsan Pençe" userId="2188b72f-395e-4735-86c6-9b1407aec0e3" providerId="ADAL" clId="{C7FC05A7-A8AE-4493-9820-FD9F04660198}" dt="2023-01-02T13:06:02.763" v="305" actId="1076"/>
          <ac:picMkLst>
            <pc:docMk/>
            <pc:sldMk cId="3542083826" sldId="354"/>
            <ac:picMk id="5" creationId="{53FE0B61-820C-DC84-06C8-4AFF8548B260}"/>
          </ac:picMkLst>
        </pc:picChg>
      </pc:sldChg>
      <pc:sldChg chg="addSp modSp new mod">
        <pc:chgData name="İhsan Pençe" userId="2188b72f-395e-4735-86c6-9b1407aec0e3" providerId="ADAL" clId="{C7FC05A7-A8AE-4493-9820-FD9F04660198}" dt="2023-01-02T13:06:39.184" v="309" actId="1076"/>
        <pc:sldMkLst>
          <pc:docMk/>
          <pc:sldMk cId="490163398" sldId="355"/>
        </pc:sldMkLst>
        <pc:picChg chg="add mod">
          <ac:chgData name="İhsan Pençe" userId="2188b72f-395e-4735-86c6-9b1407aec0e3" providerId="ADAL" clId="{C7FC05A7-A8AE-4493-9820-FD9F04660198}" dt="2023-01-02T13:06:39.184" v="309" actId="1076"/>
          <ac:picMkLst>
            <pc:docMk/>
            <pc:sldMk cId="490163398" sldId="355"/>
            <ac:picMk id="5" creationId="{4DC8024B-676E-5327-537E-5786DCBCD6ED}"/>
          </ac:picMkLst>
        </pc:picChg>
      </pc:sldChg>
      <pc:sldChg chg="addSp modSp new mod">
        <pc:chgData name="İhsan Pençe" userId="2188b72f-395e-4735-86c6-9b1407aec0e3" providerId="ADAL" clId="{C7FC05A7-A8AE-4493-9820-FD9F04660198}" dt="2023-01-02T13:15:13.181" v="313" actId="1076"/>
        <pc:sldMkLst>
          <pc:docMk/>
          <pc:sldMk cId="3772624268" sldId="356"/>
        </pc:sldMkLst>
        <pc:picChg chg="add mod">
          <ac:chgData name="İhsan Pençe" userId="2188b72f-395e-4735-86c6-9b1407aec0e3" providerId="ADAL" clId="{C7FC05A7-A8AE-4493-9820-FD9F04660198}" dt="2023-01-02T13:15:13.181" v="313" actId="1076"/>
          <ac:picMkLst>
            <pc:docMk/>
            <pc:sldMk cId="3772624268" sldId="356"/>
            <ac:picMk id="5" creationId="{08F4BB93-D08C-2295-2421-B37306CAF7CE}"/>
          </ac:picMkLst>
        </pc:picChg>
      </pc:sldChg>
      <pc:sldChg chg="addSp modSp new mod">
        <pc:chgData name="İhsan Pençe" userId="2188b72f-395e-4735-86c6-9b1407aec0e3" providerId="ADAL" clId="{C7FC05A7-A8AE-4493-9820-FD9F04660198}" dt="2023-01-02T13:17:47.135" v="317" actId="1076"/>
        <pc:sldMkLst>
          <pc:docMk/>
          <pc:sldMk cId="1871812121" sldId="357"/>
        </pc:sldMkLst>
        <pc:picChg chg="add mod">
          <ac:chgData name="İhsan Pençe" userId="2188b72f-395e-4735-86c6-9b1407aec0e3" providerId="ADAL" clId="{C7FC05A7-A8AE-4493-9820-FD9F04660198}" dt="2023-01-02T13:17:47.135" v="317" actId="1076"/>
          <ac:picMkLst>
            <pc:docMk/>
            <pc:sldMk cId="1871812121" sldId="357"/>
            <ac:picMk id="5" creationId="{C95AC516-9443-36DC-0DAC-8D2D5435109A}"/>
          </ac:picMkLst>
        </pc:picChg>
      </pc:sldChg>
      <pc:sldChg chg="delSp modSp add mod">
        <pc:chgData name="İhsan Pençe" userId="2188b72f-395e-4735-86c6-9b1407aec0e3" providerId="ADAL" clId="{C7FC05A7-A8AE-4493-9820-FD9F04660198}" dt="2023-01-02T13:55:07.737" v="396" actId="14100"/>
        <pc:sldMkLst>
          <pc:docMk/>
          <pc:sldMk cId="3254220183" sldId="358"/>
        </pc:sldMkLst>
        <pc:spChg chg="mod">
          <ac:chgData name="İhsan Pençe" userId="2188b72f-395e-4735-86c6-9b1407aec0e3" providerId="ADAL" clId="{C7FC05A7-A8AE-4493-9820-FD9F04660198}" dt="2023-01-02T13:36:59.961" v="324" actId="14100"/>
          <ac:spMkLst>
            <pc:docMk/>
            <pc:sldMk cId="3254220183" sldId="358"/>
            <ac:spMk id="2" creationId="{8511CA77-6DA2-0E29-D134-EA320A0877C8}"/>
          </ac:spMkLst>
        </pc:spChg>
        <pc:spChg chg="mod">
          <ac:chgData name="İhsan Pençe" userId="2188b72f-395e-4735-86c6-9b1407aec0e3" providerId="ADAL" clId="{C7FC05A7-A8AE-4493-9820-FD9F04660198}" dt="2023-01-02T13:55:07.737" v="396" actId="14100"/>
          <ac:spMkLst>
            <pc:docMk/>
            <pc:sldMk cId="3254220183" sldId="358"/>
            <ac:spMk id="3" creationId="{0E071D7B-A63A-9047-1EE5-5F2EE70F90D5}"/>
          </ac:spMkLst>
        </pc:spChg>
        <pc:spChg chg="mod">
          <ac:chgData name="İhsan Pençe" userId="2188b72f-395e-4735-86c6-9b1407aec0e3" providerId="ADAL" clId="{C7FC05A7-A8AE-4493-9820-FD9F04660198}" dt="2023-01-02T13:40:01.753" v="348" actId="14100"/>
          <ac:spMkLst>
            <pc:docMk/>
            <pc:sldMk cId="3254220183" sldId="358"/>
            <ac:spMk id="4" creationId="{1D7F54B2-B8A4-7F22-8D1A-E6A02F45FF23}"/>
          </ac:spMkLst>
        </pc:spChg>
        <pc:picChg chg="del">
          <ac:chgData name="İhsan Pençe" userId="2188b72f-395e-4735-86c6-9b1407aec0e3" providerId="ADAL" clId="{C7FC05A7-A8AE-4493-9820-FD9F04660198}" dt="2023-01-02T13:39:39.992" v="341" actId="478"/>
          <ac:picMkLst>
            <pc:docMk/>
            <pc:sldMk cId="3254220183" sldId="358"/>
            <ac:picMk id="8" creationId="{089B22D8-7185-3428-7190-A380504DF7C2}"/>
          </ac:picMkLst>
        </pc:picChg>
        <pc:picChg chg="del">
          <ac:chgData name="İhsan Pençe" userId="2188b72f-395e-4735-86c6-9b1407aec0e3" providerId="ADAL" clId="{C7FC05A7-A8AE-4493-9820-FD9F04660198}" dt="2023-01-02T13:39:40.508" v="342" actId="478"/>
          <ac:picMkLst>
            <pc:docMk/>
            <pc:sldMk cId="3254220183" sldId="358"/>
            <ac:picMk id="10" creationId="{192928F8-D3C5-45FC-8578-175FB1F7B625}"/>
          </ac:picMkLst>
        </pc:picChg>
      </pc:sldChg>
      <pc:sldChg chg="addSp delSp modSp new mod">
        <pc:chgData name="İhsan Pençe" userId="2188b72f-395e-4735-86c6-9b1407aec0e3" providerId="ADAL" clId="{C7FC05A7-A8AE-4493-9820-FD9F04660198}" dt="2023-01-02T13:54:38.893" v="392" actId="1076"/>
        <pc:sldMkLst>
          <pc:docMk/>
          <pc:sldMk cId="1897985240" sldId="359"/>
        </pc:sldMkLst>
        <pc:spChg chg="add del">
          <ac:chgData name="İhsan Pençe" userId="2188b72f-395e-4735-86c6-9b1407aec0e3" providerId="ADAL" clId="{C7FC05A7-A8AE-4493-9820-FD9F04660198}" dt="2023-01-02T13:49:37.528" v="377" actId="478"/>
          <ac:spMkLst>
            <pc:docMk/>
            <pc:sldMk cId="1897985240" sldId="359"/>
            <ac:spMk id="4" creationId="{A538EEAC-F331-FD8B-BA4D-DB9BF320895E}"/>
          </ac:spMkLst>
        </pc:spChg>
        <pc:picChg chg="add mod">
          <ac:chgData name="İhsan Pençe" userId="2188b72f-395e-4735-86c6-9b1407aec0e3" providerId="ADAL" clId="{C7FC05A7-A8AE-4493-9820-FD9F04660198}" dt="2023-01-02T13:54:29.923" v="389" actId="1076"/>
          <ac:picMkLst>
            <pc:docMk/>
            <pc:sldMk cId="1897985240" sldId="359"/>
            <ac:picMk id="6" creationId="{21210328-1370-5355-BE99-2355F932F74B}"/>
          </ac:picMkLst>
        </pc:picChg>
        <pc:picChg chg="add mod">
          <ac:chgData name="İhsan Pençe" userId="2188b72f-395e-4735-86c6-9b1407aec0e3" providerId="ADAL" clId="{C7FC05A7-A8AE-4493-9820-FD9F04660198}" dt="2023-01-02T13:54:38.893" v="392" actId="1076"/>
          <ac:picMkLst>
            <pc:docMk/>
            <pc:sldMk cId="1897985240" sldId="359"/>
            <ac:picMk id="8" creationId="{86E4B7B8-D6D4-1DFF-17AA-AB567D8A7CE5}"/>
          </ac:picMkLst>
        </pc:picChg>
        <pc:picChg chg="add del mod">
          <ac:chgData name="İhsan Pençe" userId="2188b72f-395e-4735-86c6-9b1407aec0e3" providerId="ADAL" clId="{C7FC05A7-A8AE-4493-9820-FD9F04660198}" dt="2023-01-02T13:54:06.309" v="386" actId="478"/>
          <ac:picMkLst>
            <pc:docMk/>
            <pc:sldMk cId="1897985240" sldId="359"/>
            <ac:picMk id="1028" creationId="{A8DA993A-8794-46B1-1415-B61DE16B39B8}"/>
          </ac:picMkLst>
        </pc:picChg>
      </pc:sldChg>
    </pc:docChg>
  </pc:docChgLst>
  <pc:docChgLst>
    <pc:chgData name="İhsan Pençe" userId="S::ihsanpence@mehmetakif.edu.tr::2188b72f-395e-4735-86c6-9b1407aec0e3" providerId="AD" clId="Web-{9E99CBB8-7F19-5ABD-A203-780CF9BBA013}"/>
    <pc:docChg chg="delSld">
      <pc:chgData name="İhsan Pençe" userId="S::ihsanpence@mehmetakif.edu.tr::2188b72f-395e-4735-86c6-9b1407aec0e3" providerId="AD" clId="Web-{9E99CBB8-7F19-5ABD-A203-780CF9BBA013}" dt="2019-12-05T10:23:55.774" v="31"/>
      <pc:docMkLst>
        <pc:docMk/>
      </pc:docMkLst>
      <pc:sldChg chg="del">
        <pc:chgData name="İhsan Pençe" userId="S::ihsanpence@mehmetakif.edu.tr::2188b72f-395e-4735-86c6-9b1407aec0e3" providerId="AD" clId="Web-{9E99CBB8-7F19-5ABD-A203-780CF9BBA013}" dt="2019-12-05T10:23:55.774" v="31"/>
        <pc:sldMkLst>
          <pc:docMk/>
          <pc:sldMk cId="0" sldId="256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774" v="30"/>
        <pc:sldMkLst>
          <pc:docMk/>
          <pc:sldMk cId="0" sldId="257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774" v="29"/>
        <pc:sldMkLst>
          <pc:docMk/>
          <pc:sldMk cId="0" sldId="258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774" v="28"/>
        <pc:sldMkLst>
          <pc:docMk/>
          <pc:sldMk cId="0" sldId="259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759" v="27"/>
        <pc:sldMkLst>
          <pc:docMk/>
          <pc:sldMk cId="0" sldId="260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759" v="26"/>
        <pc:sldMkLst>
          <pc:docMk/>
          <pc:sldMk cId="0" sldId="261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759" v="25"/>
        <pc:sldMkLst>
          <pc:docMk/>
          <pc:sldMk cId="0" sldId="262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759" v="24"/>
        <pc:sldMkLst>
          <pc:docMk/>
          <pc:sldMk cId="0" sldId="263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743" v="23"/>
        <pc:sldMkLst>
          <pc:docMk/>
          <pc:sldMk cId="0" sldId="264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743" v="22"/>
        <pc:sldMkLst>
          <pc:docMk/>
          <pc:sldMk cId="0" sldId="265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743" v="21"/>
        <pc:sldMkLst>
          <pc:docMk/>
          <pc:sldMk cId="0" sldId="266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727" v="20"/>
        <pc:sldMkLst>
          <pc:docMk/>
          <pc:sldMk cId="0" sldId="267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727" v="19"/>
        <pc:sldMkLst>
          <pc:docMk/>
          <pc:sldMk cId="0" sldId="268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727" v="18"/>
        <pc:sldMkLst>
          <pc:docMk/>
          <pc:sldMk cId="0" sldId="270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712" v="17"/>
        <pc:sldMkLst>
          <pc:docMk/>
          <pc:sldMk cId="0" sldId="271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712" v="16"/>
        <pc:sldMkLst>
          <pc:docMk/>
          <pc:sldMk cId="0" sldId="272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712" v="15"/>
        <pc:sldMkLst>
          <pc:docMk/>
          <pc:sldMk cId="0" sldId="273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712" v="14"/>
        <pc:sldMkLst>
          <pc:docMk/>
          <pc:sldMk cId="0" sldId="274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696" v="13"/>
        <pc:sldMkLst>
          <pc:docMk/>
          <pc:sldMk cId="0" sldId="275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696" v="12"/>
        <pc:sldMkLst>
          <pc:docMk/>
          <pc:sldMk cId="0" sldId="279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696" v="11"/>
        <pc:sldMkLst>
          <pc:docMk/>
          <pc:sldMk cId="0" sldId="280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681" v="10"/>
        <pc:sldMkLst>
          <pc:docMk/>
          <pc:sldMk cId="0" sldId="281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681" v="9"/>
        <pc:sldMkLst>
          <pc:docMk/>
          <pc:sldMk cId="0" sldId="282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681" v="8"/>
        <pc:sldMkLst>
          <pc:docMk/>
          <pc:sldMk cId="0" sldId="284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665" v="7"/>
        <pc:sldMkLst>
          <pc:docMk/>
          <pc:sldMk cId="0" sldId="285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665" v="6"/>
        <pc:sldMkLst>
          <pc:docMk/>
          <pc:sldMk cId="0" sldId="286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665" v="5"/>
        <pc:sldMkLst>
          <pc:docMk/>
          <pc:sldMk cId="0" sldId="288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665" v="4"/>
        <pc:sldMkLst>
          <pc:docMk/>
          <pc:sldMk cId="0" sldId="289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649" v="3"/>
        <pc:sldMkLst>
          <pc:docMk/>
          <pc:sldMk cId="0" sldId="290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649" v="2"/>
        <pc:sldMkLst>
          <pc:docMk/>
          <pc:sldMk cId="0" sldId="291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649" v="1"/>
        <pc:sldMkLst>
          <pc:docMk/>
          <pc:sldMk cId="0" sldId="292"/>
        </pc:sldMkLst>
      </pc:sldChg>
      <pc:sldChg chg="del">
        <pc:chgData name="İhsan Pençe" userId="S::ihsanpence@mehmetakif.edu.tr::2188b72f-395e-4735-86c6-9b1407aec0e3" providerId="AD" clId="Web-{9E99CBB8-7F19-5ABD-A203-780CF9BBA013}" dt="2019-12-05T10:23:55.634" v="0"/>
        <pc:sldMkLst>
          <pc:docMk/>
          <pc:sldMk cId="0" sldId="293"/>
        </pc:sldMkLst>
      </pc:sldChg>
    </pc:docChg>
  </pc:docChgLst>
  <pc:docChgLst>
    <pc:chgData name="İhsan Pençe" userId="2188b72f-395e-4735-86c6-9b1407aec0e3" providerId="ADAL" clId="{5E91BEA9-CF5D-4B75-829E-93A6FD148398}"/>
    <pc:docChg chg="custSel addSld delSld modSld delMainMaster">
      <pc:chgData name="İhsan Pençe" userId="2188b72f-395e-4735-86c6-9b1407aec0e3" providerId="ADAL" clId="{5E91BEA9-CF5D-4B75-829E-93A6FD148398}" dt="2023-01-09T17:41:17.075" v="278" actId="790"/>
      <pc:docMkLst>
        <pc:docMk/>
      </pc:docMkLst>
      <pc:sldChg chg="del">
        <pc:chgData name="İhsan Pençe" userId="2188b72f-395e-4735-86c6-9b1407aec0e3" providerId="ADAL" clId="{5E91BEA9-CF5D-4B75-829E-93A6FD148398}" dt="2023-01-09T15:56:15.589" v="1" actId="47"/>
        <pc:sldMkLst>
          <pc:docMk/>
          <pc:sldMk cId="0" sldId="296"/>
        </pc:sldMkLst>
      </pc:sldChg>
      <pc:sldChg chg="del">
        <pc:chgData name="İhsan Pençe" userId="2188b72f-395e-4735-86c6-9b1407aec0e3" providerId="ADAL" clId="{5E91BEA9-CF5D-4B75-829E-93A6FD148398}" dt="2023-01-09T15:56:13.325" v="0" actId="47"/>
        <pc:sldMkLst>
          <pc:docMk/>
          <pc:sldMk cId="0" sldId="298"/>
        </pc:sldMkLst>
      </pc:sldChg>
      <pc:sldChg chg="addSp delSp modSp mod">
        <pc:chgData name="İhsan Pençe" userId="2188b72f-395e-4735-86c6-9b1407aec0e3" providerId="ADAL" clId="{5E91BEA9-CF5D-4B75-829E-93A6FD148398}" dt="2023-01-09T17:41:17.075" v="278" actId="790"/>
        <pc:sldMkLst>
          <pc:docMk/>
          <pc:sldMk cId="0" sldId="300"/>
        </pc:sldMkLst>
        <pc:spChg chg="mod">
          <ac:chgData name="İhsan Pençe" userId="2188b72f-395e-4735-86c6-9b1407aec0e3" providerId="ADAL" clId="{5E91BEA9-CF5D-4B75-829E-93A6FD148398}" dt="2023-01-09T15:58:36.907" v="94" actId="1035"/>
          <ac:spMkLst>
            <pc:docMk/>
            <pc:sldMk cId="0" sldId="300"/>
            <ac:spMk id="24" creationId="{00000000-0000-0000-0000-000000000000}"/>
          </ac:spMkLst>
        </pc:spChg>
        <pc:spChg chg="del">
          <ac:chgData name="İhsan Pençe" userId="2188b72f-395e-4735-86c6-9b1407aec0e3" providerId="ADAL" clId="{5E91BEA9-CF5D-4B75-829E-93A6FD148398}" dt="2023-01-09T15:57:28.139" v="53" actId="478"/>
          <ac:spMkLst>
            <pc:docMk/>
            <pc:sldMk cId="0" sldId="300"/>
            <ac:spMk id="25" creationId="{00000000-0000-0000-0000-000000000000}"/>
          </ac:spMkLst>
        </pc:spChg>
        <pc:spChg chg="del">
          <ac:chgData name="İhsan Pençe" userId="2188b72f-395e-4735-86c6-9b1407aec0e3" providerId="ADAL" clId="{5E91BEA9-CF5D-4B75-829E-93A6FD148398}" dt="2023-01-09T15:57:28.139" v="53" actId="478"/>
          <ac:spMkLst>
            <pc:docMk/>
            <pc:sldMk cId="0" sldId="300"/>
            <ac:spMk id="26" creationId="{00000000-0000-0000-0000-000000000000}"/>
          </ac:spMkLst>
        </pc:spChg>
        <pc:spChg chg="del">
          <ac:chgData name="İhsan Pençe" userId="2188b72f-395e-4735-86c6-9b1407aec0e3" providerId="ADAL" clId="{5E91BEA9-CF5D-4B75-829E-93A6FD148398}" dt="2023-01-09T15:57:28.139" v="53" actId="478"/>
          <ac:spMkLst>
            <pc:docMk/>
            <pc:sldMk cId="0" sldId="300"/>
            <ac:spMk id="27" creationId="{00000000-0000-0000-0000-000000000000}"/>
          </ac:spMkLst>
        </pc:spChg>
        <pc:spChg chg="del">
          <ac:chgData name="İhsan Pençe" userId="2188b72f-395e-4735-86c6-9b1407aec0e3" providerId="ADAL" clId="{5E91BEA9-CF5D-4B75-829E-93A6FD148398}" dt="2023-01-09T15:57:28.139" v="53" actId="478"/>
          <ac:spMkLst>
            <pc:docMk/>
            <pc:sldMk cId="0" sldId="300"/>
            <ac:spMk id="28" creationId="{00000000-0000-0000-0000-000000000000}"/>
          </ac:spMkLst>
        </pc:spChg>
        <pc:spChg chg="del">
          <ac:chgData name="İhsan Pençe" userId="2188b72f-395e-4735-86c6-9b1407aec0e3" providerId="ADAL" clId="{5E91BEA9-CF5D-4B75-829E-93A6FD148398}" dt="2023-01-09T15:57:28.139" v="53" actId="478"/>
          <ac:spMkLst>
            <pc:docMk/>
            <pc:sldMk cId="0" sldId="300"/>
            <ac:spMk id="29" creationId="{00000000-0000-0000-0000-000000000000}"/>
          </ac:spMkLst>
        </pc:spChg>
        <pc:spChg chg="del">
          <ac:chgData name="İhsan Pençe" userId="2188b72f-395e-4735-86c6-9b1407aec0e3" providerId="ADAL" clId="{5E91BEA9-CF5D-4B75-829E-93A6FD148398}" dt="2023-01-09T15:57:28.139" v="53" actId="478"/>
          <ac:spMkLst>
            <pc:docMk/>
            <pc:sldMk cId="0" sldId="300"/>
            <ac:spMk id="30" creationId="{00000000-0000-0000-0000-000000000000}"/>
          </ac:spMkLst>
        </pc:spChg>
        <pc:spChg chg="del">
          <ac:chgData name="İhsan Pençe" userId="2188b72f-395e-4735-86c6-9b1407aec0e3" providerId="ADAL" clId="{5E91BEA9-CF5D-4B75-829E-93A6FD148398}" dt="2023-01-09T15:57:28.139" v="53" actId="478"/>
          <ac:spMkLst>
            <pc:docMk/>
            <pc:sldMk cId="0" sldId="300"/>
            <ac:spMk id="31" creationId="{00000000-0000-0000-0000-000000000000}"/>
          </ac:spMkLst>
        </pc:spChg>
        <pc:spChg chg="del">
          <ac:chgData name="İhsan Pençe" userId="2188b72f-395e-4735-86c6-9b1407aec0e3" providerId="ADAL" clId="{5E91BEA9-CF5D-4B75-829E-93A6FD148398}" dt="2023-01-09T15:57:28.139" v="53" actId="478"/>
          <ac:spMkLst>
            <pc:docMk/>
            <pc:sldMk cId="0" sldId="300"/>
            <ac:spMk id="32" creationId="{00000000-0000-0000-0000-000000000000}"/>
          </ac:spMkLst>
        </pc:spChg>
        <pc:spChg chg="del">
          <ac:chgData name="İhsan Pençe" userId="2188b72f-395e-4735-86c6-9b1407aec0e3" providerId="ADAL" clId="{5E91BEA9-CF5D-4B75-829E-93A6FD148398}" dt="2023-01-09T15:57:28.139" v="53" actId="478"/>
          <ac:spMkLst>
            <pc:docMk/>
            <pc:sldMk cId="0" sldId="300"/>
            <ac:spMk id="33" creationId="{00000000-0000-0000-0000-000000000000}"/>
          </ac:spMkLst>
        </pc:spChg>
        <pc:spChg chg="del">
          <ac:chgData name="İhsan Pençe" userId="2188b72f-395e-4735-86c6-9b1407aec0e3" providerId="ADAL" clId="{5E91BEA9-CF5D-4B75-829E-93A6FD148398}" dt="2023-01-09T15:57:28.139" v="53" actId="478"/>
          <ac:spMkLst>
            <pc:docMk/>
            <pc:sldMk cId="0" sldId="300"/>
            <ac:spMk id="34" creationId="{00000000-0000-0000-0000-000000000000}"/>
          </ac:spMkLst>
        </pc:spChg>
        <pc:spChg chg="del">
          <ac:chgData name="İhsan Pençe" userId="2188b72f-395e-4735-86c6-9b1407aec0e3" providerId="ADAL" clId="{5E91BEA9-CF5D-4B75-829E-93A6FD148398}" dt="2023-01-09T15:57:28.139" v="53" actId="478"/>
          <ac:spMkLst>
            <pc:docMk/>
            <pc:sldMk cId="0" sldId="300"/>
            <ac:spMk id="35" creationId="{00000000-0000-0000-0000-000000000000}"/>
          </ac:spMkLst>
        </pc:spChg>
        <pc:spChg chg="del">
          <ac:chgData name="İhsan Pençe" userId="2188b72f-395e-4735-86c6-9b1407aec0e3" providerId="ADAL" clId="{5E91BEA9-CF5D-4B75-829E-93A6FD148398}" dt="2023-01-09T15:57:28.139" v="53" actId="478"/>
          <ac:spMkLst>
            <pc:docMk/>
            <pc:sldMk cId="0" sldId="300"/>
            <ac:spMk id="36" creationId="{00000000-0000-0000-0000-000000000000}"/>
          </ac:spMkLst>
        </pc:spChg>
        <pc:spChg chg="del">
          <ac:chgData name="İhsan Pençe" userId="2188b72f-395e-4735-86c6-9b1407aec0e3" providerId="ADAL" clId="{5E91BEA9-CF5D-4B75-829E-93A6FD148398}" dt="2023-01-09T15:57:28.139" v="53" actId="478"/>
          <ac:spMkLst>
            <pc:docMk/>
            <pc:sldMk cId="0" sldId="300"/>
            <ac:spMk id="37" creationId="{00000000-0000-0000-0000-000000000000}"/>
          </ac:spMkLst>
        </pc:spChg>
        <pc:spChg chg="del">
          <ac:chgData name="İhsan Pençe" userId="2188b72f-395e-4735-86c6-9b1407aec0e3" providerId="ADAL" clId="{5E91BEA9-CF5D-4B75-829E-93A6FD148398}" dt="2023-01-09T15:57:28.139" v="53" actId="478"/>
          <ac:spMkLst>
            <pc:docMk/>
            <pc:sldMk cId="0" sldId="300"/>
            <ac:spMk id="38" creationId="{00000000-0000-0000-0000-000000000000}"/>
          </ac:spMkLst>
        </pc:spChg>
        <pc:spChg chg="del">
          <ac:chgData name="İhsan Pençe" userId="2188b72f-395e-4735-86c6-9b1407aec0e3" providerId="ADAL" clId="{5E91BEA9-CF5D-4B75-829E-93A6FD148398}" dt="2023-01-09T15:57:28.139" v="53" actId="478"/>
          <ac:spMkLst>
            <pc:docMk/>
            <pc:sldMk cId="0" sldId="300"/>
            <ac:spMk id="39" creationId="{00000000-0000-0000-0000-000000000000}"/>
          </ac:spMkLst>
        </pc:spChg>
        <pc:spChg chg="del">
          <ac:chgData name="İhsan Pençe" userId="2188b72f-395e-4735-86c6-9b1407aec0e3" providerId="ADAL" clId="{5E91BEA9-CF5D-4B75-829E-93A6FD148398}" dt="2023-01-09T15:57:28.139" v="53" actId="478"/>
          <ac:spMkLst>
            <pc:docMk/>
            <pc:sldMk cId="0" sldId="300"/>
            <ac:spMk id="40" creationId="{00000000-0000-0000-0000-000000000000}"/>
          </ac:spMkLst>
        </pc:spChg>
        <pc:spChg chg="mod">
          <ac:chgData name="İhsan Pençe" userId="2188b72f-395e-4735-86c6-9b1407aec0e3" providerId="ADAL" clId="{5E91BEA9-CF5D-4B75-829E-93A6FD148398}" dt="2023-01-09T17:41:17.075" v="278" actId="790"/>
          <ac:spMkLst>
            <pc:docMk/>
            <pc:sldMk cId="0" sldId="300"/>
            <ac:spMk id="41" creationId="{00000000-0000-0000-0000-000000000000}"/>
          </ac:spMkLst>
        </pc:spChg>
        <pc:spChg chg="del">
          <ac:chgData name="İhsan Pençe" userId="2188b72f-395e-4735-86c6-9b1407aec0e3" providerId="ADAL" clId="{5E91BEA9-CF5D-4B75-829E-93A6FD148398}" dt="2023-01-09T15:57:28.139" v="53" actId="478"/>
          <ac:spMkLst>
            <pc:docMk/>
            <pc:sldMk cId="0" sldId="300"/>
            <ac:spMk id="42" creationId="{00000000-0000-0000-0000-000000000000}"/>
          </ac:spMkLst>
        </pc:spChg>
        <pc:spChg chg="del">
          <ac:chgData name="İhsan Pençe" userId="2188b72f-395e-4735-86c6-9b1407aec0e3" providerId="ADAL" clId="{5E91BEA9-CF5D-4B75-829E-93A6FD148398}" dt="2023-01-09T15:57:28.139" v="53" actId="478"/>
          <ac:spMkLst>
            <pc:docMk/>
            <pc:sldMk cId="0" sldId="300"/>
            <ac:spMk id="43" creationId="{00000000-0000-0000-0000-000000000000}"/>
          </ac:spMkLst>
        </pc:spChg>
        <pc:spChg chg="del">
          <ac:chgData name="İhsan Pençe" userId="2188b72f-395e-4735-86c6-9b1407aec0e3" providerId="ADAL" clId="{5E91BEA9-CF5D-4B75-829E-93A6FD148398}" dt="2023-01-09T15:57:28.139" v="53" actId="478"/>
          <ac:spMkLst>
            <pc:docMk/>
            <pc:sldMk cId="0" sldId="300"/>
            <ac:spMk id="44" creationId="{00000000-0000-0000-0000-000000000000}"/>
          </ac:spMkLst>
        </pc:spChg>
        <pc:spChg chg="del">
          <ac:chgData name="İhsan Pençe" userId="2188b72f-395e-4735-86c6-9b1407aec0e3" providerId="ADAL" clId="{5E91BEA9-CF5D-4B75-829E-93A6FD148398}" dt="2023-01-09T15:57:28.139" v="53" actId="478"/>
          <ac:spMkLst>
            <pc:docMk/>
            <pc:sldMk cId="0" sldId="300"/>
            <ac:spMk id="45" creationId="{00000000-0000-0000-0000-000000000000}"/>
          </ac:spMkLst>
        </pc:spChg>
        <pc:spChg chg="del">
          <ac:chgData name="İhsan Pençe" userId="2188b72f-395e-4735-86c6-9b1407aec0e3" providerId="ADAL" clId="{5E91BEA9-CF5D-4B75-829E-93A6FD148398}" dt="2023-01-09T15:57:28.139" v="53" actId="478"/>
          <ac:spMkLst>
            <pc:docMk/>
            <pc:sldMk cId="0" sldId="300"/>
            <ac:spMk id="46" creationId="{00000000-0000-0000-0000-000000000000}"/>
          </ac:spMkLst>
        </pc:spChg>
        <pc:spChg chg="del">
          <ac:chgData name="İhsan Pençe" userId="2188b72f-395e-4735-86c6-9b1407aec0e3" providerId="ADAL" clId="{5E91BEA9-CF5D-4B75-829E-93A6FD148398}" dt="2023-01-09T15:57:28.139" v="53" actId="478"/>
          <ac:spMkLst>
            <pc:docMk/>
            <pc:sldMk cId="0" sldId="300"/>
            <ac:spMk id="47" creationId="{00000000-0000-0000-0000-000000000000}"/>
          </ac:spMkLst>
        </pc:spChg>
        <pc:spChg chg="del">
          <ac:chgData name="İhsan Pençe" userId="2188b72f-395e-4735-86c6-9b1407aec0e3" providerId="ADAL" clId="{5E91BEA9-CF5D-4B75-829E-93A6FD148398}" dt="2023-01-09T15:57:28.139" v="53" actId="478"/>
          <ac:spMkLst>
            <pc:docMk/>
            <pc:sldMk cId="0" sldId="300"/>
            <ac:spMk id="48" creationId="{00000000-0000-0000-0000-000000000000}"/>
          </ac:spMkLst>
        </pc:spChg>
        <pc:spChg chg="del">
          <ac:chgData name="İhsan Pençe" userId="2188b72f-395e-4735-86c6-9b1407aec0e3" providerId="ADAL" clId="{5E91BEA9-CF5D-4B75-829E-93A6FD148398}" dt="2023-01-09T15:57:28.139" v="53" actId="478"/>
          <ac:spMkLst>
            <pc:docMk/>
            <pc:sldMk cId="0" sldId="300"/>
            <ac:spMk id="49" creationId="{00000000-0000-0000-0000-000000000000}"/>
          </ac:spMkLst>
        </pc:spChg>
        <pc:spChg chg="del">
          <ac:chgData name="İhsan Pençe" userId="2188b72f-395e-4735-86c6-9b1407aec0e3" providerId="ADAL" clId="{5E91BEA9-CF5D-4B75-829E-93A6FD148398}" dt="2023-01-09T15:57:20.942" v="52" actId="478"/>
          <ac:spMkLst>
            <pc:docMk/>
            <pc:sldMk cId="0" sldId="300"/>
            <ac:spMk id="50" creationId="{00000000-0000-0000-0000-000000000000}"/>
          </ac:spMkLst>
        </pc:spChg>
        <pc:picChg chg="add mod modCrop">
          <ac:chgData name="İhsan Pençe" userId="2188b72f-395e-4735-86c6-9b1407aec0e3" providerId="ADAL" clId="{5E91BEA9-CF5D-4B75-829E-93A6FD148398}" dt="2023-01-09T15:59:13.389" v="136" actId="1076"/>
          <ac:picMkLst>
            <pc:docMk/>
            <pc:sldMk cId="0" sldId="300"/>
            <ac:picMk id="20" creationId="{808E5268-385C-AEAD-52D3-76ECA8CB51DF}"/>
          </ac:picMkLst>
        </pc:picChg>
      </pc:sldChg>
      <pc:sldChg chg="del">
        <pc:chgData name="İhsan Pençe" userId="2188b72f-395e-4735-86c6-9b1407aec0e3" providerId="ADAL" clId="{5E91BEA9-CF5D-4B75-829E-93A6FD148398}" dt="2023-01-09T15:57:40.874" v="55" actId="47"/>
        <pc:sldMkLst>
          <pc:docMk/>
          <pc:sldMk cId="0" sldId="303"/>
        </pc:sldMkLst>
      </pc:sldChg>
      <pc:sldChg chg="del">
        <pc:chgData name="İhsan Pençe" userId="2188b72f-395e-4735-86c6-9b1407aec0e3" providerId="ADAL" clId="{5E91BEA9-CF5D-4B75-829E-93A6FD148398}" dt="2023-01-09T15:57:43.530" v="56" actId="47"/>
        <pc:sldMkLst>
          <pc:docMk/>
          <pc:sldMk cId="0" sldId="304"/>
        </pc:sldMkLst>
      </pc:sldChg>
      <pc:sldChg chg="del">
        <pc:chgData name="İhsan Pençe" userId="2188b72f-395e-4735-86c6-9b1407aec0e3" providerId="ADAL" clId="{5E91BEA9-CF5D-4B75-829E-93A6FD148398}" dt="2023-01-09T15:57:49.906" v="57" actId="47"/>
        <pc:sldMkLst>
          <pc:docMk/>
          <pc:sldMk cId="0" sldId="306"/>
        </pc:sldMkLst>
      </pc:sldChg>
      <pc:sldChg chg="del">
        <pc:chgData name="İhsan Pençe" userId="2188b72f-395e-4735-86c6-9b1407aec0e3" providerId="ADAL" clId="{5E91BEA9-CF5D-4B75-829E-93A6FD148398}" dt="2023-01-09T15:57:50.594" v="58" actId="47"/>
        <pc:sldMkLst>
          <pc:docMk/>
          <pc:sldMk cId="0" sldId="307"/>
        </pc:sldMkLst>
      </pc:sldChg>
      <pc:sldChg chg="del">
        <pc:chgData name="İhsan Pençe" userId="2188b72f-395e-4735-86c6-9b1407aec0e3" providerId="ADAL" clId="{5E91BEA9-CF5D-4B75-829E-93A6FD148398}" dt="2023-01-09T15:56:16.042" v="2" actId="47"/>
        <pc:sldMkLst>
          <pc:docMk/>
          <pc:sldMk cId="3850716176" sldId="342"/>
        </pc:sldMkLst>
      </pc:sldChg>
      <pc:sldChg chg="del">
        <pc:chgData name="İhsan Pençe" userId="2188b72f-395e-4735-86c6-9b1407aec0e3" providerId="ADAL" clId="{5E91BEA9-CF5D-4B75-829E-93A6FD148398}" dt="2023-01-09T15:56:18.761" v="5" actId="47"/>
        <pc:sldMkLst>
          <pc:docMk/>
          <pc:sldMk cId="811078718" sldId="343"/>
        </pc:sldMkLst>
      </pc:sldChg>
      <pc:sldChg chg="del">
        <pc:chgData name="İhsan Pençe" userId="2188b72f-395e-4735-86c6-9b1407aec0e3" providerId="ADAL" clId="{5E91BEA9-CF5D-4B75-829E-93A6FD148398}" dt="2023-01-09T15:56:17.777" v="4" actId="47"/>
        <pc:sldMkLst>
          <pc:docMk/>
          <pc:sldMk cId="2581065103" sldId="345"/>
        </pc:sldMkLst>
      </pc:sldChg>
      <pc:sldChg chg="del">
        <pc:chgData name="İhsan Pençe" userId="2188b72f-395e-4735-86c6-9b1407aec0e3" providerId="ADAL" clId="{5E91BEA9-CF5D-4B75-829E-93A6FD148398}" dt="2023-01-09T15:56:16.589" v="3" actId="47"/>
        <pc:sldMkLst>
          <pc:docMk/>
          <pc:sldMk cId="1318677339" sldId="346"/>
        </pc:sldMkLst>
      </pc:sldChg>
      <pc:sldChg chg="del">
        <pc:chgData name="İhsan Pençe" userId="2188b72f-395e-4735-86c6-9b1407aec0e3" providerId="ADAL" clId="{5E91BEA9-CF5D-4B75-829E-93A6FD148398}" dt="2023-01-09T16:00:52.205" v="203" actId="47"/>
        <pc:sldMkLst>
          <pc:docMk/>
          <pc:sldMk cId="196755657" sldId="347"/>
        </pc:sldMkLst>
      </pc:sldChg>
      <pc:sldChg chg="del">
        <pc:chgData name="İhsan Pençe" userId="2188b72f-395e-4735-86c6-9b1407aec0e3" providerId="ADAL" clId="{5E91BEA9-CF5D-4B75-829E-93A6FD148398}" dt="2023-01-09T15:57:51.360" v="59" actId="47"/>
        <pc:sldMkLst>
          <pc:docMk/>
          <pc:sldMk cId="1188918909" sldId="348"/>
        </pc:sldMkLst>
      </pc:sldChg>
      <pc:sldChg chg="del">
        <pc:chgData name="İhsan Pençe" userId="2188b72f-395e-4735-86c6-9b1407aec0e3" providerId="ADAL" clId="{5E91BEA9-CF5D-4B75-829E-93A6FD148398}" dt="2023-01-09T15:57:51.735" v="60" actId="47"/>
        <pc:sldMkLst>
          <pc:docMk/>
          <pc:sldMk cId="2702952906" sldId="349"/>
        </pc:sldMkLst>
      </pc:sldChg>
      <pc:sldChg chg="del">
        <pc:chgData name="İhsan Pençe" userId="2188b72f-395e-4735-86c6-9b1407aec0e3" providerId="ADAL" clId="{5E91BEA9-CF5D-4B75-829E-93A6FD148398}" dt="2023-01-09T15:57:51.922" v="61" actId="47"/>
        <pc:sldMkLst>
          <pc:docMk/>
          <pc:sldMk cId="2418655208" sldId="350"/>
        </pc:sldMkLst>
      </pc:sldChg>
      <pc:sldChg chg="del">
        <pc:chgData name="İhsan Pençe" userId="2188b72f-395e-4735-86c6-9b1407aec0e3" providerId="ADAL" clId="{5E91BEA9-CF5D-4B75-829E-93A6FD148398}" dt="2023-01-09T15:57:52.094" v="62" actId="47"/>
        <pc:sldMkLst>
          <pc:docMk/>
          <pc:sldMk cId="2233282464" sldId="351"/>
        </pc:sldMkLst>
      </pc:sldChg>
      <pc:sldChg chg="del">
        <pc:chgData name="İhsan Pençe" userId="2188b72f-395e-4735-86c6-9b1407aec0e3" providerId="ADAL" clId="{5E91BEA9-CF5D-4B75-829E-93A6FD148398}" dt="2023-01-09T15:57:52.672" v="63" actId="47"/>
        <pc:sldMkLst>
          <pc:docMk/>
          <pc:sldMk cId="605052106" sldId="352"/>
        </pc:sldMkLst>
      </pc:sldChg>
      <pc:sldChg chg="del">
        <pc:chgData name="İhsan Pençe" userId="2188b72f-395e-4735-86c6-9b1407aec0e3" providerId="ADAL" clId="{5E91BEA9-CF5D-4B75-829E-93A6FD148398}" dt="2023-01-09T15:57:53.126" v="64" actId="47"/>
        <pc:sldMkLst>
          <pc:docMk/>
          <pc:sldMk cId="2388638917" sldId="353"/>
        </pc:sldMkLst>
      </pc:sldChg>
      <pc:sldChg chg="del">
        <pc:chgData name="İhsan Pençe" userId="2188b72f-395e-4735-86c6-9b1407aec0e3" providerId="ADAL" clId="{5E91BEA9-CF5D-4B75-829E-93A6FD148398}" dt="2023-01-09T15:57:53.672" v="65" actId="47"/>
        <pc:sldMkLst>
          <pc:docMk/>
          <pc:sldMk cId="3542083826" sldId="354"/>
        </pc:sldMkLst>
      </pc:sldChg>
      <pc:sldChg chg="del">
        <pc:chgData name="İhsan Pençe" userId="2188b72f-395e-4735-86c6-9b1407aec0e3" providerId="ADAL" clId="{5E91BEA9-CF5D-4B75-829E-93A6FD148398}" dt="2023-01-09T15:57:54.126" v="66" actId="47"/>
        <pc:sldMkLst>
          <pc:docMk/>
          <pc:sldMk cId="490163398" sldId="355"/>
        </pc:sldMkLst>
      </pc:sldChg>
      <pc:sldChg chg="del">
        <pc:chgData name="İhsan Pençe" userId="2188b72f-395e-4735-86c6-9b1407aec0e3" providerId="ADAL" clId="{5E91BEA9-CF5D-4B75-829E-93A6FD148398}" dt="2023-01-09T15:57:54.938" v="67" actId="47"/>
        <pc:sldMkLst>
          <pc:docMk/>
          <pc:sldMk cId="3772624268" sldId="356"/>
        </pc:sldMkLst>
      </pc:sldChg>
      <pc:sldChg chg="del">
        <pc:chgData name="İhsan Pençe" userId="2188b72f-395e-4735-86c6-9b1407aec0e3" providerId="ADAL" clId="{5E91BEA9-CF5D-4B75-829E-93A6FD148398}" dt="2023-01-09T15:57:55.672" v="68" actId="47"/>
        <pc:sldMkLst>
          <pc:docMk/>
          <pc:sldMk cId="1871812121" sldId="357"/>
        </pc:sldMkLst>
      </pc:sldChg>
      <pc:sldChg chg="del">
        <pc:chgData name="İhsan Pençe" userId="2188b72f-395e-4735-86c6-9b1407aec0e3" providerId="ADAL" clId="{5E91BEA9-CF5D-4B75-829E-93A6FD148398}" dt="2023-01-09T15:57:56.923" v="69" actId="47"/>
        <pc:sldMkLst>
          <pc:docMk/>
          <pc:sldMk cId="3254220183" sldId="358"/>
        </pc:sldMkLst>
      </pc:sldChg>
      <pc:sldChg chg="addSp delSp modSp mod modAnim">
        <pc:chgData name="İhsan Pençe" userId="2188b72f-395e-4735-86c6-9b1407aec0e3" providerId="ADAL" clId="{5E91BEA9-CF5D-4B75-829E-93A6FD148398}" dt="2023-01-09T17:35:25.190" v="223"/>
        <pc:sldMkLst>
          <pc:docMk/>
          <pc:sldMk cId="1897985240" sldId="359"/>
        </pc:sldMkLst>
        <pc:picChg chg="add mod">
          <ac:chgData name="İhsan Pençe" userId="2188b72f-395e-4735-86c6-9b1407aec0e3" providerId="ADAL" clId="{5E91BEA9-CF5D-4B75-829E-93A6FD148398}" dt="2023-01-09T17:35:10.148" v="221" actId="1035"/>
          <ac:picMkLst>
            <pc:docMk/>
            <pc:sldMk cId="1897985240" sldId="359"/>
            <ac:picMk id="5" creationId="{5600B7FC-A646-BA71-92F5-D739E2BA9F66}"/>
          </ac:picMkLst>
        </pc:picChg>
        <pc:picChg chg="del">
          <ac:chgData name="İhsan Pençe" userId="2188b72f-395e-4735-86c6-9b1407aec0e3" providerId="ADAL" clId="{5E91BEA9-CF5D-4B75-829E-93A6FD148398}" dt="2023-01-09T15:57:59.923" v="70" actId="478"/>
          <ac:picMkLst>
            <pc:docMk/>
            <pc:sldMk cId="1897985240" sldId="359"/>
            <ac:picMk id="6" creationId="{21210328-1370-5355-BE99-2355F932F74B}"/>
          </ac:picMkLst>
        </pc:picChg>
        <pc:picChg chg="del">
          <ac:chgData name="İhsan Pençe" userId="2188b72f-395e-4735-86c6-9b1407aec0e3" providerId="ADAL" clId="{5E91BEA9-CF5D-4B75-829E-93A6FD148398}" dt="2023-01-09T15:58:00.814" v="71" actId="478"/>
          <ac:picMkLst>
            <pc:docMk/>
            <pc:sldMk cId="1897985240" sldId="359"/>
            <ac:picMk id="8" creationId="{86E4B7B8-D6D4-1DFF-17AA-AB567D8A7CE5}"/>
          </ac:picMkLst>
        </pc:picChg>
        <pc:picChg chg="add mod">
          <ac:chgData name="İhsan Pençe" userId="2188b72f-395e-4735-86c6-9b1407aec0e3" providerId="ADAL" clId="{5E91BEA9-CF5D-4B75-829E-93A6FD148398}" dt="2023-01-09T17:35:06.199" v="219" actId="14100"/>
          <ac:picMkLst>
            <pc:docMk/>
            <pc:sldMk cId="1897985240" sldId="359"/>
            <ac:picMk id="9" creationId="{1B15F942-E84F-6BAB-572D-B9C1403E99D3}"/>
          </ac:picMkLst>
        </pc:picChg>
      </pc:sldChg>
      <pc:sldChg chg="addSp delSp modSp add mod delAnim modAnim">
        <pc:chgData name="İhsan Pençe" userId="2188b72f-395e-4735-86c6-9b1407aec0e3" providerId="ADAL" clId="{5E91BEA9-CF5D-4B75-829E-93A6FD148398}" dt="2023-01-09T17:39:48.531" v="275"/>
        <pc:sldMkLst>
          <pc:docMk/>
          <pc:sldMk cId="2872405040" sldId="360"/>
        </pc:sldMkLst>
        <pc:picChg chg="del">
          <ac:chgData name="İhsan Pençe" userId="2188b72f-395e-4735-86c6-9b1407aec0e3" providerId="ADAL" clId="{5E91BEA9-CF5D-4B75-829E-93A6FD148398}" dt="2023-01-09T17:35:37.994" v="225" actId="478"/>
          <ac:picMkLst>
            <pc:docMk/>
            <pc:sldMk cId="2872405040" sldId="360"/>
            <ac:picMk id="5" creationId="{5600B7FC-A646-BA71-92F5-D739E2BA9F66}"/>
          </ac:picMkLst>
        </pc:picChg>
        <pc:picChg chg="add mod">
          <ac:chgData name="İhsan Pençe" userId="2188b72f-395e-4735-86c6-9b1407aec0e3" providerId="ADAL" clId="{5E91BEA9-CF5D-4B75-829E-93A6FD148398}" dt="2023-01-09T17:39:16.005" v="265" actId="14100"/>
          <ac:picMkLst>
            <pc:docMk/>
            <pc:sldMk cId="2872405040" sldId="360"/>
            <ac:picMk id="6" creationId="{25CF5131-8D51-3184-837B-78ECB193DE6C}"/>
          </ac:picMkLst>
        </pc:picChg>
        <pc:picChg chg="add mod">
          <ac:chgData name="İhsan Pençe" userId="2188b72f-395e-4735-86c6-9b1407aec0e3" providerId="ADAL" clId="{5E91BEA9-CF5D-4B75-829E-93A6FD148398}" dt="2023-01-09T17:39:22.522" v="270" actId="14100"/>
          <ac:picMkLst>
            <pc:docMk/>
            <pc:sldMk cId="2872405040" sldId="360"/>
            <ac:picMk id="8" creationId="{F7719390-C763-1377-5820-B0B46892A08E}"/>
          </ac:picMkLst>
        </pc:picChg>
        <pc:picChg chg="del">
          <ac:chgData name="İhsan Pençe" userId="2188b72f-395e-4735-86c6-9b1407aec0e3" providerId="ADAL" clId="{5E91BEA9-CF5D-4B75-829E-93A6FD148398}" dt="2023-01-09T17:35:38.836" v="226" actId="478"/>
          <ac:picMkLst>
            <pc:docMk/>
            <pc:sldMk cId="2872405040" sldId="360"/>
            <ac:picMk id="9" creationId="{1B15F942-E84F-6BAB-572D-B9C1403E99D3}"/>
          </ac:picMkLst>
        </pc:picChg>
        <pc:picChg chg="add mod">
          <ac:chgData name="İhsan Pençe" userId="2188b72f-395e-4735-86c6-9b1407aec0e3" providerId="ADAL" clId="{5E91BEA9-CF5D-4B75-829E-93A6FD148398}" dt="2023-01-09T17:39:29.613" v="272" actId="14100"/>
          <ac:picMkLst>
            <pc:docMk/>
            <pc:sldMk cId="2872405040" sldId="360"/>
            <ac:picMk id="11" creationId="{96135F3C-BF53-2F31-47B9-8277DD4EFEA6}"/>
          </ac:picMkLst>
        </pc:picChg>
      </pc:sldChg>
      <pc:sldMasterChg chg="del delSldLayout">
        <pc:chgData name="İhsan Pençe" userId="2188b72f-395e-4735-86c6-9b1407aec0e3" providerId="ADAL" clId="{5E91BEA9-CF5D-4B75-829E-93A6FD148398}" dt="2023-01-09T15:56:17.777" v="4" actId="47"/>
        <pc:sldMasterMkLst>
          <pc:docMk/>
          <pc:sldMasterMk cId="0" sldId="2147483666"/>
        </pc:sldMasterMkLst>
        <pc:sldLayoutChg chg="del">
          <pc:chgData name="İhsan Pençe" userId="2188b72f-395e-4735-86c6-9b1407aec0e3" providerId="ADAL" clId="{5E91BEA9-CF5D-4B75-829E-93A6FD148398}" dt="2023-01-09T15:56:17.777" v="4" actId="47"/>
          <pc:sldLayoutMkLst>
            <pc:docMk/>
            <pc:sldMasterMk cId="0" sldId="2147483666"/>
            <pc:sldLayoutMk cId="0" sldId="2147483667"/>
          </pc:sldLayoutMkLst>
        </pc:sldLayoutChg>
        <pc:sldLayoutChg chg="del">
          <pc:chgData name="İhsan Pençe" userId="2188b72f-395e-4735-86c6-9b1407aec0e3" providerId="ADAL" clId="{5E91BEA9-CF5D-4B75-829E-93A6FD148398}" dt="2023-01-09T15:56:17.777" v="4" actId="47"/>
          <pc:sldLayoutMkLst>
            <pc:docMk/>
            <pc:sldMasterMk cId="0" sldId="2147483666"/>
            <pc:sldLayoutMk cId="0" sldId="2147483668"/>
          </pc:sldLayoutMkLst>
        </pc:sldLayoutChg>
        <pc:sldLayoutChg chg="del">
          <pc:chgData name="İhsan Pençe" userId="2188b72f-395e-4735-86c6-9b1407aec0e3" providerId="ADAL" clId="{5E91BEA9-CF5D-4B75-829E-93A6FD148398}" dt="2023-01-09T15:56:17.777" v="4" actId="47"/>
          <pc:sldLayoutMkLst>
            <pc:docMk/>
            <pc:sldMasterMk cId="0" sldId="2147483666"/>
            <pc:sldLayoutMk cId="0" sldId="2147483669"/>
          </pc:sldLayoutMkLst>
        </pc:sldLayoutChg>
        <pc:sldLayoutChg chg="del">
          <pc:chgData name="İhsan Pençe" userId="2188b72f-395e-4735-86c6-9b1407aec0e3" providerId="ADAL" clId="{5E91BEA9-CF5D-4B75-829E-93A6FD148398}" dt="2023-01-09T15:56:17.777" v="4" actId="47"/>
          <pc:sldLayoutMkLst>
            <pc:docMk/>
            <pc:sldMasterMk cId="0" sldId="2147483666"/>
            <pc:sldLayoutMk cId="0" sldId="2147483670"/>
          </pc:sldLayoutMkLst>
        </pc:sldLayoutChg>
        <pc:sldLayoutChg chg="del">
          <pc:chgData name="İhsan Pençe" userId="2188b72f-395e-4735-86c6-9b1407aec0e3" providerId="ADAL" clId="{5E91BEA9-CF5D-4B75-829E-93A6FD148398}" dt="2023-01-09T15:56:17.777" v="4" actId="47"/>
          <pc:sldLayoutMkLst>
            <pc:docMk/>
            <pc:sldMasterMk cId="0" sldId="2147483666"/>
            <pc:sldLayoutMk cId="0" sldId="2147483671"/>
          </pc:sldLayoutMkLst>
        </pc:sldLayoutChg>
      </pc:sldMasterChg>
    </pc:docChg>
  </pc:docChgLst>
  <pc:docChgLst>
    <pc:chgData name="İhsan Pençe" userId="S::ihsanpence@mehmetakif.edu.tr::2188b72f-395e-4735-86c6-9b1407aec0e3" providerId="AD" clId="Web-{718947DE-78C6-8237-5865-F936988CFF6E}"/>
    <pc:docChg chg="addSld delSld modSld">
      <pc:chgData name="İhsan Pençe" userId="S::ihsanpence@mehmetakif.edu.tr::2188b72f-395e-4735-86c6-9b1407aec0e3" providerId="AD" clId="Web-{718947DE-78C6-8237-5865-F936988CFF6E}" dt="2019-12-19T21:27:39.519" v="716" actId="1076"/>
      <pc:docMkLst>
        <pc:docMk/>
      </pc:docMkLst>
      <pc:sldChg chg="del">
        <pc:chgData name="İhsan Pençe" userId="S::ihsanpence@mehmetakif.edu.tr::2188b72f-395e-4735-86c6-9b1407aec0e3" providerId="AD" clId="Web-{718947DE-78C6-8237-5865-F936988CFF6E}" dt="2019-12-19T19:41:49.903" v="0"/>
        <pc:sldMkLst>
          <pc:docMk/>
          <pc:sldMk cId="0" sldId="297"/>
        </pc:sldMkLst>
      </pc:sldChg>
      <pc:sldChg chg="del">
        <pc:chgData name="İhsan Pençe" userId="S::ihsanpence@mehmetakif.edu.tr::2188b72f-395e-4735-86c6-9b1407aec0e3" providerId="AD" clId="Web-{718947DE-78C6-8237-5865-F936988CFF6E}" dt="2019-12-19T20:29:16.192" v="209"/>
        <pc:sldMkLst>
          <pc:docMk/>
          <pc:sldMk cId="0" sldId="301"/>
        </pc:sldMkLst>
      </pc:sldChg>
      <pc:sldChg chg="del">
        <pc:chgData name="İhsan Pençe" userId="S::ihsanpence@mehmetakif.edu.tr::2188b72f-395e-4735-86c6-9b1407aec0e3" providerId="AD" clId="Web-{718947DE-78C6-8237-5865-F936988CFF6E}" dt="2019-12-19T20:29:28.520" v="210"/>
        <pc:sldMkLst>
          <pc:docMk/>
          <pc:sldMk cId="0" sldId="302"/>
        </pc:sldMkLst>
      </pc:sldChg>
      <pc:sldChg chg="addSp delSp modSp">
        <pc:chgData name="İhsan Pençe" userId="S::ihsanpence@mehmetakif.edu.tr::2188b72f-395e-4735-86c6-9b1407aec0e3" providerId="AD" clId="Web-{718947DE-78C6-8237-5865-F936988CFF6E}" dt="2019-12-19T21:01:04.158" v="641" actId="1076"/>
        <pc:sldMkLst>
          <pc:docMk/>
          <pc:sldMk cId="0" sldId="304"/>
        </pc:sldMkLst>
        <pc:spChg chg="mod">
          <ac:chgData name="İhsan Pençe" userId="S::ihsanpence@mehmetakif.edu.tr::2188b72f-395e-4735-86c6-9b1407aec0e3" providerId="AD" clId="Web-{718947DE-78C6-8237-5865-F936988CFF6E}" dt="2019-12-19T20:57:26.519" v="276" actId="1076"/>
          <ac:spMkLst>
            <pc:docMk/>
            <pc:sldMk cId="0" sldId="304"/>
            <ac:spMk id="24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143" v="594" actId="1076"/>
          <ac:spMkLst>
            <pc:docMk/>
            <pc:sldMk cId="0" sldId="304"/>
            <ac:spMk id="25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158" v="595" actId="1076"/>
          <ac:spMkLst>
            <pc:docMk/>
            <pc:sldMk cId="0" sldId="304"/>
            <ac:spMk id="26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174" v="596" actId="1076"/>
          <ac:spMkLst>
            <pc:docMk/>
            <pc:sldMk cId="0" sldId="304"/>
            <ac:spMk id="27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189" v="597" actId="1076"/>
          <ac:spMkLst>
            <pc:docMk/>
            <pc:sldMk cId="0" sldId="304"/>
            <ac:spMk id="28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205" v="598" actId="1076"/>
          <ac:spMkLst>
            <pc:docMk/>
            <pc:sldMk cId="0" sldId="304"/>
            <ac:spMk id="29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221" v="599" actId="1076"/>
          <ac:spMkLst>
            <pc:docMk/>
            <pc:sldMk cId="0" sldId="304"/>
            <ac:spMk id="30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236" v="600" actId="1076"/>
          <ac:spMkLst>
            <pc:docMk/>
            <pc:sldMk cId="0" sldId="304"/>
            <ac:spMk id="31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252" v="601" actId="1076"/>
          <ac:spMkLst>
            <pc:docMk/>
            <pc:sldMk cId="0" sldId="304"/>
            <ac:spMk id="32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283" v="602" actId="1076"/>
          <ac:spMkLst>
            <pc:docMk/>
            <pc:sldMk cId="0" sldId="304"/>
            <ac:spMk id="33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299" v="603" actId="1076"/>
          <ac:spMkLst>
            <pc:docMk/>
            <pc:sldMk cId="0" sldId="304"/>
            <ac:spMk id="34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314" v="604" actId="1076"/>
          <ac:spMkLst>
            <pc:docMk/>
            <pc:sldMk cId="0" sldId="304"/>
            <ac:spMk id="35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314" v="605" actId="1076"/>
          <ac:spMkLst>
            <pc:docMk/>
            <pc:sldMk cId="0" sldId="304"/>
            <ac:spMk id="36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330" v="606" actId="1076"/>
          <ac:spMkLst>
            <pc:docMk/>
            <pc:sldMk cId="0" sldId="304"/>
            <ac:spMk id="37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361" v="607" actId="1076"/>
          <ac:spMkLst>
            <pc:docMk/>
            <pc:sldMk cId="0" sldId="304"/>
            <ac:spMk id="38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377" v="608" actId="1076"/>
          <ac:spMkLst>
            <pc:docMk/>
            <pc:sldMk cId="0" sldId="304"/>
            <ac:spMk id="39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393" v="609" actId="1076"/>
          <ac:spMkLst>
            <pc:docMk/>
            <pc:sldMk cId="0" sldId="304"/>
            <ac:spMk id="40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408" v="610" actId="1076"/>
          <ac:spMkLst>
            <pc:docMk/>
            <pc:sldMk cId="0" sldId="304"/>
            <ac:spMk id="41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424" v="611" actId="1076"/>
          <ac:spMkLst>
            <pc:docMk/>
            <pc:sldMk cId="0" sldId="304"/>
            <ac:spMk id="42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439" v="612" actId="1076"/>
          <ac:spMkLst>
            <pc:docMk/>
            <pc:sldMk cId="0" sldId="304"/>
            <ac:spMk id="43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457" v="613" actId="1076"/>
          <ac:spMkLst>
            <pc:docMk/>
            <pc:sldMk cId="0" sldId="304"/>
            <ac:spMk id="44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471" v="614" actId="1076"/>
          <ac:spMkLst>
            <pc:docMk/>
            <pc:sldMk cId="0" sldId="304"/>
            <ac:spMk id="45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486" v="615" actId="1076"/>
          <ac:spMkLst>
            <pc:docMk/>
            <pc:sldMk cId="0" sldId="304"/>
            <ac:spMk id="46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502" v="616" actId="1076"/>
          <ac:spMkLst>
            <pc:docMk/>
            <pc:sldMk cId="0" sldId="304"/>
            <ac:spMk id="47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533" v="617" actId="1076"/>
          <ac:spMkLst>
            <pc:docMk/>
            <pc:sldMk cId="0" sldId="304"/>
            <ac:spMk id="48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549" v="618" actId="1076"/>
          <ac:spMkLst>
            <pc:docMk/>
            <pc:sldMk cId="0" sldId="304"/>
            <ac:spMk id="49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564" v="619" actId="1076"/>
          <ac:spMkLst>
            <pc:docMk/>
            <pc:sldMk cId="0" sldId="304"/>
            <ac:spMk id="50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580" v="620" actId="1076"/>
          <ac:spMkLst>
            <pc:docMk/>
            <pc:sldMk cId="0" sldId="304"/>
            <ac:spMk id="51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596" v="621" actId="1076"/>
          <ac:spMkLst>
            <pc:docMk/>
            <pc:sldMk cId="0" sldId="304"/>
            <ac:spMk id="52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611" v="622" actId="1076"/>
          <ac:spMkLst>
            <pc:docMk/>
            <pc:sldMk cId="0" sldId="304"/>
            <ac:spMk id="53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627" v="623" actId="1076"/>
          <ac:spMkLst>
            <pc:docMk/>
            <pc:sldMk cId="0" sldId="304"/>
            <ac:spMk id="54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643" v="624" actId="1076"/>
          <ac:spMkLst>
            <pc:docMk/>
            <pc:sldMk cId="0" sldId="304"/>
            <ac:spMk id="55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658" v="625" actId="1076"/>
          <ac:spMkLst>
            <pc:docMk/>
            <pc:sldMk cId="0" sldId="304"/>
            <ac:spMk id="56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674" v="626" actId="1076"/>
          <ac:spMkLst>
            <pc:docMk/>
            <pc:sldMk cId="0" sldId="304"/>
            <ac:spMk id="57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689" v="627" actId="1076"/>
          <ac:spMkLst>
            <pc:docMk/>
            <pc:sldMk cId="0" sldId="304"/>
            <ac:spMk id="58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705" v="628" actId="1076"/>
          <ac:spMkLst>
            <pc:docMk/>
            <pc:sldMk cId="0" sldId="304"/>
            <ac:spMk id="59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721" v="629" actId="1076"/>
          <ac:spMkLst>
            <pc:docMk/>
            <pc:sldMk cId="0" sldId="304"/>
            <ac:spMk id="60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736" v="630" actId="1076"/>
          <ac:spMkLst>
            <pc:docMk/>
            <pc:sldMk cId="0" sldId="304"/>
            <ac:spMk id="61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752" v="631" actId="1076"/>
          <ac:spMkLst>
            <pc:docMk/>
            <pc:sldMk cId="0" sldId="304"/>
            <ac:spMk id="62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768" v="632" actId="1076"/>
          <ac:spMkLst>
            <pc:docMk/>
            <pc:sldMk cId="0" sldId="304"/>
            <ac:spMk id="63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783" v="633" actId="1076"/>
          <ac:spMkLst>
            <pc:docMk/>
            <pc:sldMk cId="0" sldId="304"/>
            <ac:spMk id="64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799" v="634" actId="1076"/>
          <ac:spMkLst>
            <pc:docMk/>
            <pc:sldMk cId="0" sldId="304"/>
            <ac:spMk id="65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814" v="635" actId="1076"/>
          <ac:spMkLst>
            <pc:docMk/>
            <pc:sldMk cId="0" sldId="304"/>
            <ac:spMk id="66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830" v="636" actId="1076"/>
          <ac:spMkLst>
            <pc:docMk/>
            <pc:sldMk cId="0" sldId="304"/>
            <ac:spMk id="67" creationId="{00000000-0000-0000-0000-000000000000}"/>
          </ac:spMkLst>
        </pc:spChg>
        <pc:spChg chg="del mod">
          <ac:chgData name="İhsan Pençe" userId="S::ihsanpence@mehmetakif.edu.tr::2188b72f-395e-4735-86c6-9b1407aec0e3" providerId="AD" clId="Web-{718947DE-78C6-8237-5865-F936988CFF6E}" dt="2019-12-19T20:58:15.425" v="281"/>
          <ac:spMkLst>
            <pc:docMk/>
            <pc:sldMk cId="0" sldId="304"/>
            <ac:spMk id="68" creationId="{00000000-0000-0000-0000-000000000000}"/>
          </ac:spMkLst>
        </pc:spChg>
        <pc:spChg chg="del mod">
          <ac:chgData name="İhsan Pençe" userId="S::ihsanpence@mehmetakif.edu.tr::2188b72f-395e-4735-86c6-9b1407aec0e3" providerId="AD" clId="Web-{718947DE-78C6-8237-5865-F936988CFF6E}" dt="2019-12-19T20:58:19.347" v="282"/>
          <ac:spMkLst>
            <pc:docMk/>
            <pc:sldMk cId="0" sldId="304"/>
            <ac:spMk id="69" creationId="{00000000-0000-0000-0000-000000000000}"/>
          </ac:spMkLst>
        </pc:spChg>
        <pc:spChg chg="del">
          <ac:chgData name="İhsan Pençe" userId="S::ihsanpence@mehmetakif.edu.tr::2188b72f-395e-4735-86c6-9b1407aec0e3" providerId="AD" clId="Web-{718947DE-78C6-8237-5865-F936988CFF6E}" dt="2019-12-19T20:54:05.519" v="220"/>
          <ac:spMkLst>
            <pc:docMk/>
            <pc:sldMk cId="0" sldId="304"/>
            <ac:spMk id="70" creationId="{00000000-0000-0000-0000-000000000000}"/>
          </ac:spMkLst>
        </pc:spChg>
        <pc:spChg chg="del">
          <ac:chgData name="İhsan Pençe" userId="S::ihsanpence@mehmetakif.edu.tr::2188b72f-395e-4735-86c6-9b1407aec0e3" providerId="AD" clId="Web-{718947DE-78C6-8237-5865-F936988CFF6E}" dt="2019-12-19T20:54:15.347" v="222"/>
          <ac:spMkLst>
            <pc:docMk/>
            <pc:sldMk cId="0" sldId="304"/>
            <ac:spMk id="71" creationId="{00000000-0000-0000-0000-000000000000}"/>
          </ac:spMkLst>
        </pc:spChg>
        <pc:spChg chg="del">
          <ac:chgData name="İhsan Pençe" userId="S::ihsanpence@mehmetakif.edu.tr::2188b72f-395e-4735-86c6-9b1407aec0e3" providerId="AD" clId="Web-{718947DE-78C6-8237-5865-F936988CFF6E}" dt="2019-12-19T20:54:08.910" v="221"/>
          <ac:spMkLst>
            <pc:docMk/>
            <pc:sldMk cId="0" sldId="304"/>
            <ac:spMk id="72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1:00:46.861" v="637" actId="1076"/>
          <ac:spMkLst>
            <pc:docMk/>
            <pc:sldMk cId="0" sldId="304"/>
            <ac:spMk id="73" creationId="{00000000-0000-0000-0000-000000000000}"/>
          </ac:spMkLst>
        </pc:spChg>
        <pc:spChg chg="del">
          <ac:chgData name="İhsan Pençe" userId="S::ihsanpence@mehmetakif.edu.tr::2188b72f-395e-4735-86c6-9b1407aec0e3" providerId="AD" clId="Web-{718947DE-78C6-8237-5865-F936988CFF6E}" dt="2019-12-19T20:53:49.347" v="217"/>
          <ac:spMkLst>
            <pc:docMk/>
            <pc:sldMk cId="0" sldId="304"/>
            <ac:spMk id="74" creationId="{00000000-0000-0000-0000-000000000000}"/>
          </ac:spMkLst>
        </pc:spChg>
        <pc:spChg chg="del">
          <ac:chgData name="İhsan Pençe" userId="S::ihsanpence@mehmetakif.edu.tr::2188b72f-395e-4735-86c6-9b1407aec0e3" providerId="AD" clId="Web-{718947DE-78C6-8237-5865-F936988CFF6E}" dt="2019-12-19T20:53:46.785" v="216"/>
          <ac:spMkLst>
            <pc:docMk/>
            <pc:sldMk cId="0" sldId="304"/>
            <ac:spMk id="75" creationId="{00000000-0000-0000-0000-000000000000}"/>
          </ac:spMkLst>
        </pc:spChg>
        <pc:spChg chg="del">
          <ac:chgData name="İhsan Pençe" userId="S::ihsanpence@mehmetakif.edu.tr::2188b72f-395e-4735-86c6-9b1407aec0e3" providerId="AD" clId="Web-{718947DE-78C6-8237-5865-F936988CFF6E}" dt="2019-12-19T20:53:52.738" v="218"/>
          <ac:spMkLst>
            <pc:docMk/>
            <pc:sldMk cId="0" sldId="304"/>
            <ac:spMk id="76" creationId="{00000000-0000-0000-0000-000000000000}"/>
          </ac:spMkLst>
        </pc:spChg>
        <pc:picChg chg="add mod">
          <ac:chgData name="İhsan Pençe" userId="S::ihsanpence@mehmetakif.edu.tr::2188b72f-395e-4735-86c6-9b1407aec0e3" providerId="AD" clId="Web-{718947DE-78C6-8237-5865-F936988CFF6E}" dt="2019-12-19T21:01:04.158" v="641" actId="1076"/>
          <ac:picMkLst>
            <pc:docMk/>
            <pc:sldMk cId="0" sldId="304"/>
            <ac:picMk id="78" creationId="{13B4D93C-C952-4206-A918-758620B94C38}"/>
          </ac:picMkLst>
        </pc:picChg>
      </pc:sldChg>
      <pc:sldChg chg="del">
        <pc:chgData name="İhsan Pençe" userId="S::ihsanpence@mehmetakif.edu.tr::2188b72f-395e-4735-86c6-9b1407aec0e3" providerId="AD" clId="Web-{718947DE-78C6-8237-5865-F936988CFF6E}" dt="2019-12-19T21:01:27.752" v="642"/>
        <pc:sldMkLst>
          <pc:docMk/>
          <pc:sldMk cId="0" sldId="305"/>
        </pc:sldMkLst>
      </pc:sldChg>
      <pc:sldChg chg="addSp delSp modSp">
        <pc:chgData name="İhsan Pençe" userId="S::ihsanpence@mehmetakif.edu.tr::2188b72f-395e-4735-86c6-9b1407aec0e3" providerId="AD" clId="Web-{718947DE-78C6-8237-5865-F936988CFF6E}" dt="2019-12-19T21:26:52.582" v="710" actId="1076"/>
        <pc:sldMkLst>
          <pc:docMk/>
          <pc:sldMk cId="0" sldId="306"/>
        </pc:sldMkLst>
        <pc:spChg chg="del">
          <ac:chgData name="İhsan Pençe" userId="S::ihsanpence@mehmetakif.edu.tr::2188b72f-395e-4735-86c6-9b1407aec0e3" providerId="AD" clId="Web-{718947DE-78C6-8237-5865-F936988CFF6E}" dt="2019-12-19T21:26:43.441" v="708"/>
          <ac:spMkLst>
            <pc:docMk/>
            <pc:sldMk cId="0" sldId="306"/>
            <ac:spMk id="26" creationId="{00000000-0000-0000-0000-000000000000}"/>
          </ac:spMkLst>
        </pc:spChg>
        <pc:spChg chg="del">
          <ac:chgData name="İhsan Pençe" userId="S::ihsanpence@mehmetakif.edu.tr::2188b72f-395e-4735-86c6-9b1407aec0e3" providerId="AD" clId="Web-{718947DE-78C6-8237-5865-F936988CFF6E}" dt="2019-12-19T21:26:47.707" v="709"/>
          <ac:spMkLst>
            <pc:docMk/>
            <pc:sldMk cId="0" sldId="306"/>
            <ac:spMk id="27" creationId="{00000000-0000-0000-0000-000000000000}"/>
          </ac:spMkLst>
        </pc:spChg>
        <pc:spChg chg="del">
          <ac:chgData name="İhsan Pençe" userId="S::ihsanpence@mehmetakif.edu.tr::2188b72f-395e-4735-86c6-9b1407aec0e3" providerId="AD" clId="Web-{718947DE-78C6-8237-5865-F936988CFF6E}" dt="2019-12-19T21:22:52.067" v="700"/>
          <ac:spMkLst>
            <pc:docMk/>
            <pc:sldMk cId="0" sldId="306"/>
            <ac:spMk id="28" creationId="{00000000-0000-0000-0000-000000000000}"/>
          </ac:spMkLst>
        </pc:spChg>
        <pc:spChg chg="del">
          <ac:chgData name="İhsan Pençe" userId="S::ihsanpence@mehmetakif.edu.tr::2188b72f-395e-4735-86c6-9b1407aec0e3" providerId="AD" clId="Web-{718947DE-78C6-8237-5865-F936988CFF6E}" dt="2019-12-19T21:22:59.489" v="702"/>
          <ac:spMkLst>
            <pc:docMk/>
            <pc:sldMk cId="0" sldId="306"/>
            <ac:spMk id="29" creationId="{00000000-0000-0000-0000-000000000000}"/>
          </ac:spMkLst>
        </pc:spChg>
        <pc:spChg chg="del">
          <ac:chgData name="İhsan Pençe" userId="S::ihsanpence@mehmetakif.edu.tr::2188b72f-395e-4735-86c6-9b1407aec0e3" providerId="AD" clId="Web-{718947DE-78C6-8237-5865-F936988CFF6E}" dt="2019-12-19T21:22:55.724" v="701"/>
          <ac:spMkLst>
            <pc:docMk/>
            <pc:sldMk cId="0" sldId="306"/>
            <ac:spMk id="30" creationId="{00000000-0000-0000-0000-000000000000}"/>
          </ac:spMkLst>
        </pc:spChg>
        <pc:spChg chg="del">
          <ac:chgData name="İhsan Pençe" userId="S::ihsanpence@mehmetakif.edu.tr::2188b72f-395e-4735-86c6-9b1407aec0e3" providerId="AD" clId="Web-{718947DE-78C6-8237-5865-F936988CFF6E}" dt="2019-12-19T21:23:02.427" v="703"/>
          <ac:spMkLst>
            <pc:docMk/>
            <pc:sldMk cId="0" sldId="306"/>
            <ac:spMk id="31" creationId="{00000000-0000-0000-0000-000000000000}"/>
          </ac:spMkLst>
        </pc:spChg>
        <pc:picChg chg="add mod">
          <ac:chgData name="İhsan Pençe" userId="S::ihsanpence@mehmetakif.edu.tr::2188b72f-395e-4735-86c6-9b1407aec0e3" providerId="AD" clId="Web-{718947DE-78C6-8237-5865-F936988CFF6E}" dt="2019-12-19T21:26:52.582" v="710" actId="1076"/>
          <ac:picMkLst>
            <pc:docMk/>
            <pc:sldMk cId="0" sldId="306"/>
            <ac:picMk id="74" creationId="{B26F5F78-2797-4C42-8D05-73C0838CBCCD}"/>
          </ac:picMkLst>
        </pc:picChg>
      </pc:sldChg>
      <pc:sldChg chg="addSp delSp modSp">
        <pc:chgData name="İhsan Pençe" userId="S::ihsanpence@mehmetakif.edu.tr::2188b72f-395e-4735-86c6-9b1407aec0e3" providerId="AD" clId="Web-{718947DE-78C6-8237-5865-F936988CFF6E}" dt="2019-12-19T21:27:39.519" v="716" actId="1076"/>
        <pc:sldMkLst>
          <pc:docMk/>
          <pc:sldMk cId="0" sldId="307"/>
        </pc:sldMkLst>
        <pc:spChg chg="del">
          <ac:chgData name="İhsan Pençe" userId="S::ihsanpence@mehmetakif.edu.tr::2188b72f-395e-4735-86c6-9b1407aec0e3" providerId="AD" clId="Web-{718947DE-78C6-8237-5865-F936988CFF6E}" dt="2019-12-19T21:27:02.769" v="711"/>
          <ac:spMkLst>
            <pc:docMk/>
            <pc:sldMk cId="0" sldId="307"/>
            <ac:spMk id="67" creationId="{00000000-0000-0000-0000-000000000000}"/>
          </ac:spMkLst>
        </pc:spChg>
        <pc:picChg chg="add mod">
          <ac:chgData name="İhsan Pençe" userId="S::ihsanpence@mehmetakif.edu.tr::2188b72f-395e-4735-86c6-9b1407aec0e3" providerId="AD" clId="Web-{718947DE-78C6-8237-5865-F936988CFF6E}" dt="2019-12-19T21:27:39.519" v="716" actId="1076"/>
          <ac:picMkLst>
            <pc:docMk/>
            <pc:sldMk cId="0" sldId="307"/>
            <ac:picMk id="69" creationId="{5878DDE2-2790-425B-A26F-15809D9421CE}"/>
          </ac:picMkLst>
        </pc:picChg>
      </pc:sldChg>
      <pc:sldChg chg="del">
        <pc:chgData name="İhsan Pençe" userId="S::ihsanpence@mehmetakif.edu.tr::2188b72f-395e-4735-86c6-9b1407aec0e3" providerId="AD" clId="Web-{718947DE-78C6-8237-5865-F936988CFF6E}" dt="2019-12-19T21:22:35.661" v="699"/>
        <pc:sldMkLst>
          <pc:docMk/>
          <pc:sldMk cId="0" sldId="308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661" v="698"/>
        <pc:sldMkLst>
          <pc:docMk/>
          <pc:sldMk cId="0" sldId="309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661" v="697"/>
        <pc:sldMkLst>
          <pc:docMk/>
          <pc:sldMk cId="0" sldId="310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646" v="696"/>
        <pc:sldMkLst>
          <pc:docMk/>
          <pc:sldMk cId="0" sldId="311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646" v="695"/>
        <pc:sldMkLst>
          <pc:docMk/>
          <pc:sldMk cId="0" sldId="312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646" v="694"/>
        <pc:sldMkLst>
          <pc:docMk/>
          <pc:sldMk cId="0" sldId="313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630" v="693"/>
        <pc:sldMkLst>
          <pc:docMk/>
          <pc:sldMk cId="0" sldId="314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630" v="692"/>
        <pc:sldMkLst>
          <pc:docMk/>
          <pc:sldMk cId="0" sldId="315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630" v="691"/>
        <pc:sldMkLst>
          <pc:docMk/>
          <pc:sldMk cId="0" sldId="316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630" v="690"/>
        <pc:sldMkLst>
          <pc:docMk/>
          <pc:sldMk cId="0" sldId="317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630" v="689"/>
        <pc:sldMkLst>
          <pc:docMk/>
          <pc:sldMk cId="0" sldId="325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630" v="688"/>
        <pc:sldMkLst>
          <pc:docMk/>
          <pc:sldMk cId="0" sldId="326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614" v="687"/>
        <pc:sldMkLst>
          <pc:docMk/>
          <pc:sldMk cId="0" sldId="327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614" v="686"/>
        <pc:sldMkLst>
          <pc:docMk/>
          <pc:sldMk cId="0" sldId="328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614" v="685"/>
        <pc:sldMkLst>
          <pc:docMk/>
          <pc:sldMk cId="0" sldId="329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614" v="684"/>
        <pc:sldMkLst>
          <pc:docMk/>
          <pc:sldMk cId="0" sldId="330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614" v="683"/>
        <pc:sldMkLst>
          <pc:docMk/>
          <pc:sldMk cId="0" sldId="331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614" v="682"/>
        <pc:sldMkLst>
          <pc:docMk/>
          <pc:sldMk cId="0" sldId="332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614" v="681"/>
        <pc:sldMkLst>
          <pc:docMk/>
          <pc:sldMk cId="0" sldId="333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599" v="680"/>
        <pc:sldMkLst>
          <pc:docMk/>
          <pc:sldMk cId="0" sldId="334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599" v="679"/>
        <pc:sldMkLst>
          <pc:docMk/>
          <pc:sldMk cId="0" sldId="335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599" v="678"/>
        <pc:sldMkLst>
          <pc:docMk/>
          <pc:sldMk cId="0" sldId="336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599" v="677"/>
        <pc:sldMkLst>
          <pc:docMk/>
          <pc:sldMk cId="0" sldId="337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599" v="676"/>
        <pc:sldMkLst>
          <pc:docMk/>
          <pc:sldMk cId="0" sldId="338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599" v="675"/>
        <pc:sldMkLst>
          <pc:docMk/>
          <pc:sldMk cId="0" sldId="339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599" v="674"/>
        <pc:sldMkLst>
          <pc:docMk/>
          <pc:sldMk cId="0" sldId="340"/>
        </pc:sldMkLst>
      </pc:sldChg>
      <pc:sldChg chg="del">
        <pc:chgData name="İhsan Pençe" userId="S::ihsanpence@mehmetakif.edu.tr::2188b72f-395e-4735-86c6-9b1407aec0e3" providerId="AD" clId="Web-{718947DE-78C6-8237-5865-F936988CFF6E}" dt="2019-12-19T21:22:35.583" v="673"/>
        <pc:sldMkLst>
          <pc:docMk/>
          <pc:sldMk cId="0" sldId="341"/>
        </pc:sldMkLst>
      </pc:sldChg>
      <pc:sldChg chg="addSp delSp modSp">
        <pc:chgData name="İhsan Pençe" userId="S::ihsanpence@mehmetakif.edu.tr::2188b72f-395e-4735-86c6-9b1407aec0e3" providerId="AD" clId="Web-{718947DE-78C6-8237-5865-F936988CFF6E}" dt="2019-12-19T20:17:57.838" v="12" actId="1076"/>
        <pc:sldMkLst>
          <pc:docMk/>
          <pc:sldMk cId="2581065103" sldId="345"/>
        </pc:sldMkLst>
        <pc:spChg chg="add del">
          <ac:chgData name="İhsan Pençe" userId="S::ihsanpence@mehmetakif.edu.tr::2188b72f-395e-4735-86c6-9b1407aec0e3" providerId="AD" clId="Web-{718947DE-78C6-8237-5865-F936988CFF6E}" dt="2019-12-19T20:16:43.854" v="2"/>
          <ac:spMkLst>
            <pc:docMk/>
            <pc:sldMk cId="2581065103" sldId="345"/>
            <ac:spMk id="25" creationId="{00000000-0000-0000-0000-000000000000}"/>
          </ac:spMkLst>
        </pc:spChg>
        <pc:spChg chg="del">
          <ac:chgData name="İhsan Pençe" userId="S::ihsanpence@mehmetakif.edu.tr::2188b72f-395e-4735-86c6-9b1407aec0e3" providerId="AD" clId="Web-{718947DE-78C6-8237-5865-F936988CFF6E}" dt="2019-12-19T20:16:59.541" v="3"/>
          <ac:spMkLst>
            <pc:docMk/>
            <pc:sldMk cId="2581065103" sldId="345"/>
            <ac:spMk id="27" creationId="{00000000-0000-0000-0000-000000000000}"/>
          </ac:spMkLst>
        </pc:spChg>
        <pc:spChg chg="del">
          <ac:chgData name="İhsan Pençe" userId="S::ihsanpence@mehmetakif.edu.tr::2188b72f-395e-4735-86c6-9b1407aec0e3" providerId="AD" clId="Web-{718947DE-78C6-8237-5865-F936988CFF6E}" dt="2019-12-19T20:17:03.026" v="4"/>
          <ac:spMkLst>
            <pc:docMk/>
            <pc:sldMk cId="2581065103" sldId="345"/>
            <ac:spMk id="28" creationId="{00000000-0000-0000-0000-000000000000}"/>
          </ac:spMkLst>
        </pc:spChg>
        <pc:spChg chg="del">
          <ac:chgData name="İhsan Pençe" userId="S::ihsanpence@mehmetakif.edu.tr::2188b72f-395e-4735-86c6-9b1407aec0e3" providerId="AD" clId="Web-{718947DE-78C6-8237-5865-F936988CFF6E}" dt="2019-12-19T20:17:05.776" v="5"/>
          <ac:spMkLst>
            <pc:docMk/>
            <pc:sldMk cId="2581065103" sldId="345"/>
            <ac:spMk id="29" creationId="{00000000-0000-0000-0000-000000000000}"/>
          </ac:spMkLst>
        </pc:spChg>
        <pc:spChg chg="del">
          <ac:chgData name="İhsan Pençe" userId="S::ihsanpence@mehmetakif.edu.tr::2188b72f-395e-4735-86c6-9b1407aec0e3" providerId="AD" clId="Web-{718947DE-78C6-8237-5865-F936988CFF6E}" dt="2019-12-19T20:17:08.619" v="6"/>
          <ac:spMkLst>
            <pc:docMk/>
            <pc:sldMk cId="2581065103" sldId="345"/>
            <ac:spMk id="30" creationId="{00000000-0000-0000-0000-000000000000}"/>
          </ac:spMkLst>
        </pc:spChg>
        <pc:spChg chg="del">
          <ac:chgData name="İhsan Pençe" userId="S::ihsanpence@mehmetakif.edu.tr::2188b72f-395e-4735-86c6-9b1407aec0e3" providerId="AD" clId="Web-{718947DE-78C6-8237-5865-F936988CFF6E}" dt="2019-12-19T20:17:13.354" v="8"/>
          <ac:spMkLst>
            <pc:docMk/>
            <pc:sldMk cId="2581065103" sldId="345"/>
            <ac:spMk id="31" creationId="{00000000-0000-0000-0000-000000000000}"/>
          </ac:spMkLst>
        </pc:spChg>
        <pc:spChg chg="del">
          <ac:chgData name="İhsan Pençe" userId="S::ihsanpence@mehmetakif.edu.tr::2188b72f-395e-4735-86c6-9b1407aec0e3" providerId="AD" clId="Web-{718947DE-78C6-8237-5865-F936988CFF6E}" dt="2019-12-19T20:17:11.338" v="7"/>
          <ac:spMkLst>
            <pc:docMk/>
            <pc:sldMk cId="2581065103" sldId="345"/>
            <ac:spMk id="32" creationId="{00000000-0000-0000-0000-000000000000}"/>
          </ac:spMkLst>
        </pc:spChg>
        <pc:picChg chg="add mod">
          <ac:chgData name="İhsan Pençe" userId="S::ihsanpence@mehmetakif.edu.tr::2188b72f-395e-4735-86c6-9b1407aec0e3" providerId="AD" clId="Web-{718947DE-78C6-8237-5865-F936988CFF6E}" dt="2019-12-19T20:17:57.838" v="12" actId="1076"/>
          <ac:picMkLst>
            <pc:docMk/>
            <pc:sldMk cId="2581065103" sldId="345"/>
            <ac:picMk id="20" creationId="{F05B0F0D-ECBF-4DEE-8B1E-C36C9E71C6A3}"/>
          </ac:picMkLst>
        </pc:picChg>
      </pc:sldChg>
      <pc:sldChg chg="addSp delSp modSp">
        <pc:chgData name="İhsan Pençe" userId="S::ihsanpence@mehmetakif.edu.tr::2188b72f-395e-4735-86c6-9b1407aec0e3" providerId="AD" clId="Web-{718947DE-78C6-8237-5865-F936988CFF6E}" dt="2019-12-19T20:25:54.694" v="207" actId="20577"/>
        <pc:sldMkLst>
          <pc:docMk/>
          <pc:sldMk cId="1318677339" sldId="346"/>
        </pc:sldMkLst>
        <pc:spChg chg="mod">
          <ac:chgData name="İhsan Pençe" userId="S::ihsanpence@mehmetakif.edu.tr::2188b72f-395e-4735-86c6-9b1407aec0e3" providerId="AD" clId="Web-{718947DE-78C6-8237-5865-F936988CFF6E}" dt="2019-12-19T20:25:39.850" v="82" actId="1076"/>
          <ac:spMkLst>
            <pc:docMk/>
            <pc:sldMk cId="1318677339" sldId="346"/>
            <ac:spMk id="25" creationId="{00000000-0000-0000-0000-000000000000}"/>
          </ac:spMkLst>
        </pc:spChg>
        <pc:spChg chg="mod">
          <ac:chgData name="İhsan Pençe" userId="S::ihsanpence@mehmetakif.edu.tr::2188b72f-395e-4735-86c6-9b1407aec0e3" providerId="AD" clId="Web-{718947DE-78C6-8237-5865-F936988CFF6E}" dt="2019-12-19T20:25:54.694" v="207" actId="20577"/>
          <ac:spMkLst>
            <pc:docMk/>
            <pc:sldMk cId="1318677339" sldId="346"/>
            <ac:spMk id="27" creationId="{00000000-0000-0000-0000-000000000000}"/>
          </ac:spMkLst>
        </pc:spChg>
        <pc:picChg chg="del">
          <ac:chgData name="İhsan Pençe" userId="S::ihsanpence@mehmetakif.edu.tr::2188b72f-395e-4735-86c6-9b1407aec0e3" providerId="AD" clId="Web-{718947DE-78C6-8237-5865-F936988CFF6E}" dt="2019-12-19T20:22:46.507" v="13"/>
          <ac:picMkLst>
            <pc:docMk/>
            <pc:sldMk cId="1318677339" sldId="346"/>
            <ac:picMk id="20" creationId="{93164463-06C7-4E00-8525-7D48FC0123B1}"/>
          </ac:picMkLst>
        </pc:picChg>
        <pc:picChg chg="add mod">
          <ac:chgData name="İhsan Pençe" userId="S::ihsanpence@mehmetakif.edu.tr::2188b72f-395e-4735-86c6-9b1407aec0e3" providerId="AD" clId="Web-{718947DE-78C6-8237-5865-F936988CFF6E}" dt="2019-12-19T20:23:30.476" v="17" actId="1076"/>
          <ac:picMkLst>
            <pc:docMk/>
            <pc:sldMk cId="1318677339" sldId="346"/>
            <ac:picMk id="21" creationId="{92D34C6C-5EDA-43B8-A830-2C3203CDA845}"/>
          </ac:picMkLst>
        </pc:picChg>
      </pc:sldChg>
      <pc:sldChg chg="addSp modSp new">
        <pc:chgData name="İhsan Pençe" userId="S::ihsanpence@mehmetakif.edu.tr::2188b72f-395e-4735-86c6-9b1407aec0e3" providerId="AD" clId="Web-{718947DE-78C6-8237-5865-F936988CFF6E}" dt="2019-12-19T21:04:16.329" v="670" actId="20577"/>
        <pc:sldMkLst>
          <pc:docMk/>
          <pc:sldMk cId="196755657" sldId="347"/>
        </pc:sldMkLst>
        <pc:spChg chg="mod">
          <ac:chgData name="İhsan Pençe" userId="S::ihsanpence@mehmetakif.edu.tr::2188b72f-395e-4735-86c6-9b1407aec0e3" providerId="AD" clId="Web-{718947DE-78C6-8237-5865-F936988CFF6E}" dt="2019-12-19T21:04:16.329" v="670" actId="20577"/>
          <ac:spMkLst>
            <pc:docMk/>
            <pc:sldMk cId="196755657" sldId="347"/>
            <ac:spMk id="2" creationId="{38B2BBBF-DEE4-4DF7-9009-DCBBA3DE11E1}"/>
          </ac:spMkLst>
        </pc:spChg>
        <pc:picChg chg="add mod">
          <ac:chgData name="İhsan Pençe" userId="S::ihsanpence@mehmetakif.edu.tr::2188b72f-395e-4735-86c6-9b1407aec0e3" providerId="AD" clId="Web-{718947DE-78C6-8237-5865-F936988CFF6E}" dt="2019-12-19T21:01:56.705" v="651" actId="1076"/>
          <ac:picMkLst>
            <pc:docMk/>
            <pc:sldMk cId="196755657" sldId="347"/>
            <ac:picMk id="4" creationId="{3C354DF8-7AEF-4749-B902-A771DBD132F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92124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3C5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92124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4561332" y="0"/>
            <a:ext cx="3679190" cy="678180"/>
          </a:xfrm>
          <a:custGeom>
            <a:avLst/>
            <a:gdLst/>
            <a:ahLst/>
            <a:cxnLst/>
            <a:rect l="l" t="t" r="r" b="b"/>
            <a:pathLst>
              <a:path w="3679190" h="678180">
                <a:moveTo>
                  <a:pt x="0" y="678179"/>
                </a:moveTo>
                <a:lnTo>
                  <a:pt x="3678936" y="678179"/>
                </a:lnTo>
                <a:lnTo>
                  <a:pt x="3678936" y="0"/>
                </a:lnTo>
                <a:lnTo>
                  <a:pt x="0" y="0"/>
                </a:lnTo>
                <a:lnTo>
                  <a:pt x="0" y="67817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4561332" y="0"/>
            <a:ext cx="3679190" cy="678180"/>
          </a:xfrm>
          <a:custGeom>
            <a:avLst/>
            <a:gdLst/>
            <a:ahLst/>
            <a:cxnLst/>
            <a:rect l="l" t="t" r="r" b="b"/>
            <a:pathLst>
              <a:path w="3679190" h="678180">
                <a:moveTo>
                  <a:pt x="0" y="678179"/>
                </a:moveTo>
                <a:lnTo>
                  <a:pt x="3678936" y="678179"/>
                </a:lnTo>
                <a:lnTo>
                  <a:pt x="3678936" y="0"/>
                </a:lnTo>
              </a:path>
            </a:pathLst>
          </a:custGeom>
          <a:ln w="15240">
            <a:solidFill>
              <a:srgbClr val="74A4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4561332" y="0"/>
            <a:ext cx="0" cy="678180"/>
          </a:xfrm>
          <a:custGeom>
            <a:avLst/>
            <a:gdLst/>
            <a:ahLst/>
            <a:cxnLst/>
            <a:rect l="l" t="t" r="r" b="b"/>
            <a:pathLst>
              <a:path h="678180">
                <a:moveTo>
                  <a:pt x="0" y="0"/>
                </a:moveTo>
                <a:lnTo>
                  <a:pt x="0" y="678179"/>
                </a:lnTo>
              </a:path>
            </a:pathLst>
          </a:custGeom>
          <a:ln w="15240">
            <a:solidFill>
              <a:srgbClr val="74A4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4649723" y="0"/>
            <a:ext cx="3505200" cy="601980"/>
          </a:xfrm>
          <a:custGeom>
            <a:avLst/>
            <a:gdLst/>
            <a:ahLst/>
            <a:cxnLst/>
            <a:rect l="l" t="t" r="r" b="b"/>
            <a:pathLst>
              <a:path w="3505200" h="601980">
                <a:moveTo>
                  <a:pt x="0" y="601979"/>
                </a:moveTo>
                <a:lnTo>
                  <a:pt x="3505200" y="601979"/>
                </a:lnTo>
                <a:lnTo>
                  <a:pt x="3505200" y="0"/>
                </a:lnTo>
                <a:lnTo>
                  <a:pt x="0" y="0"/>
                </a:lnTo>
                <a:lnTo>
                  <a:pt x="0" y="601979"/>
                </a:lnTo>
                <a:close/>
              </a:path>
            </a:pathLst>
          </a:custGeom>
          <a:solidFill>
            <a:srgbClr val="7068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3C5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93C5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14400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0" y="6858000"/>
                </a:moveTo>
                <a:lnTo>
                  <a:pt x="1600200" y="6858000"/>
                </a:lnTo>
                <a:lnTo>
                  <a:pt x="1600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28600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336547" y="0"/>
            <a:ext cx="1600200" cy="6858000"/>
          </a:xfrm>
          <a:custGeom>
            <a:avLst/>
            <a:gdLst/>
            <a:ahLst/>
            <a:cxnLst/>
            <a:rect l="l" t="t" r="r" b="b"/>
            <a:pathLst>
              <a:path w="1600200" h="6858000">
                <a:moveTo>
                  <a:pt x="0" y="6858000"/>
                </a:moveTo>
                <a:lnTo>
                  <a:pt x="1600200" y="6858000"/>
                </a:lnTo>
                <a:lnTo>
                  <a:pt x="1600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422148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650748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6629400" y="6249923"/>
            <a:ext cx="1600200" cy="608330"/>
          </a:xfrm>
          <a:custGeom>
            <a:avLst/>
            <a:gdLst/>
            <a:ahLst/>
            <a:cxnLst/>
            <a:rect l="l" t="t" r="r" b="b"/>
            <a:pathLst>
              <a:path w="1600200" h="608329">
                <a:moveTo>
                  <a:pt x="0" y="608075"/>
                </a:moveTo>
                <a:lnTo>
                  <a:pt x="1600200" y="608075"/>
                </a:lnTo>
                <a:lnTo>
                  <a:pt x="1600200" y="0"/>
                </a:lnTo>
                <a:lnTo>
                  <a:pt x="0" y="0"/>
                </a:lnTo>
                <a:lnTo>
                  <a:pt x="0" y="608075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8686800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8153400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810000" y="0"/>
            <a:ext cx="2819400" cy="6858000"/>
          </a:xfrm>
          <a:custGeom>
            <a:avLst/>
            <a:gdLst/>
            <a:ahLst/>
            <a:cxnLst/>
            <a:rect l="l" t="t" r="r" b="b"/>
            <a:pathLst>
              <a:path w="2819400" h="6858000">
                <a:moveTo>
                  <a:pt x="0" y="6858000"/>
                </a:moveTo>
                <a:lnTo>
                  <a:pt x="2819400" y="6858000"/>
                </a:lnTo>
                <a:lnTo>
                  <a:pt x="28194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2895600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124200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-6350" y="209931"/>
            <a:ext cx="9156700" cy="66544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4561332" y="0"/>
            <a:ext cx="3679190" cy="6250305"/>
          </a:xfrm>
          <a:custGeom>
            <a:avLst/>
            <a:gdLst/>
            <a:ahLst/>
            <a:cxnLst/>
            <a:rect l="l" t="t" r="r" b="b"/>
            <a:pathLst>
              <a:path w="3679190" h="6250305">
                <a:moveTo>
                  <a:pt x="0" y="6249924"/>
                </a:moveTo>
                <a:lnTo>
                  <a:pt x="3678936" y="6249924"/>
                </a:lnTo>
                <a:lnTo>
                  <a:pt x="3678936" y="0"/>
                </a:lnTo>
                <a:lnTo>
                  <a:pt x="0" y="0"/>
                </a:lnTo>
                <a:lnTo>
                  <a:pt x="0" y="6249924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4561332" y="0"/>
            <a:ext cx="3679190" cy="6250305"/>
          </a:xfrm>
          <a:custGeom>
            <a:avLst/>
            <a:gdLst/>
            <a:ahLst/>
            <a:cxnLst/>
            <a:rect l="l" t="t" r="r" b="b"/>
            <a:pathLst>
              <a:path w="3679190" h="6250305">
                <a:moveTo>
                  <a:pt x="0" y="6249924"/>
                </a:moveTo>
                <a:lnTo>
                  <a:pt x="3678936" y="6249924"/>
                </a:lnTo>
                <a:lnTo>
                  <a:pt x="3678936" y="0"/>
                </a:lnTo>
              </a:path>
            </a:pathLst>
          </a:custGeom>
          <a:ln w="15240">
            <a:solidFill>
              <a:srgbClr val="74A4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4561332" y="0"/>
            <a:ext cx="0" cy="6250305"/>
          </a:xfrm>
          <a:custGeom>
            <a:avLst/>
            <a:gdLst/>
            <a:ahLst/>
            <a:cxnLst/>
            <a:rect l="l" t="t" r="r" b="b"/>
            <a:pathLst>
              <a:path h="6250305">
                <a:moveTo>
                  <a:pt x="0" y="0"/>
                </a:moveTo>
                <a:lnTo>
                  <a:pt x="0" y="6249924"/>
                </a:lnTo>
              </a:path>
            </a:pathLst>
          </a:custGeom>
          <a:ln w="15240">
            <a:solidFill>
              <a:srgbClr val="74A40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4649723" y="0"/>
            <a:ext cx="3505200" cy="2291080"/>
          </a:xfrm>
          <a:custGeom>
            <a:avLst/>
            <a:gdLst/>
            <a:ahLst/>
            <a:cxnLst/>
            <a:rect l="l" t="t" r="r" b="b"/>
            <a:pathLst>
              <a:path w="3505200" h="2291080">
                <a:moveTo>
                  <a:pt x="0" y="2290572"/>
                </a:moveTo>
                <a:lnTo>
                  <a:pt x="3505200" y="2290572"/>
                </a:lnTo>
                <a:lnTo>
                  <a:pt x="3505200" y="0"/>
                </a:lnTo>
                <a:lnTo>
                  <a:pt x="0" y="0"/>
                </a:lnTo>
                <a:lnTo>
                  <a:pt x="0" y="2290572"/>
                </a:lnTo>
                <a:close/>
              </a:path>
            </a:pathLst>
          </a:custGeom>
          <a:solidFill>
            <a:srgbClr val="70685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4651247" y="6129528"/>
            <a:ext cx="3505200" cy="0"/>
          </a:xfrm>
          <a:custGeom>
            <a:avLst/>
            <a:gdLst/>
            <a:ahLst/>
            <a:cxnLst/>
            <a:rect l="l" t="t" r="r" b="b"/>
            <a:pathLst>
              <a:path w="3505200">
                <a:moveTo>
                  <a:pt x="0" y="0"/>
                </a:moveTo>
                <a:lnTo>
                  <a:pt x="3505200" y="0"/>
                </a:lnTo>
              </a:path>
            </a:pathLst>
          </a:custGeom>
          <a:ln w="82295">
            <a:solidFill>
              <a:srgbClr val="93C5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21765" y="985773"/>
            <a:ext cx="6626859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93C5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90650" y="2090420"/>
            <a:ext cx="5664200" cy="4049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121765" y="785240"/>
            <a:ext cx="62941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/>
              <a:t>İkili </a:t>
            </a:r>
            <a:r>
              <a:rPr sz="3200" spc="-15"/>
              <a:t>Arama </a:t>
            </a:r>
            <a:r>
              <a:rPr sz="3200" spc="-10"/>
              <a:t>Ağacı </a:t>
            </a:r>
            <a:r>
              <a:rPr sz="3200" spc="-5"/>
              <a:t>(</a:t>
            </a:r>
            <a:r>
              <a:rPr sz="3200" spc="-5">
                <a:solidFill>
                  <a:srgbClr val="FF0000"/>
                </a:solidFill>
              </a:rPr>
              <a:t>B</a:t>
            </a:r>
            <a:r>
              <a:rPr sz="3200" spc="-5"/>
              <a:t>inary </a:t>
            </a:r>
            <a:r>
              <a:rPr sz="3200" spc="-10">
                <a:solidFill>
                  <a:srgbClr val="FF0000"/>
                </a:solidFill>
              </a:rPr>
              <a:t>S</a:t>
            </a:r>
            <a:r>
              <a:rPr sz="3200" spc="-10"/>
              <a:t>earch</a:t>
            </a:r>
            <a:r>
              <a:rPr sz="3200" spc="-70"/>
              <a:t> </a:t>
            </a:r>
            <a:r>
              <a:rPr sz="3200" spc="-45">
                <a:solidFill>
                  <a:srgbClr val="FF0000"/>
                </a:solidFill>
              </a:rPr>
              <a:t>T</a:t>
            </a:r>
            <a:r>
              <a:rPr sz="3200" spc="-45"/>
              <a:t>ree)</a:t>
            </a:r>
            <a:endParaRPr sz="3200"/>
          </a:p>
        </p:txBody>
      </p:sp>
      <p:sp>
        <p:nvSpPr>
          <p:cNvPr id="25" name="object 25"/>
          <p:cNvSpPr/>
          <p:nvPr/>
        </p:nvSpPr>
        <p:spPr>
          <a:xfrm>
            <a:off x="2893234" y="4450635"/>
            <a:ext cx="1831975" cy="2066925"/>
          </a:xfrm>
          <a:custGeom>
            <a:avLst/>
            <a:gdLst/>
            <a:ahLst/>
            <a:cxnLst/>
            <a:rect l="l" t="t" r="r" b="b"/>
            <a:pathLst>
              <a:path w="1831975" h="2066925">
                <a:moveTo>
                  <a:pt x="476424" y="0"/>
                </a:moveTo>
                <a:lnTo>
                  <a:pt x="433296" y="3673"/>
                </a:lnTo>
                <a:lnTo>
                  <a:pt x="393525" y="24336"/>
                </a:lnTo>
                <a:lnTo>
                  <a:pt x="41481" y="307800"/>
                </a:lnTo>
                <a:lnTo>
                  <a:pt x="12781" y="342286"/>
                </a:lnTo>
                <a:lnTo>
                  <a:pt x="0" y="383666"/>
                </a:lnTo>
                <a:lnTo>
                  <a:pt x="3673" y="426833"/>
                </a:lnTo>
                <a:lnTo>
                  <a:pt x="24336" y="466677"/>
                </a:lnTo>
                <a:lnTo>
                  <a:pt x="1279604" y="2025322"/>
                </a:lnTo>
                <a:lnTo>
                  <a:pt x="1314090" y="2054001"/>
                </a:lnTo>
                <a:lnTo>
                  <a:pt x="1355470" y="2066782"/>
                </a:lnTo>
                <a:lnTo>
                  <a:pt x="1398637" y="2063113"/>
                </a:lnTo>
                <a:lnTo>
                  <a:pt x="1438481" y="2042442"/>
                </a:lnTo>
                <a:lnTo>
                  <a:pt x="1790398" y="1759003"/>
                </a:lnTo>
                <a:lnTo>
                  <a:pt x="1819098" y="1724503"/>
                </a:lnTo>
                <a:lnTo>
                  <a:pt x="1831879" y="1683121"/>
                </a:lnTo>
                <a:lnTo>
                  <a:pt x="1828206" y="1639967"/>
                </a:lnTo>
                <a:lnTo>
                  <a:pt x="1807543" y="1600152"/>
                </a:lnTo>
                <a:lnTo>
                  <a:pt x="552275" y="41481"/>
                </a:lnTo>
                <a:lnTo>
                  <a:pt x="517790" y="12781"/>
                </a:lnTo>
                <a:lnTo>
                  <a:pt x="476424" y="0"/>
                </a:lnTo>
                <a:close/>
              </a:path>
            </a:pathLst>
          </a:custGeom>
          <a:solidFill>
            <a:srgbClr val="DFF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893234" y="4450635"/>
            <a:ext cx="1831975" cy="2066925"/>
          </a:xfrm>
          <a:custGeom>
            <a:avLst/>
            <a:gdLst/>
            <a:ahLst/>
            <a:cxnLst/>
            <a:rect l="l" t="t" r="r" b="b"/>
            <a:pathLst>
              <a:path w="1831975" h="2066925">
                <a:moveTo>
                  <a:pt x="24336" y="466677"/>
                </a:moveTo>
                <a:lnTo>
                  <a:pt x="3673" y="426833"/>
                </a:lnTo>
                <a:lnTo>
                  <a:pt x="0" y="383666"/>
                </a:lnTo>
                <a:lnTo>
                  <a:pt x="12781" y="342286"/>
                </a:lnTo>
                <a:lnTo>
                  <a:pt x="41481" y="307800"/>
                </a:lnTo>
                <a:lnTo>
                  <a:pt x="393525" y="24336"/>
                </a:lnTo>
                <a:lnTo>
                  <a:pt x="433296" y="3673"/>
                </a:lnTo>
                <a:lnTo>
                  <a:pt x="476424" y="0"/>
                </a:lnTo>
                <a:lnTo>
                  <a:pt x="517790" y="12781"/>
                </a:lnTo>
                <a:lnTo>
                  <a:pt x="552275" y="41481"/>
                </a:lnTo>
                <a:lnTo>
                  <a:pt x="1807543" y="1600152"/>
                </a:lnTo>
                <a:lnTo>
                  <a:pt x="1828206" y="1639967"/>
                </a:lnTo>
                <a:lnTo>
                  <a:pt x="1831879" y="1683121"/>
                </a:lnTo>
                <a:lnTo>
                  <a:pt x="1819098" y="1724503"/>
                </a:lnTo>
                <a:lnTo>
                  <a:pt x="1790398" y="1759003"/>
                </a:lnTo>
                <a:lnTo>
                  <a:pt x="1438481" y="2042442"/>
                </a:lnTo>
                <a:lnTo>
                  <a:pt x="1398637" y="2063113"/>
                </a:lnTo>
                <a:lnTo>
                  <a:pt x="1355470" y="2066782"/>
                </a:lnTo>
                <a:lnTo>
                  <a:pt x="1314090" y="2054001"/>
                </a:lnTo>
                <a:lnTo>
                  <a:pt x="1279604" y="2025322"/>
                </a:lnTo>
                <a:lnTo>
                  <a:pt x="24336" y="466677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33400" y="4546091"/>
            <a:ext cx="2402205" cy="1744980"/>
          </a:xfrm>
          <a:custGeom>
            <a:avLst/>
            <a:gdLst/>
            <a:ahLst/>
            <a:cxnLst/>
            <a:rect l="l" t="t" r="r" b="b"/>
            <a:pathLst>
              <a:path w="2402205" h="1744979">
                <a:moveTo>
                  <a:pt x="1890776" y="0"/>
                </a:moveTo>
                <a:lnTo>
                  <a:pt x="511047" y="0"/>
                </a:lnTo>
                <a:lnTo>
                  <a:pt x="0" y="511047"/>
                </a:lnTo>
                <a:lnTo>
                  <a:pt x="0" y="1233931"/>
                </a:lnTo>
                <a:lnTo>
                  <a:pt x="511047" y="1744979"/>
                </a:lnTo>
                <a:lnTo>
                  <a:pt x="1890776" y="1744979"/>
                </a:lnTo>
                <a:lnTo>
                  <a:pt x="2401824" y="1233931"/>
                </a:lnTo>
                <a:lnTo>
                  <a:pt x="2401824" y="511047"/>
                </a:lnTo>
                <a:lnTo>
                  <a:pt x="1890776" y="0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33400" y="4546091"/>
            <a:ext cx="2402205" cy="1744980"/>
          </a:xfrm>
          <a:custGeom>
            <a:avLst/>
            <a:gdLst/>
            <a:ahLst/>
            <a:cxnLst/>
            <a:rect l="l" t="t" r="r" b="b"/>
            <a:pathLst>
              <a:path w="2402205" h="1744979">
                <a:moveTo>
                  <a:pt x="0" y="511047"/>
                </a:moveTo>
                <a:lnTo>
                  <a:pt x="511047" y="0"/>
                </a:lnTo>
                <a:lnTo>
                  <a:pt x="1890776" y="0"/>
                </a:lnTo>
                <a:lnTo>
                  <a:pt x="2401824" y="511047"/>
                </a:lnTo>
                <a:lnTo>
                  <a:pt x="2401824" y="1233931"/>
                </a:lnTo>
                <a:lnTo>
                  <a:pt x="1890776" y="1744979"/>
                </a:lnTo>
                <a:lnTo>
                  <a:pt x="511047" y="1744979"/>
                </a:lnTo>
                <a:lnTo>
                  <a:pt x="0" y="1233931"/>
                </a:lnTo>
                <a:lnTo>
                  <a:pt x="0" y="511047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330195" y="3802379"/>
            <a:ext cx="573405" cy="411480"/>
          </a:xfrm>
          <a:custGeom>
            <a:avLst/>
            <a:gdLst/>
            <a:ahLst/>
            <a:cxnLst/>
            <a:rect l="l" t="t" r="r" b="b"/>
            <a:pathLst>
              <a:path w="573405" h="411479">
                <a:moveTo>
                  <a:pt x="286512" y="0"/>
                </a:moveTo>
                <a:lnTo>
                  <a:pt x="228768" y="4178"/>
                </a:lnTo>
                <a:lnTo>
                  <a:pt x="174986" y="16162"/>
                </a:lnTo>
                <a:lnTo>
                  <a:pt x="126317" y="35127"/>
                </a:lnTo>
                <a:lnTo>
                  <a:pt x="83915" y="60245"/>
                </a:lnTo>
                <a:lnTo>
                  <a:pt x="48930" y="90692"/>
                </a:lnTo>
                <a:lnTo>
                  <a:pt x="22514" y="125640"/>
                </a:lnTo>
                <a:lnTo>
                  <a:pt x="5820" y="164265"/>
                </a:lnTo>
                <a:lnTo>
                  <a:pt x="0" y="205740"/>
                </a:lnTo>
                <a:lnTo>
                  <a:pt x="5820" y="247214"/>
                </a:lnTo>
                <a:lnTo>
                  <a:pt x="22514" y="285839"/>
                </a:lnTo>
                <a:lnTo>
                  <a:pt x="48930" y="320787"/>
                </a:lnTo>
                <a:lnTo>
                  <a:pt x="83915" y="351234"/>
                </a:lnTo>
                <a:lnTo>
                  <a:pt x="126317" y="376352"/>
                </a:lnTo>
                <a:lnTo>
                  <a:pt x="174986" y="395317"/>
                </a:lnTo>
                <a:lnTo>
                  <a:pt x="228768" y="407301"/>
                </a:lnTo>
                <a:lnTo>
                  <a:pt x="286512" y="411480"/>
                </a:lnTo>
                <a:lnTo>
                  <a:pt x="344255" y="407301"/>
                </a:lnTo>
                <a:lnTo>
                  <a:pt x="398037" y="395317"/>
                </a:lnTo>
                <a:lnTo>
                  <a:pt x="446706" y="376352"/>
                </a:lnTo>
                <a:lnTo>
                  <a:pt x="489108" y="351234"/>
                </a:lnTo>
                <a:lnTo>
                  <a:pt x="524093" y="320787"/>
                </a:lnTo>
                <a:lnTo>
                  <a:pt x="550509" y="285839"/>
                </a:lnTo>
                <a:lnTo>
                  <a:pt x="567203" y="247214"/>
                </a:lnTo>
                <a:lnTo>
                  <a:pt x="573024" y="205740"/>
                </a:lnTo>
                <a:lnTo>
                  <a:pt x="567203" y="164265"/>
                </a:lnTo>
                <a:lnTo>
                  <a:pt x="550509" y="125640"/>
                </a:lnTo>
                <a:lnTo>
                  <a:pt x="524093" y="90692"/>
                </a:lnTo>
                <a:lnTo>
                  <a:pt x="489108" y="60245"/>
                </a:lnTo>
                <a:lnTo>
                  <a:pt x="446706" y="35127"/>
                </a:lnTo>
                <a:lnTo>
                  <a:pt x="398037" y="16162"/>
                </a:lnTo>
                <a:lnTo>
                  <a:pt x="344255" y="4178"/>
                </a:lnTo>
                <a:lnTo>
                  <a:pt x="286512" y="0"/>
                </a:lnTo>
                <a:close/>
              </a:path>
            </a:pathLst>
          </a:custGeom>
          <a:solidFill>
            <a:srgbClr val="EAF9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330195" y="3802379"/>
            <a:ext cx="573405" cy="411480"/>
          </a:xfrm>
          <a:custGeom>
            <a:avLst/>
            <a:gdLst/>
            <a:ahLst/>
            <a:cxnLst/>
            <a:rect l="l" t="t" r="r" b="b"/>
            <a:pathLst>
              <a:path w="573405" h="411479">
                <a:moveTo>
                  <a:pt x="0" y="205740"/>
                </a:moveTo>
                <a:lnTo>
                  <a:pt x="5820" y="164265"/>
                </a:lnTo>
                <a:lnTo>
                  <a:pt x="22514" y="125640"/>
                </a:lnTo>
                <a:lnTo>
                  <a:pt x="48930" y="90692"/>
                </a:lnTo>
                <a:lnTo>
                  <a:pt x="83915" y="60245"/>
                </a:lnTo>
                <a:lnTo>
                  <a:pt x="126317" y="35127"/>
                </a:lnTo>
                <a:lnTo>
                  <a:pt x="174986" y="16162"/>
                </a:lnTo>
                <a:lnTo>
                  <a:pt x="228768" y="4178"/>
                </a:lnTo>
                <a:lnTo>
                  <a:pt x="286512" y="0"/>
                </a:lnTo>
                <a:lnTo>
                  <a:pt x="344255" y="4178"/>
                </a:lnTo>
                <a:lnTo>
                  <a:pt x="398037" y="16162"/>
                </a:lnTo>
                <a:lnTo>
                  <a:pt x="446706" y="35127"/>
                </a:lnTo>
                <a:lnTo>
                  <a:pt x="489108" y="60245"/>
                </a:lnTo>
                <a:lnTo>
                  <a:pt x="524093" y="90692"/>
                </a:lnTo>
                <a:lnTo>
                  <a:pt x="550509" y="125640"/>
                </a:lnTo>
                <a:lnTo>
                  <a:pt x="567203" y="164265"/>
                </a:lnTo>
                <a:lnTo>
                  <a:pt x="573024" y="205740"/>
                </a:lnTo>
                <a:lnTo>
                  <a:pt x="567203" y="247214"/>
                </a:lnTo>
                <a:lnTo>
                  <a:pt x="550509" y="285839"/>
                </a:lnTo>
                <a:lnTo>
                  <a:pt x="524093" y="320787"/>
                </a:lnTo>
                <a:lnTo>
                  <a:pt x="489108" y="351234"/>
                </a:lnTo>
                <a:lnTo>
                  <a:pt x="446706" y="376352"/>
                </a:lnTo>
                <a:lnTo>
                  <a:pt x="398037" y="395317"/>
                </a:lnTo>
                <a:lnTo>
                  <a:pt x="344255" y="407301"/>
                </a:lnTo>
                <a:lnTo>
                  <a:pt x="286512" y="411480"/>
                </a:lnTo>
                <a:lnTo>
                  <a:pt x="228768" y="407301"/>
                </a:lnTo>
                <a:lnTo>
                  <a:pt x="174986" y="395317"/>
                </a:lnTo>
                <a:lnTo>
                  <a:pt x="126317" y="376352"/>
                </a:lnTo>
                <a:lnTo>
                  <a:pt x="83915" y="351234"/>
                </a:lnTo>
                <a:lnTo>
                  <a:pt x="48930" y="320787"/>
                </a:lnTo>
                <a:lnTo>
                  <a:pt x="22514" y="285839"/>
                </a:lnTo>
                <a:lnTo>
                  <a:pt x="5820" y="247214"/>
                </a:lnTo>
                <a:lnTo>
                  <a:pt x="0" y="20574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2546985" y="384327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/>
                <a:cs typeface="Calibri"/>
              </a:rPr>
              <a:t>5</a:t>
            </a:r>
          </a:p>
        </p:txBody>
      </p:sp>
      <p:sp>
        <p:nvSpPr>
          <p:cNvPr id="32" name="object 32"/>
          <p:cNvSpPr/>
          <p:nvPr/>
        </p:nvSpPr>
        <p:spPr>
          <a:xfrm>
            <a:off x="1530096" y="4674108"/>
            <a:ext cx="571500" cy="410209"/>
          </a:xfrm>
          <a:custGeom>
            <a:avLst/>
            <a:gdLst/>
            <a:ahLst/>
            <a:cxnLst/>
            <a:rect l="l" t="t" r="r" b="b"/>
            <a:pathLst>
              <a:path w="571500" h="410210">
                <a:moveTo>
                  <a:pt x="285749" y="0"/>
                </a:moveTo>
                <a:lnTo>
                  <a:pt x="228148" y="4166"/>
                </a:lnTo>
                <a:lnTo>
                  <a:pt x="174503" y="16115"/>
                </a:lnTo>
                <a:lnTo>
                  <a:pt x="125964" y="35020"/>
                </a:lnTo>
                <a:lnTo>
                  <a:pt x="83677" y="60055"/>
                </a:lnTo>
                <a:lnTo>
                  <a:pt x="48789" y="90394"/>
                </a:lnTo>
                <a:lnTo>
                  <a:pt x="22449" y="125212"/>
                </a:lnTo>
                <a:lnTo>
                  <a:pt x="5803" y="163681"/>
                </a:lnTo>
                <a:lnTo>
                  <a:pt x="0" y="204978"/>
                </a:lnTo>
                <a:lnTo>
                  <a:pt x="5803" y="246274"/>
                </a:lnTo>
                <a:lnTo>
                  <a:pt x="22449" y="284743"/>
                </a:lnTo>
                <a:lnTo>
                  <a:pt x="48789" y="319561"/>
                </a:lnTo>
                <a:lnTo>
                  <a:pt x="83677" y="349900"/>
                </a:lnTo>
                <a:lnTo>
                  <a:pt x="125964" y="374935"/>
                </a:lnTo>
                <a:lnTo>
                  <a:pt x="174503" y="393840"/>
                </a:lnTo>
                <a:lnTo>
                  <a:pt x="228148" y="405789"/>
                </a:lnTo>
                <a:lnTo>
                  <a:pt x="285749" y="409956"/>
                </a:lnTo>
                <a:lnTo>
                  <a:pt x="343351" y="405789"/>
                </a:lnTo>
                <a:lnTo>
                  <a:pt x="396996" y="393840"/>
                </a:lnTo>
                <a:lnTo>
                  <a:pt x="445535" y="374935"/>
                </a:lnTo>
                <a:lnTo>
                  <a:pt x="487822" y="349900"/>
                </a:lnTo>
                <a:lnTo>
                  <a:pt x="522710" y="319561"/>
                </a:lnTo>
                <a:lnTo>
                  <a:pt x="549050" y="284743"/>
                </a:lnTo>
                <a:lnTo>
                  <a:pt x="565696" y="246274"/>
                </a:lnTo>
                <a:lnTo>
                  <a:pt x="571499" y="204978"/>
                </a:lnTo>
                <a:lnTo>
                  <a:pt x="565696" y="163681"/>
                </a:lnTo>
                <a:lnTo>
                  <a:pt x="549050" y="125212"/>
                </a:lnTo>
                <a:lnTo>
                  <a:pt x="522710" y="90394"/>
                </a:lnTo>
                <a:lnTo>
                  <a:pt x="487822" y="60055"/>
                </a:lnTo>
                <a:lnTo>
                  <a:pt x="445535" y="35020"/>
                </a:lnTo>
                <a:lnTo>
                  <a:pt x="396996" y="16115"/>
                </a:lnTo>
                <a:lnTo>
                  <a:pt x="343351" y="4166"/>
                </a:lnTo>
                <a:lnTo>
                  <a:pt x="285749" y="0"/>
                </a:lnTo>
                <a:close/>
              </a:path>
            </a:pathLst>
          </a:custGeom>
          <a:solidFill>
            <a:srgbClr val="EAF9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530096" y="4674108"/>
            <a:ext cx="571500" cy="410209"/>
          </a:xfrm>
          <a:custGeom>
            <a:avLst/>
            <a:gdLst/>
            <a:ahLst/>
            <a:cxnLst/>
            <a:rect l="l" t="t" r="r" b="b"/>
            <a:pathLst>
              <a:path w="571500" h="410210">
                <a:moveTo>
                  <a:pt x="0" y="204978"/>
                </a:moveTo>
                <a:lnTo>
                  <a:pt x="5803" y="163681"/>
                </a:lnTo>
                <a:lnTo>
                  <a:pt x="22449" y="125212"/>
                </a:lnTo>
                <a:lnTo>
                  <a:pt x="48789" y="90394"/>
                </a:lnTo>
                <a:lnTo>
                  <a:pt x="83677" y="60055"/>
                </a:lnTo>
                <a:lnTo>
                  <a:pt x="125964" y="35020"/>
                </a:lnTo>
                <a:lnTo>
                  <a:pt x="174503" y="16115"/>
                </a:lnTo>
                <a:lnTo>
                  <a:pt x="228148" y="4166"/>
                </a:lnTo>
                <a:lnTo>
                  <a:pt x="285749" y="0"/>
                </a:lnTo>
                <a:lnTo>
                  <a:pt x="343351" y="4166"/>
                </a:lnTo>
                <a:lnTo>
                  <a:pt x="396996" y="16115"/>
                </a:lnTo>
                <a:lnTo>
                  <a:pt x="445535" y="35020"/>
                </a:lnTo>
                <a:lnTo>
                  <a:pt x="487822" y="60055"/>
                </a:lnTo>
                <a:lnTo>
                  <a:pt x="522710" y="90394"/>
                </a:lnTo>
                <a:lnTo>
                  <a:pt x="549050" y="125212"/>
                </a:lnTo>
                <a:lnTo>
                  <a:pt x="565696" y="163681"/>
                </a:lnTo>
                <a:lnTo>
                  <a:pt x="571499" y="204978"/>
                </a:lnTo>
                <a:lnTo>
                  <a:pt x="565696" y="246274"/>
                </a:lnTo>
                <a:lnTo>
                  <a:pt x="549050" y="284743"/>
                </a:lnTo>
                <a:lnTo>
                  <a:pt x="522710" y="319561"/>
                </a:lnTo>
                <a:lnTo>
                  <a:pt x="487822" y="349900"/>
                </a:lnTo>
                <a:lnTo>
                  <a:pt x="445535" y="374935"/>
                </a:lnTo>
                <a:lnTo>
                  <a:pt x="396996" y="393840"/>
                </a:lnTo>
                <a:lnTo>
                  <a:pt x="343351" y="405789"/>
                </a:lnTo>
                <a:lnTo>
                  <a:pt x="285749" y="409956"/>
                </a:lnTo>
                <a:lnTo>
                  <a:pt x="228148" y="405789"/>
                </a:lnTo>
                <a:lnTo>
                  <a:pt x="174503" y="393840"/>
                </a:lnTo>
                <a:lnTo>
                  <a:pt x="125964" y="374935"/>
                </a:lnTo>
                <a:lnTo>
                  <a:pt x="83677" y="349900"/>
                </a:lnTo>
                <a:lnTo>
                  <a:pt x="48789" y="319561"/>
                </a:lnTo>
                <a:lnTo>
                  <a:pt x="22449" y="284743"/>
                </a:lnTo>
                <a:lnTo>
                  <a:pt x="5803" y="246274"/>
                </a:lnTo>
                <a:lnTo>
                  <a:pt x="0" y="20497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745107" y="4715002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/>
                <a:cs typeface="Calibri"/>
              </a:rPr>
              <a:t>3</a:t>
            </a:r>
          </a:p>
        </p:txBody>
      </p:sp>
      <p:sp>
        <p:nvSpPr>
          <p:cNvPr id="35" name="object 35"/>
          <p:cNvSpPr/>
          <p:nvPr/>
        </p:nvSpPr>
        <p:spPr>
          <a:xfrm>
            <a:off x="2982467" y="4652771"/>
            <a:ext cx="571500" cy="411480"/>
          </a:xfrm>
          <a:custGeom>
            <a:avLst/>
            <a:gdLst/>
            <a:ahLst/>
            <a:cxnLst/>
            <a:rect l="l" t="t" r="r" b="b"/>
            <a:pathLst>
              <a:path w="571500" h="411479">
                <a:moveTo>
                  <a:pt x="285749" y="0"/>
                </a:moveTo>
                <a:lnTo>
                  <a:pt x="228148" y="4178"/>
                </a:lnTo>
                <a:lnTo>
                  <a:pt x="174503" y="16162"/>
                </a:lnTo>
                <a:lnTo>
                  <a:pt x="125964" y="35127"/>
                </a:lnTo>
                <a:lnTo>
                  <a:pt x="83677" y="60245"/>
                </a:lnTo>
                <a:lnTo>
                  <a:pt x="48789" y="90692"/>
                </a:lnTo>
                <a:lnTo>
                  <a:pt x="22449" y="125640"/>
                </a:lnTo>
                <a:lnTo>
                  <a:pt x="5803" y="164265"/>
                </a:lnTo>
                <a:lnTo>
                  <a:pt x="0" y="205739"/>
                </a:lnTo>
                <a:lnTo>
                  <a:pt x="5803" y="247214"/>
                </a:lnTo>
                <a:lnTo>
                  <a:pt x="22449" y="285839"/>
                </a:lnTo>
                <a:lnTo>
                  <a:pt x="48789" y="320787"/>
                </a:lnTo>
                <a:lnTo>
                  <a:pt x="83677" y="351234"/>
                </a:lnTo>
                <a:lnTo>
                  <a:pt x="125964" y="376352"/>
                </a:lnTo>
                <a:lnTo>
                  <a:pt x="174503" y="395317"/>
                </a:lnTo>
                <a:lnTo>
                  <a:pt x="228148" y="407301"/>
                </a:lnTo>
                <a:lnTo>
                  <a:pt x="285749" y="411479"/>
                </a:lnTo>
                <a:lnTo>
                  <a:pt x="343351" y="407301"/>
                </a:lnTo>
                <a:lnTo>
                  <a:pt x="396996" y="395317"/>
                </a:lnTo>
                <a:lnTo>
                  <a:pt x="445535" y="376352"/>
                </a:lnTo>
                <a:lnTo>
                  <a:pt x="487822" y="351234"/>
                </a:lnTo>
                <a:lnTo>
                  <a:pt x="522710" y="320787"/>
                </a:lnTo>
                <a:lnTo>
                  <a:pt x="549050" y="285839"/>
                </a:lnTo>
                <a:lnTo>
                  <a:pt x="565696" y="247214"/>
                </a:lnTo>
                <a:lnTo>
                  <a:pt x="571499" y="205739"/>
                </a:lnTo>
                <a:lnTo>
                  <a:pt x="565696" y="164265"/>
                </a:lnTo>
                <a:lnTo>
                  <a:pt x="549050" y="125640"/>
                </a:lnTo>
                <a:lnTo>
                  <a:pt x="522710" y="90692"/>
                </a:lnTo>
                <a:lnTo>
                  <a:pt x="487822" y="60245"/>
                </a:lnTo>
                <a:lnTo>
                  <a:pt x="445535" y="35127"/>
                </a:lnTo>
                <a:lnTo>
                  <a:pt x="396996" y="16162"/>
                </a:lnTo>
                <a:lnTo>
                  <a:pt x="343351" y="4178"/>
                </a:lnTo>
                <a:lnTo>
                  <a:pt x="285749" y="0"/>
                </a:lnTo>
                <a:close/>
              </a:path>
            </a:pathLst>
          </a:custGeom>
          <a:solidFill>
            <a:srgbClr val="EAF9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982467" y="4652771"/>
            <a:ext cx="571500" cy="411480"/>
          </a:xfrm>
          <a:custGeom>
            <a:avLst/>
            <a:gdLst/>
            <a:ahLst/>
            <a:cxnLst/>
            <a:rect l="l" t="t" r="r" b="b"/>
            <a:pathLst>
              <a:path w="571500" h="411479">
                <a:moveTo>
                  <a:pt x="0" y="205739"/>
                </a:moveTo>
                <a:lnTo>
                  <a:pt x="5803" y="164265"/>
                </a:lnTo>
                <a:lnTo>
                  <a:pt x="22449" y="125640"/>
                </a:lnTo>
                <a:lnTo>
                  <a:pt x="48789" y="90692"/>
                </a:lnTo>
                <a:lnTo>
                  <a:pt x="83677" y="60245"/>
                </a:lnTo>
                <a:lnTo>
                  <a:pt x="125964" y="35127"/>
                </a:lnTo>
                <a:lnTo>
                  <a:pt x="174503" y="16162"/>
                </a:lnTo>
                <a:lnTo>
                  <a:pt x="228148" y="4178"/>
                </a:lnTo>
                <a:lnTo>
                  <a:pt x="285749" y="0"/>
                </a:lnTo>
                <a:lnTo>
                  <a:pt x="343351" y="4178"/>
                </a:lnTo>
                <a:lnTo>
                  <a:pt x="396996" y="16162"/>
                </a:lnTo>
                <a:lnTo>
                  <a:pt x="445535" y="35127"/>
                </a:lnTo>
                <a:lnTo>
                  <a:pt x="487822" y="60245"/>
                </a:lnTo>
                <a:lnTo>
                  <a:pt x="522710" y="90692"/>
                </a:lnTo>
                <a:lnTo>
                  <a:pt x="549050" y="125640"/>
                </a:lnTo>
                <a:lnTo>
                  <a:pt x="565696" y="164265"/>
                </a:lnTo>
                <a:lnTo>
                  <a:pt x="571499" y="205739"/>
                </a:lnTo>
                <a:lnTo>
                  <a:pt x="565696" y="247214"/>
                </a:lnTo>
                <a:lnTo>
                  <a:pt x="549050" y="285839"/>
                </a:lnTo>
                <a:lnTo>
                  <a:pt x="522710" y="320787"/>
                </a:lnTo>
                <a:lnTo>
                  <a:pt x="487822" y="351234"/>
                </a:lnTo>
                <a:lnTo>
                  <a:pt x="445535" y="376352"/>
                </a:lnTo>
                <a:lnTo>
                  <a:pt x="396996" y="395317"/>
                </a:lnTo>
                <a:lnTo>
                  <a:pt x="343351" y="407301"/>
                </a:lnTo>
                <a:lnTo>
                  <a:pt x="285749" y="411479"/>
                </a:lnTo>
                <a:lnTo>
                  <a:pt x="228148" y="407301"/>
                </a:lnTo>
                <a:lnTo>
                  <a:pt x="174503" y="395317"/>
                </a:lnTo>
                <a:lnTo>
                  <a:pt x="125964" y="376352"/>
                </a:lnTo>
                <a:lnTo>
                  <a:pt x="83677" y="351234"/>
                </a:lnTo>
                <a:lnTo>
                  <a:pt x="48789" y="320787"/>
                </a:lnTo>
                <a:lnTo>
                  <a:pt x="22449" y="285839"/>
                </a:lnTo>
                <a:lnTo>
                  <a:pt x="5803" y="247214"/>
                </a:lnTo>
                <a:lnTo>
                  <a:pt x="0" y="20573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3198114" y="4694301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/>
                <a:cs typeface="Calibri"/>
              </a:rPr>
              <a:t>7</a:t>
            </a:r>
          </a:p>
        </p:txBody>
      </p:sp>
      <p:sp>
        <p:nvSpPr>
          <p:cNvPr id="38" name="object 38"/>
          <p:cNvSpPr/>
          <p:nvPr/>
        </p:nvSpPr>
        <p:spPr>
          <a:xfrm>
            <a:off x="3738371" y="5559552"/>
            <a:ext cx="571500" cy="410209"/>
          </a:xfrm>
          <a:custGeom>
            <a:avLst/>
            <a:gdLst/>
            <a:ahLst/>
            <a:cxnLst/>
            <a:rect l="l" t="t" r="r" b="b"/>
            <a:pathLst>
              <a:path w="571500" h="410210">
                <a:moveTo>
                  <a:pt x="285750" y="0"/>
                </a:moveTo>
                <a:lnTo>
                  <a:pt x="228148" y="4164"/>
                </a:lnTo>
                <a:lnTo>
                  <a:pt x="174503" y="16107"/>
                </a:lnTo>
                <a:lnTo>
                  <a:pt x="125964" y="35006"/>
                </a:lnTo>
                <a:lnTo>
                  <a:pt x="83677" y="60036"/>
                </a:lnTo>
                <a:lnTo>
                  <a:pt x="48789" y="90372"/>
                </a:lnTo>
                <a:lnTo>
                  <a:pt x="22449" y="125190"/>
                </a:lnTo>
                <a:lnTo>
                  <a:pt x="5803" y="163667"/>
                </a:lnTo>
                <a:lnTo>
                  <a:pt x="0" y="204978"/>
                </a:lnTo>
                <a:lnTo>
                  <a:pt x="5803" y="246288"/>
                </a:lnTo>
                <a:lnTo>
                  <a:pt x="22449" y="284765"/>
                </a:lnTo>
                <a:lnTo>
                  <a:pt x="48789" y="319583"/>
                </a:lnTo>
                <a:lnTo>
                  <a:pt x="83677" y="349919"/>
                </a:lnTo>
                <a:lnTo>
                  <a:pt x="125964" y="374949"/>
                </a:lnTo>
                <a:lnTo>
                  <a:pt x="174503" y="393848"/>
                </a:lnTo>
                <a:lnTo>
                  <a:pt x="228148" y="405791"/>
                </a:lnTo>
                <a:lnTo>
                  <a:pt x="285750" y="409956"/>
                </a:lnTo>
                <a:lnTo>
                  <a:pt x="343351" y="405791"/>
                </a:lnTo>
                <a:lnTo>
                  <a:pt x="396996" y="393848"/>
                </a:lnTo>
                <a:lnTo>
                  <a:pt x="445535" y="374949"/>
                </a:lnTo>
                <a:lnTo>
                  <a:pt x="487822" y="349919"/>
                </a:lnTo>
                <a:lnTo>
                  <a:pt x="522710" y="319583"/>
                </a:lnTo>
                <a:lnTo>
                  <a:pt x="549050" y="284765"/>
                </a:lnTo>
                <a:lnTo>
                  <a:pt x="565696" y="246288"/>
                </a:lnTo>
                <a:lnTo>
                  <a:pt x="571500" y="204978"/>
                </a:lnTo>
                <a:lnTo>
                  <a:pt x="565696" y="163667"/>
                </a:lnTo>
                <a:lnTo>
                  <a:pt x="549050" y="125190"/>
                </a:lnTo>
                <a:lnTo>
                  <a:pt x="522710" y="90372"/>
                </a:lnTo>
                <a:lnTo>
                  <a:pt x="487822" y="60036"/>
                </a:lnTo>
                <a:lnTo>
                  <a:pt x="445535" y="35006"/>
                </a:lnTo>
                <a:lnTo>
                  <a:pt x="396996" y="16107"/>
                </a:lnTo>
                <a:lnTo>
                  <a:pt x="343351" y="4164"/>
                </a:lnTo>
                <a:lnTo>
                  <a:pt x="285750" y="0"/>
                </a:lnTo>
                <a:close/>
              </a:path>
            </a:pathLst>
          </a:custGeom>
          <a:solidFill>
            <a:srgbClr val="EAF9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738371" y="5559552"/>
            <a:ext cx="571500" cy="410209"/>
          </a:xfrm>
          <a:custGeom>
            <a:avLst/>
            <a:gdLst/>
            <a:ahLst/>
            <a:cxnLst/>
            <a:rect l="l" t="t" r="r" b="b"/>
            <a:pathLst>
              <a:path w="571500" h="410210">
                <a:moveTo>
                  <a:pt x="0" y="204978"/>
                </a:moveTo>
                <a:lnTo>
                  <a:pt x="5803" y="163667"/>
                </a:lnTo>
                <a:lnTo>
                  <a:pt x="22449" y="125190"/>
                </a:lnTo>
                <a:lnTo>
                  <a:pt x="48789" y="90372"/>
                </a:lnTo>
                <a:lnTo>
                  <a:pt x="83677" y="60036"/>
                </a:lnTo>
                <a:lnTo>
                  <a:pt x="125964" y="35006"/>
                </a:lnTo>
                <a:lnTo>
                  <a:pt x="174503" y="16107"/>
                </a:lnTo>
                <a:lnTo>
                  <a:pt x="228148" y="4164"/>
                </a:lnTo>
                <a:lnTo>
                  <a:pt x="285750" y="0"/>
                </a:lnTo>
                <a:lnTo>
                  <a:pt x="343351" y="4164"/>
                </a:lnTo>
                <a:lnTo>
                  <a:pt x="396996" y="16107"/>
                </a:lnTo>
                <a:lnTo>
                  <a:pt x="445535" y="35006"/>
                </a:lnTo>
                <a:lnTo>
                  <a:pt x="487822" y="60036"/>
                </a:lnTo>
                <a:lnTo>
                  <a:pt x="522710" y="90372"/>
                </a:lnTo>
                <a:lnTo>
                  <a:pt x="549050" y="125190"/>
                </a:lnTo>
                <a:lnTo>
                  <a:pt x="565696" y="163667"/>
                </a:lnTo>
                <a:lnTo>
                  <a:pt x="571500" y="204978"/>
                </a:lnTo>
                <a:lnTo>
                  <a:pt x="565696" y="246288"/>
                </a:lnTo>
                <a:lnTo>
                  <a:pt x="549050" y="284765"/>
                </a:lnTo>
                <a:lnTo>
                  <a:pt x="522710" y="319583"/>
                </a:lnTo>
                <a:lnTo>
                  <a:pt x="487822" y="349919"/>
                </a:lnTo>
                <a:lnTo>
                  <a:pt x="445535" y="374949"/>
                </a:lnTo>
                <a:lnTo>
                  <a:pt x="396996" y="393848"/>
                </a:lnTo>
                <a:lnTo>
                  <a:pt x="343351" y="405791"/>
                </a:lnTo>
                <a:lnTo>
                  <a:pt x="285750" y="409956"/>
                </a:lnTo>
                <a:lnTo>
                  <a:pt x="228148" y="405791"/>
                </a:lnTo>
                <a:lnTo>
                  <a:pt x="174503" y="393848"/>
                </a:lnTo>
                <a:lnTo>
                  <a:pt x="125964" y="374949"/>
                </a:lnTo>
                <a:lnTo>
                  <a:pt x="83677" y="349919"/>
                </a:lnTo>
                <a:lnTo>
                  <a:pt x="48789" y="319583"/>
                </a:lnTo>
                <a:lnTo>
                  <a:pt x="22449" y="284765"/>
                </a:lnTo>
                <a:lnTo>
                  <a:pt x="5803" y="246288"/>
                </a:lnTo>
                <a:lnTo>
                  <a:pt x="0" y="204978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3953636" y="5600191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/>
                <a:cs typeface="Calibri"/>
              </a:rPr>
              <a:t>8</a:t>
            </a:r>
          </a:p>
        </p:txBody>
      </p:sp>
      <p:sp>
        <p:nvSpPr>
          <p:cNvPr id="41" name="object 41"/>
          <p:cNvSpPr/>
          <p:nvPr/>
        </p:nvSpPr>
        <p:spPr>
          <a:xfrm>
            <a:off x="1901189" y="4143883"/>
            <a:ext cx="521334" cy="567690"/>
          </a:xfrm>
          <a:custGeom>
            <a:avLst/>
            <a:gdLst/>
            <a:ahLst/>
            <a:cxnLst/>
            <a:rect l="l" t="t" r="r" b="b"/>
            <a:pathLst>
              <a:path w="521335" h="567689">
                <a:moveTo>
                  <a:pt x="26670" y="474218"/>
                </a:moveTo>
                <a:lnTo>
                  <a:pt x="0" y="567563"/>
                </a:lnTo>
                <a:lnTo>
                  <a:pt x="90678" y="532765"/>
                </a:lnTo>
                <a:lnTo>
                  <a:pt x="80958" y="523875"/>
                </a:lnTo>
                <a:lnTo>
                  <a:pt x="59562" y="523875"/>
                </a:lnTo>
                <a:lnTo>
                  <a:pt x="38227" y="504444"/>
                </a:lnTo>
                <a:lnTo>
                  <a:pt x="48018" y="493744"/>
                </a:lnTo>
                <a:lnTo>
                  <a:pt x="26670" y="474218"/>
                </a:lnTo>
                <a:close/>
              </a:path>
              <a:path w="521335" h="567689">
                <a:moveTo>
                  <a:pt x="48018" y="493744"/>
                </a:moveTo>
                <a:lnTo>
                  <a:pt x="38227" y="504444"/>
                </a:lnTo>
                <a:lnTo>
                  <a:pt x="59562" y="523875"/>
                </a:lnTo>
                <a:lnTo>
                  <a:pt x="69313" y="513223"/>
                </a:lnTo>
                <a:lnTo>
                  <a:pt x="48018" y="493744"/>
                </a:lnTo>
                <a:close/>
              </a:path>
              <a:path w="521335" h="567689">
                <a:moveTo>
                  <a:pt x="69313" y="513223"/>
                </a:moveTo>
                <a:lnTo>
                  <a:pt x="59562" y="523875"/>
                </a:lnTo>
                <a:lnTo>
                  <a:pt x="80958" y="523875"/>
                </a:lnTo>
                <a:lnTo>
                  <a:pt x="69313" y="513223"/>
                </a:lnTo>
                <a:close/>
              </a:path>
              <a:path w="521335" h="567689">
                <a:moveTo>
                  <a:pt x="499872" y="0"/>
                </a:moveTo>
                <a:lnTo>
                  <a:pt x="48018" y="493744"/>
                </a:lnTo>
                <a:lnTo>
                  <a:pt x="69313" y="513223"/>
                </a:lnTo>
                <a:lnTo>
                  <a:pt x="521208" y="19558"/>
                </a:lnTo>
                <a:lnTo>
                  <a:pt x="4998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757170" y="4193159"/>
            <a:ext cx="406400" cy="483234"/>
          </a:xfrm>
          <a:custGeom>
            <a:avLst/>
            <a:gdLst/>
            <a:ahLst/>
            <a:cxnLst/>
            <a:rect l="l" t="t" r="r" b="b"/>
            <a:pathLst>
              <a:path w="406400" h="483235">
                <a:moveTo>
                  <a:pt x="339180" y="425706"/>
                </a:moveTo>
                <a:lnTo>
                  <a:pt x="316865" y="444246"/>
                </a:lnTo>
                <a:lnTo>
                  <a:pt x="405892" y="483235"/>
                </a:lnTo>
                <a:lnTo>
                  <a:pt x="394988" y="436880"/>
                </a:lnTo>
                <a:lnTo>
                  <a:pt x="348488" y="436880"/>
                </a:lnTo>
                <a:lnTo>
                  <a:pt x="339180" y="425706"/>
                </a:lnTo>
                <a:close/>
              </a:path>
              <a:path w="406400" h="483235">
                <a:moveTo>
                  <a:pt x="361445" y="407208"/>
                </a:moveTo>
                <a:lnTo>
                  <a:pt x="339180" y="425706"/>
                </a:lnTo>
                <a:lnTo>
                  <a:pt x="348488" y="436880"/>
                </a:lnTo>
                <a:lnTo>
                  <a:pt x="370713" y="418338"/>
                </a:lnTo>
                <a:lnTo>
                  <a:pt x="361445" y="407208"/>
                </a:lnTo>
                <a:close/>
              </a:path>
              <a:path w="406400" h="483235">
                <a:moveTo>
                  <a:pt x="383667" y="388747"/>
                </a:moveTo>
                <a:lnTo>
                  <a:pt x="361445" y="407208"/>
                </a:lnTo>
                <a:lnTo>
                  <a:pt x="370713" y="418338"/>
                </a:lnTo>
                <a:lnTo>
                  <a:pt x="348488" y="436880"/>
                </a:lnTo>
                <a:lnTo>
                  <a:pt x="394988" y="436880"/>
                </a:lnTo>
                <a:lnTo>
                  <a:pt x="383667" y="388747"/>
                </a:lnTo>
                <a:close/>
              </a:path>
              <a:path w="406400" h="483235">
                <a:moveTo>
                  <a:pt x="22352" y="0"/>
                </a:moveTo>
                <a:lnTo>
                  <a:pt x="0" y="18542"/>
                </a:lnTo>
                <a:lnTo>
                  <a:pt x="339180" y="425706"/>
                </a:lnTo>
                <a:lnTo>
                  <a:pt x="361445" y="407208"/>
                </a:lnTo>
                <a:lnTo>
                  <a:pt x="2235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400678" y="5037073"/>
            <a:ext cx="492759" cy="546100"/>
          </a:xfrm>
          <a:custGeom>
            <a:avLst/>
            <a:gdLst/>
            <a:ahLst/>
            <a:cxnLst/>
            <a:rect l="l" t="t" r="r" b="b"/>
            <a:pathLst>
              <a:path w="492760" h="546100">
                <a:moveTo>
                  <a:pt x="423561" y="491169"/>
                </a:moveTo>
                <a:lnTo>
                  <a:pt x="402082" y="510413"/>
                </a:lnTo>
                <a:lnTo>
                  <a:pt x="492379" y="546100"/>
                </a:lnTo>
                <a:lnTo>
                  <a:pt x="480265" y="501903"/>
                </a:lnTo>
                <a:lnTo>
                  <a:pt x="433197" y="501903"/>
                </a:lnTo>
                <a:lnTo>
                  <a:pt x="423561" y="491169"/>
                </a:lnTo>
                <a:close/>
              </a:path>
              <a:path w="492760" h="546100">
                <a:moveTo>
                  <a:pt x="445132" y="471844"/>
                </a:moveTo>
                <a:lnTo>
                  <a:pt x="423561" y="491169"/>
                </a:lnTo>
                <a:lnTo>
                  <a:pt x="433197" y="501903"/>
                </a:lnTo>
                <a:lnTo>
                  <a:pt x="454787" y="482600"/>
                </a:lnTo>
                <a:lnTo>
                  <a:pt x="445132" y="471844"/>
                </a:lnTo>
                <a:close/>
              </a:path>
              <a:path w="492760" h="546100">
                <a:moveTo>
                  <a:pt x="466725" y="452500"/>
                </a:moveTo>
                <a:lnTo>
                  <a:pt x="445132" y="471844"/>
                </a:lnTo>
                <a:lnTo>
                  <a:pt x="454787" y="482600"/>
                </a:lnTo>
                <a:lnTo>
                  <a:pt x="433197" y="501903"/>
                </a:lnTo>
                <a:lnTo>
                  <a:pt x="480265" y="501903"/>
                </a:lnTo>
                <a:lnTo>
                  <a:pt x="466725" y="452500"/>
                </a:lnTo>
                <a:close/>
              </a:path>
              <a:path w="492760" h="546100">
                <a:moveTo>
                  <a:pt x="21590" y="0"/>
                </a:moveTo>
                <a:lnTo>
                  <a:pt x="0" y="19303"/>
                </a:lnTo>
                <a:lnTo>
                  <a:pt x="423561" y="491169"/>
                </a:lnTo>
                <a:lnTo>
                  <a:pt x="445132" y="471844"/>
                </a:lnTo>
                <a:lnTo>
                  <a:pt x="215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657348" y="3505708"/>
            <a:ext cx="154940" cy="295910"/>
          </a:xfrm>
          <a:custGeom>
            <a:avLst/>
            <a:gdLst/>
            <a:ahLst/>
            <a:cxnLst/>
            <a:rect l="l" t="t" r="r" b="b"/>
            <a:pathLst>
              <a:path w="154939" h="295910">
                <a:moveTo>
                  <a:pt x="0" y="198754"/>
                </a:moveTo>
                <a:lnTo>
                  <a:pt x="1269" y="295909"/>
                </a:lnTo>
                <a:lnTo>
                  <a:pt x="77572" y="237108"/>
                </a:lnTo>
                <a:lnTo>
                  <a:pt x="45846" y="237108"/>
                </a:lnTo>
                <a:lnTo>
                  <a:pt x="19812" y="224408"/>
                </a:lnTo>
                <a:lnTo>
                  <a:pt x="26112" y="211387"/>
                </a:lnTo>
                <a:lnTo>
                  <a:pt x="0" y="198754"/>
                </a:lnTo>
                <a:close/>
              </a:path>
              <a:path w="154939" h="295910">
                <a:moveTo>
                  <a:pt x="26112" y="211387"/>
                </a:moveTo>
                <a:lnTo>
                  <a:pt x="19812" y="224408"/>
                </a:lnTo>
                <a:lnTo>
                  <a:pt x="45846" y="237108"/>
                </a:lnTo>
                <a:lnTo>
                  <a:pt x="52194" y="224005"/>
                </a:lnTo>
                <a:lnTo>
                  <a:pt x="26112" y="211387"/>
                </a:lnTo>
                <a:close/>
              </a:path>
              <a:path w="154939" h="295910">
                <a:moveTo>
                  <a:pt x="52194" y="224005"/>
                </a:moveTo>
                <a:lnTo>
                  <a:pt x="45846" y="237108"/>
                </a:lnTo>
                <a:lnTo>
                  <a:pt x="77572" y="237108"/>
                </a:lnTo>
                <a:lnTo>
                  <a:pt x="78231" y="236600"/>
                </a:lnTo>
                <a:lnTo>
                  <a:pt x="52194" y="224005"/>
                </a:lnTo>
                <a:close/>
              </a:path>
              <a:path w="154939" h="295910">
                <a:moveTo>
                  <a:pt x="128396" y="0"/>
                </a:moveTo>
                <a:lnTo>
                  <a:pt x="26112" y="211387"/>
                </a:lnTo>
                <a:lnTo>
                  <a:pt x="52194" y="224005"/>
                </a:lnTo>
                <a:lnTo>
                  <a:pt x="154558" y="12700"/>
                </a:lnTo>
                <a:lnTo>
                  <a:pt x="1283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65632" y="5594603"/>
            <a:ext cx="573405" cy="410209"/>
          </a:xfrm>
          <a:custGeom>
            <a:avLst/>
            <a:gdLst/>
            <a:ahLst/>
            <a:cxnLst/>
            <a:rect l="l" t="t" r="r" b="b"/>
            <a:pathLst>
              <a:path w="573405" h="410210">
                <a:moveTo>
                  <a:pt x="286512" y="0"/>
                </a:moveTo>
                <a:lnTo>
                  <a:pt x="228768" y="4164"/>
                </a:lnTo>
                <a:lnTo>
                  <a:pt x="174986" y="16107"/>
                </a:lnTo>
                <a:lnTo>
                  <a:pt x="126317" y="35006"/>
                </a:lnTo>
                <a:lnTo>
                  <a:pt x="83915" y="60036"/>
                </a:lnTo>
                <a:lnTo>
                  <a:pt x="48930" y="90372"/>
                </a:lnTo>
                <a:lnTo>
                  <a:pt x="22514" y="125190"/>
                </a:lnTo>
                <a:lnTo>
                  <a:pt x="5820" y="163667"/>
                </a:lnTo>
                <a:lnTo>
                  <a:pt x="0" y="204978"/>
                </a:lnTo>
                <a:lnTo>
                  <a:pt x="5820" y="246288"/>
                </a:lnTo>
                <a:lnTo>
                  <a:pt x="22514" y="284765"/>
                </a:lnTo>
                <a:lnTo>
                  <a:pt x="48930" y="319583"/>
                </a:lnTo>
                <a:lnTo>
                  <a:pt x="83915" y="349919"/>
                </a:lnTo>
                <a:lnTo>
                  <a:pt x="126317" y="374949"/>
                </a:lnTo>
                <a:lnTo>
                  <a:pt x="174986" y="393848"/>
                </a:lnTo>
                <a:lnTo>
                  <a:pt x="228768" y="405791"/>
                </a:lnTo>
                <a:lnTo>
                  <a:pt x="286512" y="409956"/>
                </a:lnTo>
                <a:lnTo>
                  <a:pt x="344255" y="405791"/>
                </a:lnTo>
                <a:lnTo>
                  <a:pt x="398037" y="393848"/>
                </a:lnTo>
                <a:lnTo>
                  <a:pt x="446706" y="374949"/>
                </a:lnTo>
                <a:lnTo>
                  <a:pt x="489108" y="349919"/>
                </a:lnTo>
                <a:lnTo>
                  <a:pt x="524093" y="319583"/>
                </a:lnTo>
                <a:lnTo>
                  <a:pt x="550509" y="284765"/>
                </a:lnTo>
                <a:lnTo>
                  <a:pt x="567203" y="246288"/>
                </a:lnTo>
                <a:lnTo>
                  <a:pt x="573024" y="204978"/>
                </a:lnTo>
                <a:lnTo>
                  <a:pt x="567203" y="163667"/>
                </a:lnTo>
                <a:lnTo>
                  <a:pt x="550509" y="125190"/>
                </a:lnTo>
                <a:lnTo>
                  <a:pt x="524093" y="90372"/>
                </a:lnTo>
                <a:lnTo>
                  <a:pt x="489108" y="60036"/>
                </a:lnTo>
                <a:lnTo>
                  <a:pt x="446706" y="35006"/>
                </a:lnTo>
                <a:lnTo>
                  <a:pt x="398037" y="16107"/>
                </a:lnTo>
                <a:lnTo>
                  <a:pt x="344255" y="4164"/>
                </a:lnTo>
                <a:lnTo>
                  <a:pt x="286512" y="0"/>
                </a:lnTo>
                <a:close/>
              </a:path>
            </a:pathLst>
          </a:custGeom>
          <a:solidFill>
            <a:srgbClr val="EAF9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65632" y="5594603"/>
            <a:ext cx="573405" cy="410209"/>
          </a:xfrm>
          <a:custGeom>
            <a:avLst/>
            <a:gdLst/>
            <a:ahLst/>
            <a:cxnLst/>
            <a:rect l="l" t="t" r="r" b="b"/>
            <a:pathLst>
              <a:path w="573405" h="410210">
                <a:moveTo>
                  <a:pt x="0" y="204978"/>
                </a:moveTo>
                <a:lnTo>
                  <a:pt x="5820" y="163667"/>
                </a:lnTo>
                <a:lnTo>
                  <a:pt x="22514" y="125190"/>
                </a:lnTo>
                <a:lnTo>
                  <a:pt x="48930" y="90372"/>
                </a:lnTo>
                <a:lnTo>
                  <a:pt x="83915" y="60036"/>
                </a:lnTo>
                <a:lnTo>
                  <a:pt x="126317" y="35006"/>
                </a:lnTo>
                <a:lnTo>
                  <a:pt x="174986" y="16107"/>
                </a:lnTo>
                <a:lnTo>
                  <a:pt x="228768" y="4164"/>
                </a:lnTo>
                <a:lnTo>
                  <a:pt x="286512" y="0"/>
                </a:lnTo>
                <a:lnTo>
                  <a:pt x="344255" y="4164"/>
                </a:lnTo>
                <a:lnTo>
                  <a:pt x="398037" y="16107"/>
                </a:lnTo>
                <a:lnTo>
                  <a:pt x="446706" y="35006"/>
                </a:lnTo>
                <a:lnTo>
                  <a:pt x="489108" y="60036"/>
                </a:lnTo>
                <a:lnTo>
                  <a:pt x="524093" y="90372"/>
                </a:lnTo>
                <a:lnTo>
                  <a:pt x="550509" y="125190"/>
                </a:lnTo>
                <a:lnTo>
                  <a:pt x="567203" y="163667"/>
                </a:lnTo>
                <a:lnTo>
                  <a:pt x="573024" y="204978"/>
                </a:lnTo>
                <a:lnTo>
                  <a:pt x="567203" y="246288"/>
                </a:lnTo>
                <a:lnTo>
                  <a:pt x="550509" y="284765"/>
                </a:lnTo>
                <a:lnTo>
                  <a:pt x="524093" y="319583"/>
                </a:lnTo>
                <a:lnTo>
                  <a:pt x="489108" y="349919"/>
                </a:lnTo>
                <a:lnTo>
                  <a:pt x="446706" y="374949"/>
                </a:lnTo>
                <a:lnTo>
                  <a:pt x="398037" y="393848"/>
                </a:lnTo>
                <a:lnTo>
                  <a:pt x="344255" y="405791"/>
                </a:lnTo>
                <a:lnTo>
                  <a:pt x="286512" y="409956"/>
                </a:lnTo>
                <a:lnTo>
                  <a:pt x="228768" y="405791"/>
                </a:lnTo>
                <a:lnTo>
                  <a:pt x="174986" y="393848"/>
                </a:lnTo>
                <a:lnTo>
                  <a:pt x="126317" y="374949"/>
                </a:lnTo>
                <a:lnTo>
                  <a:pt x="83915" y="349919"/>
                </a:lnTo>
                <a:lnTo>
                  <a:pt x="48930" y="319583"/>
                </a:lnTo>
                <a:lnTo>
                  <a:pt x="22514" y="284765"/>
                </a:lnTo>
                <a:lnTo>
                  <a:pt x="5820" y="246288"/>
                </a:lnTo>
                <a:lnTo>
                  <a:pt x="0" y="20497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1081532" y="5635244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/>
                <a:cs typeface="Calibri"/>
              </a:rPr>
              <a:t>2</a:t>
            </a:r>
          </a:p>
        </p:txBody>
      </p:sp>
      <p:sp>
        <p:nvSpPr>
          <p:cNvPr id="48" name="object 48"/>
          <p:cNvSpPr/>
          <p:nvPr/>
        </p:nvSpPr>
        <p:spPr>
          <a:xfrm>
            <a:off x="1207769" y="5075046"/>
            <a:ext cx="520065" cy="567690"/>
          </a:xfrm>
          <a:custGeom>
            <a:avLst/>
            <a:gdLst/>
            <a:ahLst/>
            <a:cxnLst/>
            <a:rect l="l" t="t" r="r" b="b"/>
            <a:pathLst>
              <a:path w="520064" h="567689">
                <a:moveTo>
                  <a:pt x="26466" y="474090"/>
                </a:moveTo>
                <a:lnTo>
                  <a:pt x="0" y="567562"/>
                </a:lnTo>
                <a:lnTo>
                  <a:pt x="90678" y="532676"/>
                </a:lnTo>
                <a:lnTo>
                  <a:pt x="81003" y="523849"/>
                </a:lnTo>
                <a:lnTo>
                  <a:pt x="59486" y="523849"/>
                </a:lnTo>
                <a:lnTo>
                  <a:pt x="38100" y="504316"/>
                </a:lnTo>
                <a:lnTo>
                  <a:pt x="47866" y="493615"/>
                </a:lnTo>
                <a:lnTo>
                  <a:pt x="26466" y="474090"/>
                </a:lnTo>
                <a:close/>
              </a:path>
              <a:path w="520064" h="567689">
                <a:moveTo>
                  <a:pt x="47866" y="493615"/>
                </a:moveTo>
                <a:lnTo>
                  <a:pt x="38100" y="504316"/>
                </a:lnTo>
                <a:lnTo>
                  <a:pt x="59486" y="523849"/>
                </a:lnTo>
                <a:lnTo>
                  <a:pt x="69262" y="513137"/>
                </a:lnTo>
                <a:lnTo>
                  <a:pt x="47866" y="493615"/>
                </a:lnTo>
                <a:close/>
              </a:path>
              <a:path w="520064" h="567689">
                <a:moveTo>
                  <a:pt x="69262" y="513137"/>
                </a:moveTo>
                <a:lnTo>
                  <a:pt x="59486" y="523849"/>
                </a:lnTo>
                <a:lnTo>
                  <a:pt x="81003" y="523849"/>
                </a:lnTo>
                <a:lnTo>
                  <a:pt x="69262" y="513137"/>
                </a:lnTo>
                <a:close/>
              </a:path>
              <a:path w="520064" h="567689">
                <a:moveTo>
                  <a:pt x="498348" y="0"/>
                </a:moveTo>
                <a:lnTo>
                  <a:pt x="47866" y="493615"/>
                </a:lnTo>
                <a:lnTo>
                  <a:pt x="69262" y="513137"/>
                </a:lnTo>
                <a:lnTo>
                  <a:pt x="519684" y="19557"/>
                </a:lnTo>
                <a:lnTo>
                  <a:pt x="4983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167127" y="5574791"/>
            <a:ext cx="573405" cy="411480"/>
          </a:xfrm>
          <a:custGeom>
            <a:avLst/>
            <a:gdLst/>
            <a:ahLst/>
            <a:cxnLst/>
            <a:rect l="l" t="t" r="r" b="b"/>
            <a:pathLst>
              <a:path w="573405" h="411479">
                <a:moveTo>
                  <a:pt x="286512" y="0"/>
                </a:moveTo>
                <a:lnTo>
                  <a:pt x="228768" y="4179"/>
                </a:lnTo>
                <a:lnTo>
                  <a:pt x="174986" y="16168"/>
                </a:lnTo>
                <a:lnTo>
                  <a:pt x="126317" y="35137"/>
                </a:lnTo>
                <a:lnTo>
                  <a:pt x="83915" y="60259"/>
                </a:lnTo>
                <a:lnTo>
                  <a:pt x="48930" y="90708"/>
                </a:lnTo>
                <a:lnTo>
                  <a:pt x="22514" y="125656"/>
                </a:lnTo>
                <a:lnTo>
                  <a:pt x="5820" y="164276"/>
                </a:lnTo>
                <a:lnTo>
                  <a:pt x="0" y="205740"/>
                </a:lnTo>
                <a:lnTo>
                  <a:pt x="5820" y="247203"/>
                </a:lnTo>
                <a:lnTo>
                  <a:pt x="22514" y="285823"/>
                </a:lnTo>
                <a:lnTo>
                  <a:pt x="48930" y="320771"/>
                </a:lnTo>
                <a:lnTo>
                  <a:pt x="83915" y="351220"/>
                </a:lnTo>
                <a:lnTo>
                  <a:pt x="126317" y="376342"/>
                </a:lnTo>
                <a:lnTo>
                  <a:pt x="174986" y="395311"/>
                </a:lnTo>
                <a:lnTo>
                  <a:pt x="228768" y="407300"/>
                </a:lnTo>
                <a:lnTo>
                  <a:pt x="286512" y="411480"/>
                </a:lnTo>
                <a:lnTo>
                  <a:pt x="344255" y="407300"/>
                </a:lnTo>
                <a:lnTo>
                  <a:pt x="398037" y="395311"/>
                </a:lnTo>
                <a:lnTo>
                  <a:pt x="446706" y="376342"/>
                </a:lnTo>
                <a:lnTo>
                  <a:pt x="489108" y="351220"/>
                </a:lnTo>
                <a:lnTo>
                  <a:pt x="524093" y="320771"/>
                </a:lnTo>
                <a:lnTo>
                  <a:pt x="550509" y="285823"/>
                </a:lnTo>
                <a:lnTo>
                  <a:pt x="567203" y="247203"/>
                </a:lnTo>
                <a:lnTo>
                  <a:pt x="573024" y="205740"/>
                </a:lnTo>
                <a:lnTo>
                  <a:pt x="567203" y="164276"/>
                </a:lnTo>
                <a:lnTo>
                  <a:pt x="550509" y="125656"/>
                </a:lnTo>
                <a:lnTo>
                  <a:pt x="524093" y="90708"/>
                </a:lnTo>
                <a:lnTo>
                  <a:pt x="489108" y="60259"/>
                </a:lnTo>
                <a:lnTo>
                  <a:pt x="446706" y="35137"/>
                </a:lnTo>
                <a:lnTo>
                  <a:pt x="398037" y="16168"/>
                </a:lnTo>
                <a:lnTo>
                  <a:pt x="344255" y="4179"/>
                </a:lnTo>
                <a:lnTo>
                  <a:pt x="286512" y="0"/>
                </a:lnTo>
                <a:close/>
              </a:path>
            </a:pathLst>
          </a:custGeom>
          <a:solidFill>
            <a:srgbClr val="EAF9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167127" y="5574791"/>
            <a:ext cx="573405" cy="411480"/>
          </a:xfrm>
          <a:custGeom>
            <a:avLst/>
            <a:gdLst/>
            <a:ahLst/>
            <a:cxnLst/>
            <a:rect l="l" t="t" r="r" b="b"/>
            <a:pathLst>
              <a:path w="573405" h="411479">
                <a:moveTo>
                  <a:pt x="0" y="205740"/>
                </a:moveTo>
                <a:lnTo>
                  <a:pt x="5820" y="164276"/>
                </a:lnTo>
                <a:lnTo>
                  <a:pt x="22514" y="125656"/>
                </a:lnTo>
                <a:lnTo>
                  <a:pt x="48930" y="90708"/>
                </a:lnTo>
                <a:lnTo>
                  <a:pt x="83915" y="60259"/>
                </a:lnTo>
                <a:lnTo>
                  <a:pt x="126317" y="35137"/>
                </a:lnTo>
                <a:lnTo>
                  <a:pt x="174986" y="16168"/>
                </a:lnTo>
                <a:lnTo>
                  <a:pt x="228768" y="4179"/>
                </a:lnTo>
                <a:lnTo>
                  <a:pt x="286512" y="0"/>
                </a:lnTo>
                <a:lnTo>
                  <a:pt x="344255" y="4179"/>
                </a:lnTo>
                <a:lnTo>
                  <a:pt x="398037" y="16168"/>
                </a:lnTo>
                <a:lnTo>
                  <a:pt x="446706" y="35137"/>
                </a:lnTo>
                <a:lnTo>
                  <a:pt x="489108" y="60259"/>
                </a:lnTo>
                <a:lnTo>
                  <a:pt x="524093" y="90708"/>
                </a:lnTo>
                <a:lnTo>
                  <a:pt x="550509" y="125656"/>
                </a:lnTo>
                <a:lnTo>
                  <a:pt x="567203" y="164276"/>
                </a:lnTo>
                <a:lnTo>
                  <a:pt x="573024" y="205740"/>
                </a:lnTo>
                <a:lnTo>
                  <a:pt x="567203" y="247203"/>
                </a:lnTo>
                <a:lnTo>
                  <a:pt x="550509" y="285823"/>
                </a:lnTo>
                <a:lnTo>
                  <a:pt x="524093" y="320771"/>
                </a:lnTo>
                <a:lnTo>
                  <a:pt x="489108" y="351220"/>
                </a:lnTo>
                <a:lnTo>
                  <a:pt x="446706" y="376342"/>
                </a:lnTo>
                <a:lnTo>
                  <a:pt x="398037" y="395311"/>
                </a:lnTo>
                <a:lnTo>
                  <a:pt x="344255" y="407300"/>
                </a:lnTo>
                <a:lnTo>
                  <a:pt x="286512" y="411480"/>
                </a:lnTo>
                <a:lnTo>
                  <a:pt x="228768" y="407300"/>
                </a:lnTo>
                <a:lnTo>
                  <a:pt x="174986" y="395311"/>
                </a:lnTo>
                <a:lnTo>
                  <a:pt x="126317" y="376342"/>
                </a:lnTo>
                <a:lnTo>
                  <a:pt x="83915" y="351220"/>
                </a:lnTo>
                <a:lnTo>
                  <a:pt x="48930" y="320771"/>
                </a:lnTo>
                <a:lnTo>
                  <a:pt x="22514" y="285823"/>
                </a:lnTo>
                <a:lnTo>
                  <a:pt x="5820" y="247203"/>
                </a:lnTo>
                <a:lnTo>
                  <a:pt x="0" y="20574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2383282" y="5616955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/>
                <a:cs typeface="Calibri"/>
              </a:rPr>
              <a:t>4</a:t>
            </a:r>
          </a:p>
        </p:txBody>
      </p:sp>
      <p:sp>
        <p:nvSpPr>
          <p:cNvPr id="52" name="object 52"/>
          <p:cNvSpPr/>
          <p:nvPr/>
        </p:nvSpPr>
        <p:spPr>
          <a:xfrm>
            <a:off x="1961514" y="5043804"/>
            <a:ext cx="441325" cy="550545"/>
          </a:xfrm>
          <a:custGeom>
            <a:avLst/>
            <a:gdLst/>
            <a:ahLst/>
            <a:cxnLst/>
            <a:rect l="l" t="t" r="r" b="b"/>
            <a:pathLst>
              <a:path w="441325" h="550545">
                <a:moveTo>
                  <a:pt x="375665" y="491058"/>
                </a:moveTo>
                <a:lnTo>
                  <a:pt x="353060" y="509016"/>
                </a:lnTo>
                <a:lnTo>
                  <a:pt x="441071" y="550037"/>
                </a:lnTo>
                <a:lnTo>
                  <a:pt x="431011" y="502412"/>
                </a:lnTo>
                <a:lnTo>
                  <a:pt x="384683" y="502412"/>
                </a:lnTo>
                <a:lnTo>
                  <a:pt x="375665" y="491058"/>
                </a:lnTo>
                <a:close/>
              </a:path>
              <a:path w="441325" h="550545">
                <a:moveTo>
                  <a:pt x="398384" y="473010"/>
                </a:moveTo>
                <a:lnTo>
                  <a:pt x="375665" y="491058"/>
                </a:lnTo>
                <a:lnTo>
                  <a:pt x="384683" y="502412"/>
                </a:lnTo>
                <a:lnTo>
                  <a:pt x="407416" y="484378"/>
                </a:lnTo>
                <a:lnTo>
                  <a:pt x="398384" y="473010"/>
                </a:lnTo>
                <a:close/>
              </a:path>
              <a:path w="441325" h="550545">
                <a:moveTo>
                  <a:pt x="421005" y="455041"/>
                </a:moveTo>
                <a:lnTo>
                  <a:pt x="398384" y="473010"/>
                </a:lnTo>
                <a:lnTo>
                  <a:pt x="407416" y="484378"/>
                </a:lnTo>
                <a:lnTo>
                  <a:pt x="384683" y="502412"/>
                </a:lnTo>
                <a:lnTo>
                  <a:pt x="431011" y="502412"/>
                </a:lnTo>
                <a:lnTo>
                  <a:pt x="421005" y="455041"/>
                </a:lnTo>
                <a:close/>
              </a:path>
              <a:path w="441325" h="550545">
                <a:moveTo>
                  <a:pt x="22606" y="0"/>
                </a:moveTo>
                <a:lnTo>
                  <a:pt x="0" y="18034"/>
                </a:lnTo>
                <a:lnTo>
                  <a:pt x="375665" y="491058"/>
                </a:lnTo>
                <a:lnTo>
                  <a:pt x="398384" y="473010"/>
                </a:lnTo>
                <a:lnTo>
                  <a:pt x="226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1581911" y="5949696"/>
            <a:ext cx="490855" cy="37084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3175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50"/>
              </a:spcBef>
            </a:pPr>
            <a:r>
              <a:rPr sz="1800">
                <a:latin typeface="Calibri"/>
                <a:cs typeface="Calibri"/>
              </a:rPr>
              <a:t>&lt;5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4174235" y="6045708"/>
            <a:ext cx="494030" cy="36893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31114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44"/>
              </a:spcBef>
            </a:pPr>
            <a:r>
              <a:rPr sz="1800">
                <a:latin typeface="Calibri"/>
                <a:cs typeface="Calibri"/>
              </a:rPr>
              <a:t>&gt;5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807516" y="4167962"/>
            <a:ext cx="11112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latin typeface="Calibri"/>
                <a:cs typeface="Calibri"/>
              </a:rPr>
              <a:t>Sol Alt</a:t>
            </a:r>
            <a:r>
              <a:rPr sz="1800" spc="-60">
                <a:latin typeface="Calibri"/>
                <a:cs typeface="Calibri"/>
              </a:rPr>
              <a:t> </a:t>
            </a:r>
            <a:r>
              <a:rPr sz="1800" spc="-10">
                <a:latin typeface="Calibri"/>
                <a:cs typeface="Calibri"/>
              </a:rPr>
              <a:t>Ağaç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670172" y="4501337"/>
            <a:ext cx="11544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latin typeface="Calibri"/>
                <a:cs typeface="Calibri"/>
              </a:rPr>
              <a:t>Sağ Alt</a:t>
            </a:r>
            <a:r>
              <a:rPr sz="1800" spc="-70">
                <a:latin typeface="Calibri"/>
                <a:cs typeface="Calibri"/>
              </a:rPr>
              <a:t> </a:t>
            </a:r>
            <a:r>
              <a:rPr sz="1800" spc="-10">
                <a:latin typeface="Calibri"/>
                <a:cs typeface="Calibri"/>
              </a:rPr>
              <a:t>Ağaç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5148071" y="4119371"/>
            <a:ext cx="3152140" cy="2478405"/>
          </a:xfrm>
          <a:custGeom>
            <a:avLst/>
            <a:gdLst/>
            <a:ahLst/>
            <a:cxnLst/>
            <a:rect l="l" t="t" r="r" b="b"/>
            <a:pathLst>
              <a:path w="3152140" h="2478404">
                <a:moveTo>
                  <a:pt x="2425954" y="0"/>
                </a:moveTo>
                <a:lnTo>
                  <a:pt x="725677" y="0"/>
                </a:lnTo>
                <a:lnTo>
                  <a:pt x="0" y="725677"/>
                </a:lnTo>
                <a:lnTo>
                  <a:pt x="0" y="1752282"/>
                </a:lnTo>
                <a:lnTo>
                  <a:pt x="725677" y="2478023"/>
                </a:lnTo>
                <a:lnTo>
                  <a:pt x="2425954" y="2478024"/>
                </a:lnTo>
                <a:lnTo>
                  <a:pt x="3151631" y="1752282"/>
                </a:lnTo>
                <a:lnTo>
                  <a:pt x="3151631" y="725677"/>
                </a:lnTo>
                <a:lnTo>
                  <a:pt x="2425954" y="0"/>
                </a:lnTo>
                <a:close/>
              </a:path>
            </a:pathLst>
          </a:custGeom>
          <a:solidFill>
            <a:srgbClr val="DFFF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148071" y="4119371"/>
            <a:ext cx="3152140" cy="2478405"/>
          </a:xfrm>
          <a:custGeom>
            <a:avLst/>
            <a:gdLst/>
            <a:ahLst/>
            <a:cxnLst/>
            <a:rect l="l" t="t" r="r" b="b"/>
            <a:pathLst>
              <a:path w="3152140" h="2478404">
                <a:moveTo>
                  <a:pt x="0" y="725677"/>
                </a:moveTo>
                <a:lnTo>
                  <a:pt x="725677" y="0"/>
                </a:lnTo>
                <a:lnTo>
                  <a:pt x="2425954" y="0"/>
                </a:lnTo>
                <a:lnTo>
                  <a:pt x="3151631" y="725677"/>
                </a:lnTo>
                <a:lnTo>
                  <a:pt x="3151631" y="1752282"/>
                </a:lnTo>
                <a:lnTo>
                  <a:pt x="2425954" y="2478023"/>
                </a:lnTo>
                <a:lnTo>
                  <a:pt x="725677" y="2478023"/>
                </a:lnTo>
                <a:lnTo>
                  <a:pt x="0" y="1752282"/>
                </a:lnTo>
                <a:lnTo>
                  <a:pt x="0" y="725677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71744" y="3625596"/>
            <a:ext cx="544195" cy="411480"/>
          </a:xfrm>
          <a:custGeom>
            <a:avLst/>
            <a:gdLst/>
            <a:ahLst/>
            <a:cxnLst/>
            <a:rect l="l" t="t" r="r" b="b"/>
            <a:pathLst>
              <a:path w="544195" h="411479">
                <a:moveTo>
                  <a:pt x="272033" y="0"/>
                </a:moveTo>
                <a:lnTo>
                  <a:pt x="217209" y="4178"/>
                </a:lnTo>
                <a:lnTo>
                  <a:pt x="166145" y="16162"/>
                </a:lnTo>
                <a:lnTo>
                  <a:pt x="119936" y="35127"/>
                </a:lnTo>
                <a:lnTo>
                  <a:pt x="79676" y="60245"/>
                </a:lnTo>
                <a:lnTo>
                  <a:pt x="46458" y="90692"/>
                </a:lnTo>
                <a:lnTo>
                  <a:pt x="21377" y="125640"/>
                </a:lnTo>
                <a:lnTo>
                  <a:pt x="5526" y="164265"/>
                </a:lnTo>
                <a:lnTo>
                  <a:pt x="0" y="205739"/>
                </a:lnTo>
                <a:lnTo>
                  <a:pt x="5526" y="247214"/>
                </a:lnTo>
                <a:lnTo>
                  <a:pt x="21377" y="285839"/>
                </a:lnTo>
                <a:lnTo>
                  <a:pt x="46458" y="320787"/>
                </a:lnTo>
                <a:lnTo>
                  <a:pt x="79676" y="351234"/>
                </a:lnTo>
                <a:lnTo>
                  <a:pt x="119936" y="376352"/>
                </a:lnTo>
                <a:lnTo>
                  <a:pt x="166145" y="395317"/>
                </a:lnTo>
                <a:lnTo>
                  <a:pt x="217209" y="407301"/>
                </a:lnTo>
                <a:lnTo>
                  <a:pt x="272033" y="411479"/>
                </a:lnTo>
                <a:lnTo>
                  <a:pt x="326858" y="407301"/>
                </a:lnTo>
                <a:lnTo>
                  <a:pt x="377922" y="395317"/>
                </a:lnTo>
                <a:lnTo>
                  <a:pt x="424131" y="376352"/>
                </a:lnTo>
                <a:lnTo>
                  <a:pt x="464391" y="351234"/>
                </a:lnTo>
                <a:lnTo>
                  <a:pt x="497609" y="320787"/>
                </a:lnTo>
                <a:lnTo>
                  <a:pt x="522690" y="285839"/>
                </a:lnTo>
                <a:lnTo>
                  <a:pt x="538541" y="247214"/>
                </a:lnTo>
                <a:lnTo>
                  <a:pt x="544067" y="205739"/>
                </a:lnTo>
                <a:lnTo>
                  <a:pt x="538541" y="164265"/>
                </a:lnTo>
                <a:lnTo>
                  <a:pt x="522690" y="125640"/>
                </a:lnTo>
                <a:lnTo>
                  <a:pt x="497609" y="90692"/>
                </a:lnTo>
                <a:lnTo>
                  <a:pt x="464391" y="60245"/>
                </a:lnTo>
                <a:lnTo>
                  <a:pt x="424131" y="35127"/>
                </a:lnTo>
                <a:lnTo>
                  <a:pt x="377922" y="16162"/>
                </a:lnTo>
                <a:lnTo>
                  <a:pt x="326858" y="4178"/>
                </a:lnTo>
                <a:lnTo>
                  <a:pt x="272033" y="0"/>
                </a:lnTo>
                <a:close/>
              </a:path>
            </a:pathLst>
          </a:custGeom>
          <a:solidFill>
            <a:srgbClr val="EAF9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71744" y="3625596"/>
            <a:ext cx="544195" cy="411480"/>
          </a:xfrm>
          <a:custGeom>
            <a:avLst/>
            <a:gdLst/>
            <a:ahLst/>
            <a:cxnLst/>
            <a:rect l="l" t="t" r="r" b="b"/>
            <a:pathLst>
              <a:path w="544195" h="411479">
                <a:moveTo>
                  <a:pt x="0" y="205739"/>
                </a:moveTo>
                <a:lnTo>
                  <a:pt x="5526" y="164265"/>
                </a:lnTo>
                <a:lnTo>
                  <a:pt x="21377" y="125640"/>
                </a:lnTo>
                <a:lnTo>
                  <a:pt x="46458" y="90692"/>
                </a:lnTo>
                <a:lnTo>
                  <a:pt x="79676" y="60245"/>
                </a:lnTo>
                <a:lnTo>
                  <a:pt x="119936" y="35127"/>
                </a:lnTo>
                <a:lnTo>
                  <a:pt x="166145" y="16162"/>
                </a:lnTo>
                <a:lnTo>
                  <a:pt x="217209" y="4178"/>
                </a:lnTo>
                <a:lnTo>
                  <a:pt x="272033" y="0"/>
                </a:lnTo>
                <a:lnTo>
                  <a:pt x="326858" y="4178"/>
                </a:lnTo>
                <a:lnTo>
                  <a:pt x="377922" y="16162"/>
                </a:lnTo>
                <a:lnTo>
                  <a:pt x="424131" y="35127"/>
                </a:lnTo>
                <a:lnTo>
                  <a:pt x="464391" y="60245"/>
                </a:lnTo>
                <a:lnTo>
                  <a:pt x="497609" y="90692"/>
                </a:lnTo>
                <a:lnTo>
                  <a:pt x="522690" y="125640"/>
                </a:lnTo>
                <a:lnTo>
                  <a:pt x="538541" y="164265"/>
                </a:lnTo>
                <a:lnTo>
                  <a:pt x="544067" y="205739"/>
                </a:lnTo>
                <a:lnTo>
                  <a:pt x="538541" y="247214"/>
                </a:lnTo>
                <a:lnTo>
                  <a:pt x="522690" y="285839"/>
                </a:lnTo>
                <a:lnTo>
                  <a:pt x="497609" y="320787"/>
                </a:lnTo>
                <a:lnTo>
                  <a:pt x="464391" y="351234"/>
                </a:lnTo>
                <a:lnTo>
                  <a:pt x="424131" y="376352"/>
                </a:lnTo>
                <a:lnTo>
                  <a:pt x="377922" y="395317"/>
                </a:lnTo>
                <a:lnTo>
                  <a:pt x="326858" y="407301"/>
                </a:lnTo>
                <a:lnTo>
                  <a:pt x="272033" y="411479"/>
                </a:lnTo>
                <a:lnTo>
                  <a:pt x="217209" y="407301"/>
                </a:lnTo>
                <a:lnTo>
                  <a:pt x="166145" y="395317"/>
                </a:lnTo>
                <a:lnTo>
                  <a:pt x="119936" y="376352"/>
                </a:lnTo>
                <a:lnTo>
                  <a:pt x="79676" y="351234"/>
                </a:lnTo>
                <a:lnTo>
                  <a:pt x="46458" y="320787"/>
                </a:lnTo>
                <a:lnTo>
                  <a:pt x="21377" y="285839"/>
                </a:lnTo>
                <a:lnTo>
                  <a:pt x="5526" y="247214"/>
                </a:lnTo>
                <a:lnTo>
                  <a:pt x="0" y="20573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5773039" y="3667125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/>
                <a:cs typeface="Calibri"/>
              </a:rPr>
              <a:t>2</a:t>
            </a:r>
          </a:p>
        </p:txBody>
      </p:sp>
      <p:sp>
        <p:nvSpPr>
          <p:cNvPr id="62" name="object 62"/>
          <p:cNvSpPr txBox="1"/>
          <p:nvPr/>
        </p:nvSpPr>
        <p:spPr>
          <a:xfrm>
            <a:off x="612140" y="1445514"/>
            <a:ext cx="7404100" cy="2098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6100" marR="595630" indent="-534035">
              <a:lnSpc>
                <a:spcPct val="100000"/>
              </a:lnSpc>
              <a:spcBef>
                <a:spcPts val="100"/>
              </a:spcBef>
              <a:tabLst>
                <a:tab pos="546100" algn="l"/>
              </a:tabLst>
            </a:pPr>
            <a:r>
              <a:rPr sz="1800" spc="2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400">
                <a:solidFill>
                  <a:srgbClr val="C00000"/>
                </a:solidFill>
                <a:latin typeface="Calibri"/>
                <a:cs typeface="Calibri"/>
              </a:rPr>
              <a:t>İkili </a:t>
            </a:r>
            <a:r>
              <a:rPr sz="2400" spc="-10">
                <a:solidFill>
                  <a:srgbClr val="C00000"/>
                </a:solidFill>
                <a:latin typeface="Calibri"/>
                <a:cs typeface="Calibri"/>
              </a:rPr>
              <a:t>Arama Ağacı </a:t>
            </a:r>
            <a:r>
              <a:rPr sz="2400" spc="-5">
                <a:latin typeface="Calibri"/>
                <a:cs typeface="Calibri"/>
              </a:rPr>
              <a:t>her bir düğümdeki </a:t>
            </a:r>
            <a:r>
              <a:rPr sz="2400" spc="-10">
                <a:latin typeface="Calibri"/>
                <a:cs typeface="Calibri"/>
              </a:rPr>
              <a:t>değerlere </a:t>
            </a:r>
            <a:r>
              <a:rPr sz="2400" spc="-15">
                <a:latin typeface="Calibri"/>
                <a:cs typeface="Calibri"/>
              </a:rPr>
              <a:t>göre  </a:t>
            </a:r>
            <a:r>
              <a:rPr sz="2400" spc="-5">
                <a:latin typeface="Calibri"/>
                <a:cs typeface="Calibri"/>
              </a:rPr>
              <a:t>düzenlenir:</a:t>
            </a:r>
            <a:endParaRPr sz="2400">
              <a:latin typeface="Calibri"/>
              <a:cs typeface="Calibri"/>
            </a:endParaRPr>
          </a:p>
          <a:p>
            <a:pPr marL="413384">
              <a:lnSpc>
                <a:spcPct val="100000"/>
              </a:lnSpc>
              <a:spcBef>
                <a:spcPts val="550"/>
              </a:spcBef>
              <a:tabLst>
                <a:tab pos="946785" algn="l"/>
              </a:tabLst>
            </a:pPr>
            <a:r>
              <a:rPr sz="1650" spc="15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650" spc="15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200" spc="-5">
                <a:latin typeface="Calibri"/>
                <a:cs typeface="Calibri"/>
              </a:rPr>
              <a:t>Sol alt </a:t>
            </a:r>
            <a:r>
              <a:rPr sz="2200" spc="-15">
                <a:latin typeface="Calibri"/>
                <a:cs typeface="Calibri"/>
              </a:rPr>
              <a:t>ağaçtaki </a:t>
            </a:r>
            <a:r>
              <a:rPr sz="2200" spc="-5">
                <a:latin typeface="Calibri"/>
                <a:cs typeface="Calibri"/>
              </a:rPr>
              <a:t>tüm </a:t>
            </a:r>
            <a:r>
              <a:rPr sz="2200" spc="-10">
                <a:latin typeface="Calibri"/>
                <a:cs typeface="Calibri"/>
              </a:rPr>
              <a:t>değerler </a:t>
            </a:r>
            <a:r>
              <a:rPr sz="2200" spc="-30">
                <a:latin typeface="Calibri"/>
                <a:cs typeface="Calibri"/>
              </a:rPr>
              <a:t>kök </a:t>
            </a:r>
            <a:r>
              <a:rPr sz="2200" spc="-10">
                <a:latin typeface="Calibri"/>
                <a:cs typeface="Calibri"/>
              </a:rPr>
              <a:t>düğümünden</a:t>
            </a:r>
            <a:r>
              <a:rPr sz="2200" spc="100">
                <a:latin typeface="Calibri"/>
                <a:cs typeface="Calibri"/>
              </a:rPr>
              <a:t> </a:t>
            </a:r>
            <a:r>
              <a:rPr sz="2200" spc="-30">
                <a:latin typeface="Calibri"/>
                <a:cs typeface="Calibri"/>
              </a:rPr>
              <a:t>küçüktür.</a:t>
            </a:r>
            <a:endParaRPr sz="2200">
              <a:latin typeface="Calibri"/>
              <a:cs typeface="Calibri"/>
            </a:endParaRPr>
          </a:p>
          <a:p>
            <a:pPr marL="413384">
              <a:lnSpc>
                <a:spcPct val="100000"/>
              </a:lnSpc>
              <a:spcBef>
                <a:spcPts val="525"/>
              </a:spcBef>
              <a:tabLst>
                <a:tab pos="946785" algn="l"/>
              </a:tabLst>
            </a:pPr>
            <a:r>
              <a:rPr sz="1650" spc="15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650" spc="15">
                <a:solidFill>
                  <a:srgbClr val="93C500"/>
                </a:solidFill>
                <a:latin typeface="Times New Roman"/>
                <a:cs typeface="Times New Roman"/>
              </a:rPr>
              <a:t>	</a:t>
            </a:r>
            <a:r>
              <a:rPr sz="2200" spc="-10">
                <a:latin typeface="Calibri"/>
                <a:cs typeface="Calibri"/>
              </a:rPr>
              <a:t>Sağ </a:t>
            </a:r>
            <a:r>
              <a:rPr sz="2200" spc="-5">
                <a:latin typeface="Calibri"/>
                <a:cs typeface="Calibri"/>
              </a:rPr>
              <a:t>alt </a:t>
            </a:r>
            <a:r>
              <a:rPr sz="2200" spc="-15">
                <a:latin typeface="Calibri"/>
                <a:cs typeface="Calibri"/>
              </a:rPr>
              <a:t>ağaçtaki </a:t>
            </a:r>
            <a:r>
              <a:rPr sz="2200" spc="-10">
                <a:latin typeface="Calibri"/>
                <a:cs typeface="Calibri"/>
              </a:rPr>
              <a:t>tüm değerler </a:t>
            </a:r>
            <a:r>
              <a:rPr sz="2200" spc="-30">
                <a:latin typeface="Calibri"/>
                <a:cs typeface="Calibri"/>
              </a:rPr>
              <a:t>kök </a:t>
            </a:r>
            <a:r>
              <a:rPr sz="2200" spc="-10">
                <a:latin typeface="Calibri"/>
                <a:cs typeface="Calibri"/>
              </a:rPr>
              <a:t>düğümünden</a:t>
            </a:r>
            <a:r>
              <a:rPr sz="2200" spc="160">
                <a:latin typeface="Calibri"/>
                <a:cs typeface="Calibri"/>
              </a:rPr>
              <a:t> </a:t>
            </a:r>
            <a:r>
              <a:rPr sz="2200" spc="-35">
                <a:latin typeface="Calibri"/>
                <a:cs typeface="Calibri"/>
              </a:rPr>
              <a:t>büyüktür.</a:t>
            </a:r>
            <a:endParaRPr sz="2200">
              <a:latin typeface="Calibri"/>
              <a:cs typeface="Calibri"/>
            </a:endParaRPr>
          </a:p>
          <a:p>
            <a:pPr marL="5280660">
              <a:lnSpc>
                <a:spcPts val="1885"/>
              </a:lnSpc>
              <a:spcBef>
                <a:spcPts val="430"/>
              </a:spcBef>
            </a:pPr>
            <a:r>
              <a:rPr sz="1600" spc="-15">
                <a:latin typeface="Calibri"/>
                <a:cs typeface="Calibri"/>
              </a:rPr>
              <a:t>Kök</a:t>
            </a:r>
            <a:endParaRPr sz="1600">
              <a:latin typeface="Calibri"/>
              <a:cs typeface="Calibri"/>
            </a:endParaRPr>
          </a:p>
          <a:p>
            <a:pPr marL="1974850">
              <a:lnSpc>
                <a:spcPts val="1885"/>
              </a:lnSpc>
            </a:pPr>
            <a:r>
              <a:rPr sz="1600" spc="-15">
                <a:latin typeface="Calibri"/>
                <a:cs typeface="Calibri"/>
              </a:rPr>
              <a:t>Kök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5892291" y="3353689"/>
            <a:ext cx="149225" cy="295910"/>
          </a:xfrm>
          <a:custGeom>
            <a:avLst/>
            <a:gdLst/>
            <a:ahLst/>
            <a:cxnLst/>
            <a:rect l="l" t="t" r="r" b="b"/>
            <a:pathLst>
              <a:path w="149225" h="295910">
                <a:moveTo>
                  <a:pt x="0" y="198500"/>
                </a:moveTo>
                <a:lnTo>
                  <a:pt x="3302" y="295529"/>
                </a:lnTo>
                <a:lnTo>
                  <a:pt x="77574" y="235712"/>
                </a:lnTo>
                <a:lnTo>
                  <a:pt x="46609" y="235712"/>
                </a:lnTo>
                <a:lnTo>
                  <a:pt x="20320" y="223647"/>
                </a:lnTo>
                <a:lnTo>
                  <a:pt x="26327" y="210521"/>
                </a:lnTo>
                <a:lnTo>
                  <a:pt x="0" y="198500"/>
                </a:lnTo>
                <a:close/>
              </a:path>
              <a:path w="149225" h="295910">
                <a:moveTo>
                  <a:pt x="26327" y="210521"/>
                </a:moveTo>
                <a:lnTo>
                  <a:pt x="20320" y="223647"/>
                </a:lnTo>
                <a:lnTo>
                  <a:pt x="46609" y="235712"/>
                </a:lnTo>
                <a:lnTo>
                  <a:pt x="52643" y="222537"/>
                </a:lnTo>
                <a:lnTo>
                  <a:pt x="26327" y="210521"/>
                </a:lnTo>
                <a:close/>
              </a:path>
              <a:path w="149225" h="295910">
                <a:moveTo>
                  <a:pt x="52643" y="222537"/>
                </a:moveTo>
                <a:lnTo>
                  <a:pt x="46609" y="235712"/>
                </a:lnTo>
                <a:lnTo>
                  <a:pt x="77574" y="235712"/>
                </a:lnTo>
                <a:lnTo>
                  <a:pt x="78994" y="234569"/>
                </a:lnTo>
                <a:lnTo>
                  <a:pt x="52643" y="222537"/>
                </a:lnTo>
                <a:close/>
              </a:path>
              <a:path w="149225" h="295910">
                <a:moveTo>
                  <a:pt x="122682" y="0"/>
                </a:moveTo>
                <a:lnTo>
                  <a:pt x="26327" y="210521"/>
                </a:lnTo>
                <a:lnTo>
                  <a:pt x="52643" y="222537"/>
                </a:lnTo>
                <a:lnTo>
                  <a:pt x="149098" y="11937"/>
                </a:lnTo>
                <a:lnTo>
                  <a:pt x="1226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318503" y="4215384"/>
            <a:ext cx="542925" cy="410209"/>
          </a:xfrm>
          <a:custGeom>
            <a:avLst/>
            <a:gdLst/>
            <a:ahLst/>
            <a:cxnLst/>
            <a:rect l="l" t="t" r="r" b="b"/>
            <a:pathLst>
              <a:path w="542925" h="410210">
                <a:moveTo>
                  <a:pt x="271272" y="0"/>
                </a:moveTo>
                <a:lnTo>
                  <a:pt x="216589" y="4166"/>
                </a:lnTo>
                <a:lnTo>
                  <a:pt x="165663" y="16115"/>
                </a:lnTo>
                <a:lnTo>
                  <a:pt x="119583" y="35020"/>
                </a:lnTo>
                <a:lnTo>
                  <a:pt x="79438" y="60055"/>
                </a:lnTo>
                <a:lnTo>
                  <a:pt x="46318" y="90394"/>
                </a:lnTo>
                <a:lnTo>
                  <a:pt x="21312" y="125212"/>
                </a:lnTo>
                <a:lnTo>
                  <a:pt x="5509" y="163681"/>
                </a:lnTo>
                <a:lnTo>
                  <a:pt x="0" y="204978"/>
                </a:lnTo>
                <a:lnTo>
                  <a:pt x="5509" y="246274"/>
                </a:lnTo>
                <a:lnTo>
                  <a:pt x="21312" y="284743"/>
                </a:lnTo>
                <a:lnTo>
                  <a:pt x="46318" y="319561"/>
                </a:lnTo>
                <a:lnTo>
                  <a:pt x="79438" y="349900"/>
                </a:lnTo>
                <a:lnTo>
                  <a:pt x="119583" y="374935"/>
                </a:lnTo>
                <a:lnTo>
                  <a:pt x="165663" y="393840"/>
                </a:lnTo>
                <a:lnTo>
                  <a:pt x="216589" y="405789"/>
                </a:lnTo>
                <a:lnTo>
                  <a:pt x="271272" y="409956"/>
                </a:lnTo>
                <a:lnTo>
                  <a:pt x="325954" y="405789"/>
                </a:lnTo>
                <a:lnTo>
                  <a:pt x="376880" y="393840"/>
                </a:lnTo>
                <a:lnTo>
                  <a:pt x="422960" y="374935"/>
                </a:lnTo>
                <a:lnTo>
                  <a:pt x="463105" y="349900"/>
                </a:lnTo>
                <a:lnTo>
                  <a:pt x="496225" y="319561"/>
                </a:lnTo>
                <a:lnTo>
                  <a:pt x="521231" y="284743"/>
                </a:lnTo>
                <a:lnTo>
                  <a:pt x="537034" y="246274"/>
                </a:lnTo>
                <a:lnTo>
                  <a:pt x="542544" y="204978"/>
                </a:lnTo>
                <a:lnTo>
                  <a:pt x="537034" y="163681"/>
                </a:lnTo>
                <a:lnTo>
                  <a:pt x="521231" y="125212"/>
                </a:lnTo>
                <a:lnTo>
                  <a:pt x="496225" y="90394"/>
                </a:lnTo>
                <a:lnTo>
                  <a:pt x="463105" y="60055"/>
                </a:lnTo>
                <a:lnTo>
                  <a:pt x="422960" y="35020"/>
                </a:lnTo>
                <a:lnTo>
                  <a:pt x="376880" y="16115"/>
                </a:lnTo>
                <a:lnTo>
                  <a:pt x="325954" y="4166"/>
                </a:lnTo>
                <a:lnTo>
                  <a:pt x="271272" y="0"/>
                </a:lnTo>
                <a:close/>
              </a:path>
            </a:pathLst>
          </a:custGeom>
          <a:solidFill>
            <a:srgbClr val="EAF9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318503" y="4215384"/>
            <a:ext cx="542925" cy="410209"/>
          </a:xfrm>
          <a:custGeom>
            <a:avLst/>
            <a:gdLst/>
            <a:ahLst/>
            <a:cxnLst/>
            <a:rect l="l" t="t" r="r" b="b"/>
            <a:pathLst>
              <a:path w="542925" h="410210">
                <a:moveTo>
                  <a:pt x="0" y="204978"/>
                </a:moveTo>
                <a:lnTo>
                  <a:pt x="5509" y="163681"/>
                </a:lnTo>
                <a:lnTo>
                  <a:pt x="21312" y="125212"/>
                </a:lnTo>
                <a:lnTo>
                  <a:pt x="46318" y="90394"/>
                </a:lnTo>
                <a:lnTo>
                  <a:pt x="79438" y="60055"/>
                </a:lnTo>
                <a:lnTo>
                  <a:pt x="119583" y="35020"/>
                </a:lnTo>
                <a:lnTo>
                  <a:pt x="165663" y="16115"/>
                </a:lnTo>
                <a:lnTo>
                  <a:pt x="216589" y="4166"/>
                </a:lnTo>
                <a:lnTo>
                  <a:pt x="271272" y="0"/>
                </a:lnTo>
                <a:lnTo>
                  <a:pt x="325954" y="4166"/>
                </a:lnTo>
                <a:lnTo>
                  <a:pt x="376880" y="16115"/>
                </a:lnTo>
                <a:lnTo>
                  <a:pt x="422960" y="35020"/>
                </a:lnTo>
                <a:lnTo>
                  <a:pt x="463105" y="60055"/>
                </a:lnTo>
                <a:lnTo>
                  <a:pt x="496225" y="90394"/>
                </a:lnTo>
                <a:lnTo>
                  <a:pt x="521231" y="125212"/>
                </a:lnTo>
                <a:lnTo>
                  <a:pt x="537034" y="163681"/>
                </a:lnTo>
                <a:lnTo>
                  <a:pt x="542544" y="204978"/>
                </a:lnTo>
                <a:lnTo>
                  <a:pt x="537034" y="246274"/>
                </a:lnTo>
                <a:lnTo>
                  <a:pt x="521231" y="284743"/>
                </a:lnTo>
                <a:lnTo>
                  <a:pt x="496225" y="319561"/>
                </a:lnTo>
                <a:lnTo>
                  <a:pt x="463105" y="349900"/>
                </a:lnTo>
                <a:lnTo>
                  <a:pt x="422960" y="374935"/>
                </a:lnTo>
                <a:lnTo>
                  <a:pt x="376880" y="393840"/>
                </a:lnTo>
                <a:lnTo>
                  <a:pt x="325954" y="405789"/>
                </a:lnTo>
                <a:lnTo>
                  <a:pt x="271272" y="409956"/>
                </a:lnTo>
                <a:lnTo>
                  <a:pt x="216589" y="405789"/>
                </a:lnTo>
                <a:lnTo>
                  <a:pt x="165663" y="393840"/>
                </a:lnTo>
                <a:lnTo>
                  <a:pt x="119583" y="374935"/>
                </a:lnTo>
                <a:lnTo>
                  <a:pt x="79438" y="349900"/>
                </a:lnTo>
                <a:lnTo>
                  <a:pt x="46318" y="319561"/>
                </a:lnTo>
                <a:lnTo>
                  <a:pt x="21312" y="284743"/>
                </a:lnTo>
                <a:lnTo>
                  <a:pt x="5509" y="246274"/>
                </a:lnTo>
                <a:lnTo>
                  <a:pt x="0" y="204978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6519164" y="4256278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/>
                <a:cs typeface="Calibri"/>
              </a:rPr>
              <a:t>3</a:t>
            </a:r>
          </a:p>
        </p:txBody>
      </p:sp>
      <p:sp>
        <p:nvSpPr>
          <p:cNvPr id="67" name="object 67"/>
          <p:cNvSpPr/>
          <p:nvPr/>
        </p:nvSpPr>
        <p:spPr>
          <a:xfrm>
            <a:off x="6906768" y="4828032"/>
            <a:ext cx="544195" cy="411480"/>
          </a:xfrm>
          <a:custGeom>
            <a:avLst/>
            <a:gdLst/>
            <a:ahLst/>
            <a:cxnLst/>
            <a:rect l="l" t="t" r="r" b="b"/>
            <a:pathLst>
              <a:path w="544195" h="411479">
                <a:moveTo>
                  <a:pt x="272033" y="0"/>
                </a:moveTo>
                <a:lnTo>
                  <a:pt x="217209" y="4178"/>
                </a:lnTo>
                <a:lnTo>
                  <a:pt x="166145" y="16162"/>
                </a:lnTo>
                <a:lnTo>
                  <a:pt x="119936" y="35127"/>
                </a:lnTo>
                <a:lnTo>
                  <a:pt x="79676" y="60245"/>
                </a:lnTo>
                <a:lnTo>
                  <a:pt x="46458" y="90692"/>
                </a:lnTo>
                <a:lnTo>
                  <a:pt x="21377" y="125640"/>
                </a:lnTo>
                <a:lnTo>
                  <a:pt x="5526" y="164265"/>
                </a:lnTo>
                <a:lnTo>
                  <a:pt x="0" y="205740"/>
                </a:lnTo>
                <a:lnTo>
                  <a:pt x="5526" y="247214"/>
                </a:lnTo>
                <a:lnTo>
                  <a:pt x="21377" y="285839"/>
                </a:lnTo>
                <a:lnTo>
                  <a:pt x="46458" y="320787"/>
                </a:lnTo>
                <a:lnTo>
                  <a:pt x="79676" y="351234"/>
                </a:lnTo>
                <a:lnTo>
                  <a:pt x="119936" y="376352"/>
                </a:lnTo>
                <a:lnTo>
                  <a:pt x="166145" y="395317"/>
                </a:lnTo>
                <a:lnTo>
                  <a:pt x="217209" y="407301"/>
                </a:lnTo>
                <a:lnTo>
                  <a:pt x="272033" y="411480"/>
                </a:lnTo>
                <a:lnTo>
                  <a:pt x="326858" y="407301"/>
                </a:lnTo>
                <a:lnTo>
                  <a:pt x="377922" y="395317"/>
                </a:lnTo>
                <a:lnTo>
                  <a:pt x="424131" y="376352"/>
                </a:lnTo>
                <a:lnTo>
                  <a:pt x="464391" y="351234"/>
                </a:lnTo>
                <a:lnTo>
                  <a:pt x="497609" y="320787"/>
                </a:lnTo>
                <a:lnTo>
                  <a:pt x="522690" y="285839"/>
                </a:lnTo>
                <a:lnTo>
                  <a:pt x="538541" y="247214"/>
                </a:lnTo>
                <a:lnTo>
                  <a:pt x="544067" y="205740"/>
                </a:lnTo>
                <a:lnTo>
                  <a:pt x="538541" y="164265"/>
                </a:lnTo>
                <a:lnTo>
                  <a:pt x="522690" y="125640"/>
                </a:lnTo>
                <a:lnTo>
                  <a:pt x="497609" y="90692"/>
                </a:lnTo>
                <a:lnTo>
                  <a:pt x="464391" y="60245"/>
                </a:lnTo>
                <a:lnTo>
                  <a:pt x="424131" y="35127"/>
                </a:lnTo>
                <a:lnTo>
                  <a:pt x="377922" y="16162"/>
                </a:lnTo>
                <a:lnTo>
                  <a:pt x="326858" y="4178"/>
                </a:lnTo>
                <a:lnTo>
                  <a:pt x="272033" y="0"/>
                </a:lnTo>
                <a:close/>
              </a:path>
            </a:pathLst>
          </a:custGeom>
          <a:solidFill>
            <a:srgbClr val="EAF9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906768" y="4828032"/>
            <a:ext cx="544195" cy="411480"/>
          </a:xfrm>
          <a:custGeom>
            <a:avLst/>
            <a:gdLst/>
            <a:ahLst/>
            <a:cxnLst/>
            <a:rect l="l" t="t" r="r" b="b"/>
            <a:pathLst>
              <a:path w="544195" h="411479">
                <a:moveTo>
                  <a:pt x="0" y="205740"/>
                </a:moveTo>
                <a:lnTo>
                  <a:pt x="5526" y="164265"/>
                </a:lnTo>
                <a:lnTo>
                  <a:pt x="21377" y="125640"/>
                </a:lnTo>
                <a:lnTo>
                  <a:pt x="46458" y="90692"/>
                </a:lnTo>
                <a:lnTo>
                  <a:pt x="79676" y="60245"/>
                </a:lnTo>
                <a:lnTo>
                  <a:pt x="119936" y="35127"/>
                </a:lnTo>
                <a:lnTo>
                  <a:pt x="166145" y="16162"/>
                </a:lnTo>
                <a:lnTo>
                  <a:pt x="217209" y="4178"/>
                </a:lnTo>
                <a:lnTo>
                  <a:pt x="272033" y="0"/>
                </a:lnTo>
                <a:lnTo>
                  <a:pt x="326858" y="4178"/>
                </a:lnTo>
                <a:lnTo>
                  <a:pt x="377922" y="16162"/>
                </a:lnTo>
                <a:lnTo>
                  <a:pt x="424131" y="35127"/>
                </a:lnTo>
                <a:lnTo>
                  <a:pt x="464391" y="60245"/>
                </a:lnTo>
                <a:lnTo>
                  <a:pt x="497609" y="90692"/>
                </a:lnTo>
                <a:lnTo>
                  <a:pt x="522690" y="125640"/>
                </a:lnTo>
                <a:lnTo>
                  <a:pt x="538541" y="164265"/>
                </a:lnTo>
                <a:lnTo>
                  <a:pt x="544067" y="205740"/>
                </a:lnTo>
                <a:lnTo>
                  <a:pt x="538541" y="247214"/>
                </a:lnTo>
                <a:lnTo>
                  <a:pt x="522690" y="285839"/>
                </a:lnTo>
                <a:lnTo>
                  <a:pt x="497609" y="320787"/>
                </a:lnTo>
                <a:lnTo>
                  <a:pt x="464391" y="351234"/>
                </a:lnTo>
                <a:lnTo>
                  <a:pt x="424131" y="376352"/>
                </a:lnTo>
                <a:lnTo>
                  <a:pt x="377922" y="395317"/>
                </a:lnTo>
                <a:lnTo>
                  <a:pt x="326858" y="407301"/>
                </a:lnTo>
                <a:lnTo>
                  <a:pt x="272033" y="411480"/>
                </a:lnTo>
                <a:lnTo>
                  <a:pt x="217209" y="407301"/>
                </a:lnTo>
                <a:lnTo>
                  <a:pt x="166145" y="395317"/>
                </a:lnTo>
                <a:lnTo>
                  <a:pt x="119936" y="376352"/>
                </a:lnTo>
                <a:lnTo>
                  <a:pt x="79676" y="351234"/>
                </a:lnTo>
                <a:lnTo>
                  <a:pt x="46458" y="320787"/>
                </a:lnTo>
                <a:lnTo>
                  <a:pt x="21377" y="285839"/>
                </a:lnTo>
                <a:lnTo>
                  <a:pt x="5526" y="247214"/>
                </a:lnTo>
                <a:lnTo>
                  <a:pt x="0" y="20574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7108317" y="4868926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/>
                <a:cs typeface="Calibri"/>
              </a:rPr>
              <a:t>7</a:t>
            </a:r>
          </a:p>
        </p:txBody>
      </p:sp>
      <p:sp>
        <p:nvSpPr>
          <p:cNvPr id="70" name="object 70"/>
          <p:cNvSpPr/>
          <p:nvPr/>
        </p:nvSpPr>
        <p:spPr>
          <a:xfrm>
            <a:off x="7545323" y="5465064"/>
            <a:ext cx="542925" cy="411480"/>
          </a:xfrm>
          <a:custGeom>
            <a:avLst/>
            <a:gdLst/>
            <a:ahLst/>
            <a:cxnLst/>
            <a:rect l="l" t="t" r="r" b="b"/>
            <a:pathLst>
              <a:path w="542925" h="411479">
                <a:moveTo>
                  <a:pt x="271272" y="0"/>
                </a:moveTo>
                <a:lnTo>
                  <a:pt x="216589" y="4178"/>
                </a:lnTo>
                <a:lnTo>
                  <a:pt x="165663" y="16162"/>
                </a:lnTo>
                <a:lnTo>
                  <a:pt x="119583" y="35127"/>
                </a:lnTo>
                <a:lnTo>
                  <a:pt x="79438" y="60245"/>
                </a:lnTo>
                <a:lnTo>
                  <a:pt x="46318" y="90692"/>
                </a:lnTo>
                <a:lnTo>
                  <a:pt x="21312" y="125640"/>
                </a:lnTo>
                <a:lnTo>
                  <a:pt x="5509" y="164265"/>
                </a:lnTo>
                <a:lnTo>
                  <a:pt x="0" y="205740"/>
                </a:lnTo>
                <a:lnTo>
                  <a:pt x="5509" y="247203"/>
                </a:lnTo>
                <a:lnTo>
                  <a:pt x="21312" y="285823"/>
                </a:lnTo>
                <a:lnTo>
                  <a:pt x="46318" y="320771"/>
                </a:lnTo>
                <a:lnTo>
                  <a:pt x="79438" y="351220"/>
                </a:lnTo>
                <a:lnTo>
                  <a:pt x="119583" y="376342"/>
                </a:lnTo>
                <a:lnTo>
                  <a:pt x="165663" y="395311"/>
                </a:lnTo>
                <a:lnTo>
                  <a:pt x="216589" y="407300"/>
                </a:lnTo>
                <a:lnTo>
                  <a:pt x="271272" y="411480"/>
                </a:lnTo>
                <a:lnTo>
                  <a:pt x="325954" y="407300"/>
                </a:lnTo>
                <a:lnTo>
                  <a:pt x="376880" y="395311"/>
                </a:lnTo>
                <a:lnTo>
                  <a:pt x="422960" y="376342"/>
                </a:lnTo>
                <a:lnTo>
                  <a:pt x="463105" y="351220"/>
                </a:lnTo>
                <a:lnTo>
                  <a:pt x="496225" y="320771"/>
                </a:lnTo>
                <a:lnTo>
                  <a:pt x="521231" y="285823"/>
                </a:lnTo>
                <a:lnTo>
                  <a:pt x="537034" y="247203"/>
                </a:lnTo>
                <a:lnTo>
                  <a:pt x="542544" y="205740"/>
                </a:lnTo>
                <a:lnTo>
                  <a:pt x="537034" y="164265"/>
                </a:lnTo>
                <a:lnTo>
                  <a:pt x="521231" y="125640"/>
                </a:lnTo>
                <a:lnTo>
                  <a:pt x="496225" y="90692"/>
                </a:lnTo>
                <a:lnTo>
                  <a:pt x="463105" y="60245"/>
                </a:lnTo>
                <a:lnTo>
                  <a:pt x="422960" y="35127"/>
                </a:lnTo>
                <a:lnTo>
                  <a:pt x="376880" y="16162"/>
                </a:lnTo>
                <a:lnTo>
                  <a:pt x="325954" y="4178"/>
                </a:lnTo>
                <a:lnTo>
                  <a:pt x="271272" y="0"/>
                </a:lnTo>
                <a:close/>
              </a:path>
            </a:pathLst>
          </a:custGeom>
          <a:solidFill>
            <a:srgbClr val="EAF9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545323" y="5465064"/>
            <a:ext cx="542925" cy="411480"/>
          </a:xfrm>
          <a:custGeom>
            <a:avLst/>
            <a:gdLst/>
            <a:ahLst/>
            <a:cxnLst/>
            <a:rect l="l" t="t" r="r" b="b"/>
            <a:pathLst>
              <a:path w="542925" h="411479">
                <a:moveTo>
                  <a:pt x="0" y="205740"/>
                </a:moveTo>
                <a:lnTo>
                  <a:pt x="5509" y="164265"/>
                </a:lnTo>
                <a:lnTo>
                  <a:pt x="21312" y="125640"/>
                </a:lnTo>
                <a:lnTo>
                  <a:pt x="46318" y="90692"/>
                </a:lnTo>
                <a:lnTo>
                  <a:pt x="79438" y="60245"/>
                </a:lnTo>
                <a:lnTo>
                  <a:pt x="119583" y="35127"/>
                </a:lnTo>
                <a:lnTo>
                  <a:pt x="165663" y="16162"/>
                </a:lnTo>
                <a:lnTo>
                  <a:pt x="216589" y="4178"/>
                </a:lnTo>
                <a:lnTo>
                  <a:pt x="271272" y="0"/>
                </a:lnTo>
                <a:lnTo>
                  <a:pt x="325954" y="4178"/>
                </a:lnTo>
                <a:lnTo>
                  <a:pt x="376880" y="16162"/>
                </a:lnTo>
                <a:lnTo>
                  <a:pt x="422960" y="35127"/>
                </a:lnTo>
                <a:lnTo>
                  <a:pt x="463105" y="60245"/>
                </a:lnTo>
                <a:lnTo>
                  <a:pt x="496225" y="90692"/>
                </a:lnTo>
                <a:lnTo>
                  <a:pt x="521231" y="125640"/>
                </a:lnTo>
                <a:lnTo>
                  <a:pt x="537034" y="164265"/>
                </a:lnTo>
                <a:lnTo>
                  <a:pt x="542544" y="205740"/>
                </a:lnTo>
                <a:lnTo>
                  <a:pt x="537034" y="247203"/>
                </a:lnTo>
                <a:lnTo>
                  <a:pt x="521231" y="285823"/>
                </a:lnTo>
                <a:lnTo>
                  <a:pt x="496225" y="320771"/>
                </a:lnTo>
                <a:lnTo>
                  <a:pt x="463105" y="351220"/>
                </a:lnTo>
                <a:lnTo>
                  <a:pt x="422960" y="376342"/>
                </a:lnTo>
                <a:lnTo>
                  <a:pt x="376880" y="395311"/>
                </a:lnTo>
                <a:lnTo>
                  <a:pt x="325954" y="407300"/>
                </a:lnTo>
                <a:lnTo>
                  <a:pt x="271272" y="411480"/>
                </a:lnTo>
                <a:lnTo>
                  <a:pt x="216589" y="407300"/>
                </a:lnTo>
                <a:lnTo>
                  <a:pt x="165663" y="395311"/>
                </a:lnTo>
                <a:lnTo>
                  <a:pt x="119583" y="376342"/>
                </a:lnTo>
                <a:lnTo>
                  <a:pt x="79438" y="351220"/>
                </a:lnTo>
                <a:lnTo>
                  <a:pt x="46318" y="320771"/>
                </a:lnTo>
                <a:lnTo>
                  <a:pt x="21312" y="285823"/>
                </a:lnTo>
                <a:lnTo>
                  <a:pt x="5509" y="247203"/>
                </a:lnTo>
                <a:lnTo>
                  <a:pt x="0" y="20574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7746618" y="5507532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/>
                <a:cs typeface="Calibri"/>
              </a:rPr>
              <a:t>8</a:t>
            </a:r>
          </a:p>
        </p:txBody>
      </p:sp>
      <p:sp>
        <p:nvSpPr>
          <p:cNvPr id="73" name="object 73"/>
          <p:cNvSpPr/>
          <p:nvPr/>
        </p:nvSpPr>
        <p:spPr>
          <a:xfrm>
            <a:off x="6365747" y="5501640"/>
            <a:ext cx="542925" cy="411480"/>
          </a:xfrm>
          <a:custGeom>
            <a:avLst/>
            <a:gdLst/>
            <a:ahLst/>
            <a:cxnLst/>
            <a:rect l="l" t="t" r="r" b="b"/>
            <a:pathLst>
              <a:path w="542925" h="411479">
                <a:moveTo>
                  <a:pt x="271272" y="0"/>
                </a:moveTo>
                <a:lnTo>
                  <a:pt x="216589" y="4179"/>
                </a:lnTo>
                <a:lnTo>
                  <a:pt x="165663" y="16168"/>
                </a:lnTo>
                <a:lnTo>
                  <a:pt x="119583" y="35137"/>
                </a:lnTo>
                <a:lnTo>
                  <a:pt x="79438" y="60259"/>
                </a:lnTo>
                <a:lnTo>
                  <a:pt x="46318" y="90708"/>
                </a:lnTo>
                <a:lnTo>
                  <a:pt x="21312" y="125656"/>
                </a:lnTo>
                <a:lnTo>
                  <a:pt x="5509" y="164276"/>
                </a:lnTo>
                <a:lnTo>
                  <a:pt x="0" y="205740"/>
                </a:lnTo>
                <a:lnTo>
                  <a:pt x="5509" y="247203"/>
                </a:lnTo>
                <a:lnTo>
                  <a:pt x="21312" y="285823"/>
                </a:lnTo>
                <a:lnTo>
                  <a:pt x="46318" y="320771"/>
                </a:lnTo>
                <a:lnTo>
                  <a:pt x="79438" y="351220"/>
                </a:lnTo>
                <a:lnTo>
                  <a:pt x="119583" y="376342"/>
                </a:lnTo>
                <a:lnTo>
                  <a:pt x="165663" y="395311"/>
                </a:lnTo>
                <a:lnTo>
                  <a:pt x="216589" y="407300"/>
                </a:lnTo>
                <a:lnTo>
                  <a:pt x="271272" y="411480"/>
                </a:lnTo>
                <a:lnTo>
                  <a:pt x="325954" y="407300"/>
                </a:lnTo>
                <a:lnTo>
                  <a:pt x="376880" y="395311"/>
                </a:lnTo>
                <a:lnTo>
                  <a:pt x="422960" y="376342"/>
                </a:lnTo>
                <a:lnTo>
                  <a:pt x="463105" y="351220"/>
                </a:lnTo>
                <a:lnTo>
                  <a:pt x="496225" y="320771"/>
                </a:lnTo>
                <a:lnTo>
                  <a:pt x="521231" y="285823"/>
                </a:lnTo>
                <a:lnTo>
                  <a:pt x="537034" y="247203"/>
                </a:lnTo>
                <a:lnTo>
                  <a:pt x="542544" y="205740"/>
                </a:lnTo>
                <a:lnTo>
                  <a:pt x="537034" y="164276"/>
                </a:lnTo>
                <a:lnTo>
                  <a:pt x="521231" y="125656"/>
                </a:lnTo>
                <a:lnTo>
                  <a:pt x="496225" y="90708"/>
                </a:lnTo>
                <a:lnTo>
                  <a:pt x="463105" y="60259"/>
                </a:lnTo>
                <a:lnTo>
                  <a:pt x="422960" y="35137"/>
                </a:lnTo>
                <a:lnTo>
                  <a:pt x="376880" y="16168"/>
                </a:lnTo>
                <a:lnTo>
                  <a:pt x="325954" y="4179"/>
                </a:lnTo>
                <a:lnTo>
                  <a:pt x="271272" y="0"/>
                </a:lnTo>
                <a:close/>
              </a:path>
            </a:pathLst>
          </a:custGeom>
          <a:solidFill>
            <a:srgbClr val="EAF9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365747" y="5501640"/>
            <a:ext cx="542925" cy="411480"/>
          </a:xfrm>
          <a:custGeom>
            <a:avLst/>
            <a:gdLst/>
            <a:ahLst/>
            <a:cxnLst/>
            <a:rect l="l" t="t" r="r" b="b"/>
            <a:pathLst>
              <a:path w="542925" h="411479">
                <a:moveTo>
                  <a:pt x="0" y="205740"/>
                </a:moveTo>
                <a:lnTo>
                  <a:pt x="5509" y="164276"/>
                </a:lnTo>
                <a:lnTo>
                  <a:pt x="21312" y="125656"/>
                </a:lnTo>
                <a:lnTo>
                  <a:pt x="46318" y="90708"/>
                </a:lnTo>
                <a:lnTo>
                  <a:pt x="79438" y="60259"/>
                </a:lnTo>
                <a:lnTo>
                  <a:pt x="119583" y="35137"/>
                </a:lnTo>
                <a:lnTo>
                  <a:pt x="165663" y="16168"/>
                </a:lnTo>
                <a:lnTo>
                  <a:pt x="216589" y="4179"/>
                </a:lnTo>
                <a:lnTo>
                  <a:pt x="271272" y="0"/>
                </a:lnTo>
                <a:lnTo>
                  <a:pt x="325954" y="4179"/>
                </a:lnTo>
                <a:lnTo>
                  <a:pt x="376880" y="16168"/>
                </a:lnTo>
                <a:lnTo>
                  <a:pt x="422960" y="35137"/>
                </a:lnTo>
                <a:lnTo>
                  <a:pt x="463105" y="60259"/>
                </a:lnTo>
                <a:lnTo>
                  <a:pt x="496225" y="90708"/>
                </a:lnTo>
                <a:lnTo>
                  <a:pt x="521231" y="125656"/>
                </a:lnTo>
                <a:lnTo>
                  <a:pt x="537034" y="164276"/>
                </a:lnTo>
                <a:lnTo>
                  <a:pt x="542544" y="205740"/>
                </a:lnTo>
                <a:lnTo>
                  <a:pt x="537034" y="247203"/>
                </a:lnTo>
                <a:lnTo>
                  <a:pt x="521231" y="285823"/>
                </a:lnTo>
                <a:lnTo>
                  <a:pt x="496225" y="320771"/>
                </a:lnTo>
                <a:lnTo>
                  <a:pt x="463105" y="351220"/>
                </a:lnTo>
                <a:lnTo>
                  <a:pt x="422960" y="376342"/>
                </a:lnTo>
                <a:lnTo>
                  <a:pt x="376880" y="395311"/>
                </a:lnTo>
                <a:lnTo>
                  <a:pt x="325954" y="407300"/>
                </a:lnTo>
                <a:lnTo>
                  <a:pt x="271272" y="411480"/>
                </a:lnTo>
                <a:lnTo>
                  <a:pt x="216589" y="407300"/>
                </a:lnTo>
                <a:lnTo>
                  <a:pt x="165663" y="395311"/>
                </a:lnTo>
                <a:lnTo>
                  <a:pt x="119583" y="376342"/>
                </a:lnTo>
                <a:lnTo>
                  <a:pt x="79438" y="351220"/>
                </a:lnTo>
                <a:lnTo>
                  <a:pt x="46318" y="320771"/>
                </a:lnTo>
                <a:lnTo>
                  <a:pt x="21312" y="285823"/>
                </a:lnTo>
                <a:lnTo>
                  <a:pt x="5509" y="247203"/>
                </a:lnTo>
                <a:lnTo>
                  <a:pt x="0" y="20574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6566661" y="554380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/>
                <a:cs typeface="Calibri"/>
              </a:rPr>
              <a:t>5</a:t>
            </a:r>
          </a:p>
        </p:txBody>
      </p:sp>
      <p:sp>
        <p:nvSpPr>
          <p:cNvPr id="76" name="object 76"/>
          <p:cNvSpPr/>
          <p:nvPr/>
        </p:nvSpPr>
        <p:spPr>
          <a:xfrm>
            <a:off x="5740908" y="6140196"/>
            <a:ext cx="542925" cy="411480"/>
          </a:xfrm>
          <a:custGeom>
            <a:avLst/>
            <a:gdLst/>
            <a:ahLst/>
            <a:cxnLst/>
            <a:rect l="l" t="t" r="r" b="b"/>
            <a:pathLst>
              <a:path w="542925" h="411479">
                <a:moveTo>
                  <a:pt x="271271" y="0"/>
                </a:moveTo>
                <a:lnTo>
                  <a:pt x="216589" y="4179"/>
                </a:lnTo>
                <a:lnTo>
                  <a:pt x="165663" y="16168"/>
                </a:lnTo>
                <a:lnTo>
                  <a:pt x="119583" y="35137"/>
                </a:lnTo>
                <a:lnTo>
                  <a:pt x="79438" y="60259"/>
                </a:lnTo>
                <a:lnTo>
                  <a:pt x="46318" y="90708"/>
                </a:lnTo>
                <a:lnTo>
                  <a:pt x="21312" y="125656"/>
                </a:lnTo>
                <a:lnTo>
                  <a:pt x="5509" y="164276"/>
                </a:lnTo>
                <a:lnTo>
                  <a:pt x="0" y="205739"/>
                </a:lnTo>
                <a:lnTo>
                  <a:pt x="5509" y="247203"/>
                </a:lnTo>
                <a:lnTo>
                  <a:pt x="21312" y="285823"/>
                </a:lnTo>
                <a:lnTo>
                  <a:pt x="46318" y="320771"/>
                </a:lnTo>
                <a:lnTo>
                  <a:pt x="79438" y="351220"/>
                </a:lnTo>
                <a:lnTo>
                  <a:pt x="119583" y="376342"/>
                </a:lnTo>
                <a:lnTo>
                  <a:pt x="165663" y="395311"/>
                </a:lnTo>
                <a:lnTo>
                  <a:pt x="216589" y="407300"/>
                </a:lnTo>
                <a:lnTo>
                  <a:pt x="271271" y="411479"/>
                </a:lnTo>
                <a:lnTo>
                  <a:pt x="325954" y="407300"/>
                </a:lnTo>
                <a:lnTo>
                  <a:pt x="376880" y="395311"/>
                </a:lnTo>
                <a:lnTo>
                  <a:pt x="422960" y="376342"/>
                </a:lnTo>
                <a:lnTo>
                  <a:pt x="463105" y="351220"/>
                </a:lnTo>
                <a:lnTo>
                  <a:pt x="496225" y="320771"/>
                </a:lnTo>
                <a:lnTo>
                  <a:pt x="521231" y="285823"/>
                </a:lnTo>
                <a:lnTo>
                  <a:pt x="537034" y="247203"/>
                </a:lnTo>
                <a:lnTo>
                  <a:pt x="542543" y="205739"/>
                </a:lnTo>
                <a:lnTo>
                  <a:pt x="537034" y="164276"/>
                </a:lnTo>
                <a:lnTo>
                  <a:pt x="521231" y="125656"/>
                </a:lnTo>
                <a:lnTo>
                  <a:pt x="496225" y="90708"/>
                </a:lnTo>
                <a:lnTo>
                  <a:pt x="463105" y="60259"/>
                </a:lnTo>
                <a:lnTo>
                  <a:pt x="422960" y="35137"/>
                </a:lnTo>
                <a:lnTo>
                  <a:pt x="376880" y="16168"/>
                </a:lnTo>
                <a:lnTo>
                  <a:pt x="325954" y="4179"/>
                </a:lnTo>
                <a:lnTo>
                  <a:pt x="271271" y="0"/>
                </a:lnTo>
                <a:close/>
              </a:path>
            </a:pathLst>
          </a:custGeom>
          <a:solidFill>
            <a:srgbClr val="EAF9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740908" y="6140196"/>
            <a:ext cx="542925" cy="411480"/>
          </a:xfrm>
          <a:custGeom>
            <a:avLst/>
            <a:gdLst/>
            <a:ahLst/>
            <a:cxnLst/>
            <a:rect l="l" t="t" r="r" b="b"/>
            <a:pathLst>
              <a:path w="542925" h="411479">
                <a:moveTo>
                  <a:pt x="0" y="205739"/>
                </a:moveTo>
                <a:lnTo>
                  <a:pt x="5509" y="164276"/>
                </a:lnTo>
                <a:lnTo>
                  <a:pt x="21312" y="125656"/>
                </a:lnTo>
                <a:lnTo>
                  <a:pt x="46318" y="90708"/>
                </a:lnTo>
                <a:lnTo>
                  <a:pt x="79438" y="60259"/>
                </a:lnTo>
                <a:lnTo>
                  <a:pt x="119583" y="35137"/>
                </a:lnTo>
                <a:lnTo>
                  <a:pt x="165663" y="16168"/>
                </a:lnTo>
                <a:lnTo>
                  <a:pt x="216589" y="4179"/>
                </a:lnTo>
                <a:lnTo>
                  <a:pt x="271271" y="0"/>
                </a:lnTo>
                <a:lnTo>
                  <a:pt x="325954" y="4179"/>
                </a:lnTo>
                <a:lnTo>
                  <a:pt x="376880" y="16168"/>
                </a:lnTo>
                <a:lnTo>
                  <a:pt x="422960" y="35137"/>
                </a:lnTo>
                <a:lnTo>
                  <a:pt x="463105" y="60259"/>
                </a:lnTo>
                <a:lnTo>
                  <a:pt x="496225" y="90708"/>
                </a:lnTo>
                <a:lnTo>
                  <a:pt x="521231" y="125656"/>
                </a:lnTo>
                <a:lnTo>
                  <a:pt x="537034" y="164276"/>
                </a:lnTo>
                <a:lnTo>
                  <a:pt x="542543" y="205739"/>
                </a:lnTo>
                <a:lnTo>
                  <a:pt x="537034" y="247203"/>
                </a:lnTo>
                <a:lnTo>
                  <a:pt x="521231" y="285823"/>
                </a:lnTo>
                <a:lnTo>
                  <a:pt x="496225" y="320771"/>
                </a:lnTo>
                <a:lnTo>
                  <a:pt x="463105" y="351220"/>
                </a:lnTo>
                <a:lnTo>
                  <a:pt x="422960" y="376342"/>
                </a:lnTo>
                <a:lnTo>
                  <a:pt x="376880" y="395311"/>
                </a:lnTo>
                <a:lnTo>
                  <a:pt x="325954" y="407300"/>
                </a:lnTo>
                <a:lnTo>
                  <a:pt x="271271" y="411479"/>
                </a:lnTo>
                <a:lnTo>
                  <a:pt x="216589" y="407300"/>
                </a:lnTo>
                <a:lnTo>
                  <a:pt x="165663" y="395311"/>
                </a:lnTo>
                <a:lnTo>
                  <a:pt x="119583" y="376342"/>
                </a:lnTo>
                <a:lnTo>
                  <a:pt x="79438" y="351220"/>
                </a:lnTo>
                <a:lnTo>
                  <a:pt x="46318" y="320771"/>
                </a:lnTo>
                <a:lnTo>
                  <a:pt x="21312" y="285823"/>
                </a:lnTo>
                <a:lnTo>
                  <a:pt x="5509" y="247203"/>
                </a:lnTo>
                <a:lnTo>
                  <a:pt x="0" y="205739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5941314" y="6181750"/>
            <a:ext cx="1416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>
                <a:latin typeface="Calibri"/>
                <a:cs typeface="Calibri"/>
              </a:rPr>
              <a:t>4</a:t>
            </a:r>
          </a:p>
        </p:txBody>
      </p:sp>
      <p:sp>
        <p:nvSpPr>
          <p:cNvPr id="79" name="object 79"/>
          <p:cNvSpPr/>
          <p:nvPr/>
        </p:nvSpPr>
        <p:spPr>
          <a:xfrm>
            <a:off x="6017895" y="3950080"/>
            <a:ext cx="407034" cy="313690"/>
          </a:xfrm>
          <a:custGeom>
            <a:avLst/>
            <a:gdLst/>
            <a:ahLst/>
            <a:cxnLst/>
            <a:rect l="l" t="t" r="r" b="b"/>
            <a:pathLst>
              <a:path w="407035" h="313689">
                <a:moveTo>
                  <a:pt x="328570" y="272302"/>
                </a:moveTo>
                <a:lnTo>
                  <a:pt x="311022" y="295402"/>
                </a:lnTo>
                <a:lnTo>
                  <a:pt x="406526" y="313309"/>
                </a:lnTo>
                <a:lnTo>
                  <a:pt x="390633" y="281051"/>
                </a:lnTo>
                <a:lnTo>
                  <a:pt x="340105" y="281051"/>
                </a:lnTo>
                <a:lnTo>
                  <a:pt x="328570" y="272302"/>
                </a:lnTo>
                <a:close/>
              </a:path>
              <a:path w="407035" h="313689">
                <a:moveTo>
                  <a:pt x="346057" y="249281"/>
                </a:moveTo>
                <a:lnTo>
                  <a:pt x="328570" y="272302"/>
                </a:lnTo>
                <a:lnTo>
                  <a:pt x="340105" y="281051"/>
                </a:lnTo>
                <a:lnTo>
                  <a:pt x="357631" y="258064"/>
                </a:lnTo>
                <a:lnTo>
                  <a:pt x="346057" y="249281"/>
                </a:lnTo>
                <a:close/>
              </a:path>
              <a:path w="407035" h="313689">
                <a:moveTo>
                  <a:pt x="363600" y="226187"/>
                </a:moveTo>
                <a:lnTo>
                  <a:pt x="346057" y="249281"/>
                </a:lnTo>
                <a:lnTo>
                  <a:pt x="357631" y="258064"/>
                </a:lnTo>
                <a:lnTo>
                  <a:pt x="340105" y="281051"/>
                </a:lnTo>
                <a:lnTo>
                  <a:pt x="390633" y="281051"/>
                </a:lnTo>
                <a:lnTo>
                  <a:pt x="363600" y="226187"/>
                </a:lnTo>
                <a:close/>
              </a:path>
              <a:path w="407035" h="313689">
                <a:moveTo>
                  <a:pt x="17525" y="0"/>
                </a:moveTo>
                <a:lnTo>
                  <a:pt x="0" y="23114"/>
                </a:lnTo>
                <a:lnTo>
                  <a:pt x="328570" y="272302"/>
                </a:lnTo>
                <a:lnTo>
                  <a:pt x="346057" y="249281"/>
                </a:lnTo>
                <a:lnTo>
                  <a:pt x="175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740270" y="4575047"/>
            <a:ext cx="370205" cy="288925"/>
          </a:xfrm>
          <a:custGeom>
            <a:avLst/>
            <a:gdLst/>
            <a:ahLst/>
            <a:cxnLst/>
            <a:rect l="l" t="t" r="r" b="b"/>
            <a:pathLst>
              <a:path w="370204" h="288925">
                <a:moveTo>
                  <a:pt x="292236" y="247384"/>
                </a:moveTo>
                <a:lnTo>
                  <a:pt x="274574" y="270382"/>
                </a:lnTo>
                <a:lnTo>
                  <a:pt x="369950" y="288797"/>
                </a:lnTo>
                <a:lnTo>
                  <a:pt x="354105" y="256158"/>
                </a:lnTo>
                <a:lnTo>
                  <a:pt x="303656" y="256158"/>
                </a:lnTo>
                <a:lnTo>
                  <a:pt x="292236" y="247384"/>
                </a:lnTo>
                <a:close/>
              </a:path>
              <a:path w="370204" h="288925">
                <a:moveTo>
                  <a:pt x="309884" y="224402"/>
                </a:moveTo>
                <a:lnTo>
                  <a:pt x="292236" y="247384"/>
                </a:lnTo>
                <a:lnTo>
                  <a:pt x="303656" y="256158"/>
                </a:lnTo>
                <a:lnTo>
                  <a:pt x="321309" y="233171"/>
                </a:lnTo>
                <a:lnTo>
                  <a:pt x="309884" y="224402"/>
                </a:lnTo>
                <a:close/>
              </a:path>
              <a:path w="370204" h="288925">
                <a:moveTo>
                  <a:pt x="327532" y="201421"/>
                </a:moveTo>
                <a:lnTo>
                  <a:pt x="309884" y="224402"/>
                </a:lnTo>
                <a:lnTo>
                  <a:pt x="321309" y="233171"/>
                </a:lnTo>
                <a:lnTo>
                  <a:pt x="303656" y="256158"/>
                </a:lnTo>
                <a:lnTo>
                  <a:pt x="354105" y="256158"/>
                </a:lnTo>
                <a:lnTo>
                  <a:pt x="327532" y="201421"/>
                </a:lnTo>
                <a:close/>
              </a:path>
              <a:path w="370204" h="288925">
                <a:moveTo>
                  <a:pt x="17525" y="0"/>
                </a:moveTo>
                <a:lnTo>
                  <a:pt x="0" y="22859"/>
                </a:lnTo>
                <a:lnTo>
                  <a:pt x="292236" y="247384"/>
                </a:lnTo>
                <a:lnTo>
                  <a:pt x="309884" y="224402"/>
                </a:lnTo>
                <a:lnTo>
                  <a:pt x="1752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366381" y="5140452"/>
            <a:ext cx="405765" cy="323850"/>
          </a:xfrm>
          <a:custGeom>
            <a:avLst/>
            <a:gdLst/>
            <a:ahLst/>
            <a:cxnLst/>
            <a:rect l="l" t="t" r="r" b="b"/>
            <a:pathLst>
              <a:path w="405765" h="323850">
                <a:moveTo>
                  <a:pt x="328063" y="281457"/>
                </a:moveTo>
                <a:lnTo>
                  <a:pt x="310134" y="304165"/>
                </a:lnTo>
                <a:lnTo>
                  <a:pt x="405257" y="323850"/>
                </a:lnTo>
                <a:lnTo>
                  <a:pt x="389570" y="290449"/>
                </a:lnTo>
                <a:lnTo>
                  <a:pt x="339471" y="290449"/>
                </a:lnTo>
                <a:lnTo>
                  <a:pt x="328063" y="281457"/>
                </a:lnTo>
                <a:close/>
              </a:path>
              <a:path w="405765" h="323850">
                <a:moveTo>
                  <a:pt x="346000" y="258739"/>
                </a:moveTo>
                <a:lnTo>
                  <a:pt x="328063" y="281457"/>
                </a:lnTo>
                <a:lnTo>
                  <a:pt x="339471" y="290449"/>
                </a:lnTo>
                <a:lnTo>
                  <a:pt x="357377" y="267716"/>
                </a:lnTo>
                <a:lnTo>
                  <a:pt x="346000" y="258739"/>
                </a:lnTo>
                <a:close/>
              </a:path>
              <a:path w="405765" h="323850">
                <a:moveTo>
                  <a:pt x="363982" y="235966"/>
                </a:moveTo>
                <a:lnTo>
                  <a:pt x="346000" y="258739"/>
                </a:lnTo>
                <a:lnTo>
                  <a:pt x="357377" y="267716"/>
                </a:lnTo>
                <a:lnTo>
                  <a:pt x="339471" y="290449"/>
                </a:lnTo>
                <a:lnTo>
                  <a:pt x="389570" y="290449"/>
                </a:lnTo>
                <a:lnTo>
                  <a:pt x="363982" y="235966"/>
                </a:lnTo>
                <a:close/>
              </a:path>
              <a:path w="405765" h="323850">
                <a:moveTo>
                  <a:pt x="18034" y="0"/>
                </a:moveTo>
                <a:lnTo>
                  <a:pt x="0" y="22860"/>
                </a:lnTo>
                <a:lnTo>
                  <a:pt x="328063" y="281457"/>
                </a:lnTo>
                <a:lnTo>
                  <a:pt x="346000" y="258739"/>
                </a:lnTo>
                <a:lnTo>
                  <a:pt x="180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773418" y="5215254"/>
            <a:ext cx="287020" cy="310515"/>
          </a:xfrm>
          <a:custGeom>
            <a:avLst/>
            <a:gdLst/>
            <a:ahLst/>
            <a:cxnLst/>
            <a:rect l="l" t="t" r="r" b="b"/>
            <a:pathLst>
              <a:path w="287020" h="310514">
                <a:moveTo>
                  <a:pt x="26797" y="216662"/>
                </a:moveTo>
                <a:lnTo>
                  <a:pt x="0" y="310007"/>
                </a:lnTo>
                <a:lnTo>
                  <a:pt x="90804" y="275463"/>
                </a:lnTo>
                <a:lnTo>
                  <a:pt x="80989" y="266446"/>
                </a:lnTo>
                <a:lnTo>
                  <a:pt x="59689" y="266446"/>
                </a:lnTo>
                <a:lnTo>
                  <a:pt x="38353" y="246888"/>
                </a:lnTo>
                <a:lnTo>
                  <a:pt x="48123" y="236253"/>
                </a:lnTo>
                <a:lnTo>
                  <a:pt x="26797" y="216662"/>
                </a:lnTo>
                <a:close/>
              </a:path>
              <a:path w="287020" h="310514">
                <a:moveTo>
                  <a:pt x="48123" y="236253"/>
                </a:moveTo>
                <a:lnTo>
                  <a:pt x="38353" y="246888"/>
                </a:lnTo>
                <a:lnTo>
                  <a:pt x="59689" y="266446"/>
                </a:lnTo>
                <a:lnTo>
                  <a:pt x="69438" y="255834"/>
                </a:lnTo>
                <a:lnTo>
                  <a:pt x="48123" y="236253"/>
                </a:lnTo>
                <a:close/>
              </a:path>
              <a:path w="287020" h="310514">
                <a:moveTo>
                  <a:pt x="69438" y="255834"/>
                </a:moveTo>
                <a:lnTo>
                  <a:pt x="59689" y="266446"/>
                </a:lnTo>
                <a:lnTo>
                  <a:pt x="80989" y="266446"/>
                </a:lnTo>
                <a:lnTo>
                  <a:pt x="69438" y="255834"/>
                </a:lnTo>
                <a:close/>
              </a:path>
              <a:path w="287020" h="310514">
                <a:moveTo>
                  <a:pt x="265175" y="0"/>
                </a:moveTo>
                <a:lnTo>
                  <a:pt x="48123" y="236253"/>
                </a:lnTo>
                <a:lnTo>
                  <a:pt x="69438" y="255834"/>
                </a:lnTo>
                <a:lnTo>
                  <a:pt x="286511" y="19558"/>
                </a:lnTo>
                <a:lnTo>
                  <a:pt x="2651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171438" y="5828703"/>
            <a:ext cx="287655" cy="358140"/>
          </a:xfrm>
          <a:custGeom>
            <a:avLst/>
            <a:gdLst/>
            <a:ahLst/>
            <a:cxnLst/>
            <a:rect l="l" t="t" r="r" b="b"/>
            <a:pathLst>
              <a:path w="287654" h="358139">
                <a:moveTo>
                  <a:pt x="19812" y="262890"/>
                </a:moveTo>
                <a:lnTo>
                  <a:pt x="0" y="357974"/>
                </a:lnTo>
                <a:lnTo>
                  <a:pt x="87884" y="316750"/>
                </a:lnTo>
                <a:lnTo>
                  <a:pt x="79553" y="310159"/>
                </a:lnTo>
                <a:lnTo>
                  <a:pt x="56261" y="310159"/>
                </a:lnTo>
                <a:lnTo>
                  <a:pt x="33527" y="292201"/>
                </a:lnTo>
                <a:lnTo>
                  <a:pt x="42505" y="280845"/>
                </a:lnTo>
                <a:lnTo>
                  <a:pt x="19812" y="262890"/>
                </a:lnTo>
                <a:close/>
              </a:path>
              <a:path w="287654" h="358139">
                <a:moveTo>
                  <a:pt x="42505" y="280845"/>
                </a:moveTo>
                <a:lnTo>
                  <a:pt x="33527" y="292201"/>
                </a:lnTo>
                <a:lnTo>
                  <a:pt x="56261" y="310159"/>
                </a:lnTo>
                <a:lnTo>
                  <a:pt x="65221" y="298819"/>
                </a:lnTo>
                <a:lnTo>
                  <a:pt x="42505" y="280845"/>
                </a:lnTo>
                <a:close/>
              </a:path>
              <a:path w="287654" h="358139">
                <a:moveTo>
                  <a:pt x="65221" y="298819"/>
                </a:moveTo>
                <a:lnTo>
                  <a:pt x="56261" y="310159"/>
                </a:lnTo>
                <a:lnTo>
                  <a:pt x="79553" y="310159"/>
                </a:lnTo>
                <a:lnTo>
                  <a:pt x="65221" y="298819"/>
                </a:lnTo>
                <a:close/>
              </a:path>
              <a:path w="287654" h="358139">
                <a:moveTo>
                  <a:pt x="264540" y="0"/>
                </a:moveTo>
                <a:lnTo>
                  <a:pt x="42505" y="280845"/>
                </a:lnTo>
                <a:lnTo>
                  <a:pt x="65221" y="298819"/>
                </a:lnTo>
                <a:lnTo>
                  <a:pt x="287147" y="17957"/>
                </a:lnTo>
                <a:lnTo>
                  <a:pt x="2645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 txBox="1"/>
          <p:nvPr/>
        </p:nvSpPr>
        <p:spPr>
          <a:xfrm>
            <a:off x="5253228" y="5481828"/>
            <a:ext cx="466725" cy="36893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3111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45"/>
              </a:spcBef>
            </a:pPr>
            <a:r>
              <a:rPr sz="1800">
                <a:latin typeface="Calibri"/>
                <a:cs typeface="Calibri"/>
              </a:rPr>
              <a:t>&gt;2</a:t>
            </a:r>
          </a:p>
        </p:txBody>
      </p:sp>
      <p:sp>
        <p:nvSpPr>
          <p:cNvPr id="85" name="object 85"/>
          <p:cNvSpPr txBox="1"/>
          <p:nvPr/>
        </p:nvSpPr>
        <p:spPr>
          <a:xfrm>
            <a:off x="6628256" y="3784219"/>
            <a:ext cx="1155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>
                <a:latin typeface="Calibri"/>
                <a:cs typeface="Calibri"/>
              </a:rPr>
              <a:t>Sağ </a:t>
            </a:r>
            <a:r>
              <a:rPr sz="1800">
                <a:latin typeface="Calibri"/>
                <a:cs typeface="Calibri"/>
              </a:rPr>
              <a:t>Alt</a:t>
            </a:r>
            <a:r>
              <a:rPr sz="1800" spc="-75">
                <a:latin typeface="Calibri"/>
                <a:cs typeface="Calibri"/>
              </a:rPr>
              <a:t> </a:t>
            </a:r>
            <a:r>
              <a:rPr sz="1800" spc="-10">
                <a:latin typeface="Calibri"/>
                <a:cs typeface="Calibri"/>
              </a:rPr>
              <a:t>Ağaç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44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xfrm>
            <a:off x="1121765" y="703487"/>
            <a:ext cx="62674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tr-TR" sz="4000" dirty="0"/>
              <a:t>Örnek:</a:t>
            </a:r>
            <a:endParaRPr sz="4000" dirty="0"/>
          </a:p>
        </p:txBody>
      </p:sp>
      <p:sp>
        <p:nvSpPr>
          <p:cNvPr id="41" name="object 41"/>
          <p:cNvSpPr txBox="1"/>
          <p:nvPr/>
        </p:nvSpPr>
        <p:spPr>
          <a:xfrm>
            <a:off x="763524" y="1335054"/>
            <a:ext cx="7477861" cy="1379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6100" marR="5080" indent="-534035" algn="just">
              <a:lnSpc>
                <a:spcPct val="100000"/>
              </a:lnSpc>
              <a:spcBef>
                <a:spcPts val="100"/>
              </a:spcBef>
            </a:pPr>
            <a:r>
              <a:rPr sz="1800" spc="20" dirty="0">
                <a:solidFill>
                  <a:srgbClr val="93C500"/>
                </a:solidFill>
                <a:latin typeface="Wingdings 2"/>
                <a:cs typeface="Wingdings 2"/>
              </a:rPr>
              <a:t></a:t>
            </a:r>
            <a:r>
              <a:rPr sz="1800" spc="20" dirty="0">
                <a:solidFill>
                  <a:srgbClr val="93C500"/>
                </a:solidFill>
                <a:latin typeface="Times New Roman"/>
                <a:cs typeface="Times New Roman"/>
              </a:rPr>
              <a:t> </a:t>
            </a:r>
            <a:r>
              <a:rPr lang="tr-TR" sz="2400" spc="-10" dirty="0">
                <a:latin typeface="Calibri"/>
                <a:cs typeface="Calibri"/>
              </a:rPr>
              <a:t>Mevcut bir İkili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lang="tr-TR" sz="2400" spc="-10" dirty="0">
                <a:latin typeface="Calibri"/>
                <a:cs typeface="Calibri"/>
              </a:rPr>
              <a:t>arama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lang="tr-TR" sz="2400" spc="-10" dirty="0">
                <a:latin typeface="Calibri"/>
                <a:cs typeface="Calibri"/>
              </a:rPr>
              <a:t>ağacında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lang="tr-TR" sz="2400" spc="-10" dirty="0">
                <a:latin typeface="Calibri"/>
                <a:cs typeface="Calibri"/>
              </a:rPr>
              <a:t>k-inci en küçük elemanı bulan Java metodunu yazınız. Örneğin, k=2 için çıkış=17 değeridir.</a:t>
            </a:r>
          </a:p>
          <a:p>
            <a:pPr marL="546100" marR="5080" indent="-534035" algn="just">
              <a:lnSpc>
                <a:spcPct val="100000"/>
              </a:lnSpc>
              <a:spcBef>
                <a:spcPts val="100"/>
              </a:spcBef>
            </a:pP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729353" y="2979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>
                <a:solidFill>
                  <a:srgbClr val="FDFDFD"/>
                </a:solidFill>
                <a:latin typeface="Arial"/>
                <a:cs typeface="Arial"/>
              </a:rPr>
              <a:t>45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20" name="Resim 4" descr="çizim içeren bir resim&#10;&#10;Çok yüksek güvenilirlikle oluşturulmuş açıklama">
            <a:extLst>
              <a:ext uri="{FF2B5EF4-FFF2-40B4-BE49-F238E27FC236}">
                <a16:creationId xmlns:a16="http://schemas.microsoft.com/office/drawing/2014/main" id="{808E5268-385C-AEAD-52D3-76ECA8CB51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81"/>
          <a:stretch/>
        </p:blipFill>
        <p:spPr>
          <a:xfrm>
            <a:off x="2521270" y="2459421"/>
            <a:ext cx="4094577" cy="322798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F6562C2-D40F-BFD5-A2F9-1D676AAF3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23D62EB-9755-8B2E-B190-E693674296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600B7FC-A646-BA71-92F5-D739E2BA9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765" y="110921"/>
            <a:ext cx="2988119" cy="2418952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1B15F942-E84F-6BAB-572D-B9C1403E9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765" y="2563399"/>
            <a:ext cx="4462958" cy="421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98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F6562C2-D40F-BFD5-A2F9-1D676AAF3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23D62EB-9755-8B2E-B190-E693674296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25CF5131-8D51-3184-837B-78ECB193D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766" y="109301"/>
            <a:ext cx="4276144" cy="763597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F7719390-C763-1377-5820-B0B46892A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855" y="902394"/>
            <a:ext cx="5956539" cy="2167223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96135F3C-BF53-2F31-47B9-8277DD4EFE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765" y="3099113"/>
            <a:ext cx="5239706" cy="372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405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336</TotalTime>
  <Words>101</Words>
  <Application>Microsoft Office PowerPoint</Application>
  <PresentationFormat>Ekran Gösterisi (4:3)</PresentationFormat>
  <Paragraphs>28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9" baseType="lpstr">
      <vt:lpstr>Arial</vt:lpstr>
      <vt:lpstr>Calibri</vt:lpstr>
      <vt:lpstr>Times New Roman</vt:lpstr>
      <vt:lpstr>Wingdings 2</vt:lpstr>
      <vt:lpstr>Office Theme</vt:lpstr>
      <vt:lpstr>İkili Arama Ağacı (Binary Search Tree)</vt:lpstr>
      <vt:lpstr>Örnek: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Veri Yapıları ve Algoritmalar</dc:title>
  <dc:creator>ERKAN TANYILDIZI</dc:creator>
  <cp:lastModifiedBy>İhsan Pençe</cp:lastModifiedBy>
  <cp:revision>238</cp:revision>
  <dcterms:created xsi:type="dcterms:W3CDTF">2019-09-23T09:20:00Z</dcterms:created>
  <dcterms:modified xsi:type="dcterms:W3CDTF">2023-01-09T17:41:22Z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2016-10-23T00:00:00Z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2019-09-23T00:00:00Z</vt:filetime>
  </property>
</Properties>
</file>