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40"/>
  </p:notesMasterIdLst>
  <p:sldIdLst>
    <p:sldId id="560" r:id="rId2"/>
    <p:sldId id="559" r:id="rId3"/>
    <p:sldId id="558" r:id="rId4"/>
    <p:sldId id="573" r:id="rId5"/>
    <p:sldId id="574" r:id="rId6"/>
    <p:sldId id="575" r:id="rId7"/>
    <p:sldId id="576" r:id="rId8"/>
    <p:sldId id="577" r:id="rId9"/>
    <p:sldId id="578" r:id="rId10"/>
    <p:sldId id="579" r:id="rId11"/>
    <p:sldId id="580" r:id="rId12"/>
    <p:sldId id="581" r:id="rId13"/>
    <p:sldId id="582" r:id="rId14"/>
    <p:sldId id="623" r:id="rId15"/>
    <p:sldId id="624" r:id="rId16"/>
    <p:sldId id="627" r:id="rId17"/>
    <p:sldId id="626" r:id="rId18"/>
    <p:sldId id="584" r:id="rId19"/>
    <p:sldId id="585" r:id="rId20"/>
    <p:sldId id="586" r:id="rId21"/>
    <p:sldId id="587" r:id="rId22"/>
    <p:sldId id="588" r:id="rId23"/>
    <p:sldId id="589" r:id="rId24"/>
    <p:sldId id="590" r:id="rId25"/>
    <p:sldId id="591" r:id="rId26"/>
    <p:sldId id="592" r:id="rId27"/>
    <p:sldId id="593" r:id="rId28"/>
    <p:sldId id="628" r:id="rId29"/>
    <p:sldId id="594" r:id="rId30"/>
    <p:sldId id="595" r:id="rId31"/>
    <p:sldId id="596" r:id="rId32"/>
    <p:sldId id="597" r:id="rId33"/>
    <p:sldId id="598" r:id="rId34"/>
    <p:sldId id="599" r:id="rId35"/>
    <p:sldId id="629" r:id="rId36"/>
    <p:sldId id="630" r:id="rId37"/>
    <p:sldId id="632" r:id="rId38"/>
    <p:sldId id="631" r:id="rId39"/>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53"/>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S::ihsanpence@mehmetakif.edu.tr::2188b72f-395e-4735-86c6-9b1407aec0e3" providerId="AD" clId="Web-{1CE2F122-8527-7FFD-B267-8246774D5653}"/>
    <pc:docChg chg="modSld">
      <pc:chgData name="İhsan Pençe" userId="S::ihsanpence@mehmetakif.edu.tr::2188b72f-395e-4735-86c6-9b1407aec0e3" providerId="AD" clId="Web-{1CE2F122-8527-7FFD-B267-8246774D5653}" dt="2019-10-24T18:01:12.801" v="3"/>
      <pc:docMkLst>
        <pc:docMk/>
      </pc:docMkLst>
      <pc:sldChg chg="modSp">
        <pc:chgData name="İhsan Pençe" userId="S::ihsanpence@mehmetakif.edu.tr::2188b72f-395e-4735-86c6-9b1407aec0e3" providerId="AD" clId="Web-{1CE2F122-8527-7FFD-B267-8246774D5653}" dt="2019-10-24T18:01:12.801" v="3"/>
        <pc:sldMkLst>
          <pc:docMk/>
          <pc:sldMk cId="3643376295" sldId="559"/>
        </pc:sldMkLst>
        <pc:graphicFrameChg chg="mod modGraphic">
          <ac:chgData name="İhsan Pençe" userId="S::ihsanpence@mehmetakif.edu.tr::2188b72f-395e-4735-86c6-9b1407aec0e3" providerId="AD" clId="Web-{1CE2F122-8527-7FFD-B267-8246774D5653}" dt="2019-10-24T18:01:12.801" v="3"/>
          <ac:graphicFrameMkLst>
            <pc:docMk/>
            <pc:sldMk cId="3643376295" sldId="559"/>
            <ac:graphicFrameMk id="3" creationId="{00000000-0000-0000-0000-000000000000}"/>
          </ac:graphicFrameMkLst>
        </pc:graphicFrameChg>
      </pc:sldChg>
    </pc:docChg>
  </pc:docChgLst>
  <pc:docChgLst>
    <pc:chgData name="İhsan Pençe" userId="S::ihsanpence@mehmetakif.edu.tr::2188b72f-395e-4735-86c6-9b1407aec0e3" providerId="AD" clId="Web-{6B017CCB-985B-D0CF-4395-922CCD34E334}"/>
    <pc:docChg chg="modSld">
      <pc:chgData name="İhsan Pençe" userId="S::ihsanpence@mehmetakif.edu.tr::2188b72f-395e-4735-86c6-9b1407aec0e3" providerId="AD" clId="Web-{6B017CCB-985B-D0CF-4395-922CCD34E334}" dt="2019-10-16T08:31:01.528" v="36" actId="1076"/>
      <pc:docMkLst>
        <pc:docMk/>
      </pc:docMkLst>
      <pc:sldChg chg="modSp">
        <pc:chgData name="İhsan Pençe" userId="S::ihsanpence@mehmetakif.edu.tr::2188b72f-395e-4735-86c6-9b1407aec0e3" providerId="AD" clId="Web-{6B017CCB-985B-D0CF-4395-922CCD34E334}" dt="2019-10-16T08:28:35.209" v="33" actId="1076"/>
        <pc:sldMkLst>
          <pc:docMk/>
          <pc:sldMk cId="1178355450" sldId="519"/>
        </pc:sldMkLst>
        <pc:spChg chg="mod">
          <ac:chgData name="İhsan Pençe" userId="S::ihsanpence@mehmetakif.edu.tr::2188b72f-395e-4735-86c6-9b1407aec0e3" providerId="AD" clId="Web-{6B017CCB-985B-D0CF-4395-922CCD34E334}" dt="2019-10-16T08:28:14.333" v="29" actId="1076"/>
          <ac:spMkLst>
            <pc:docMk/>
            <pc:sldMk cId="1178355450" sldId="519"/>
            <ac:spMk id="2" creationId="{00000000-0000-0000-0000-000000000000}"/>
          </ac:spMkLst>
        </pc:spChg>
        <pc:spChg chg="mod">
          <ac:chgData name="İhsan Pençe" userId="S::ihsanpence@mehmetakif.edu.tr::2188b72f-395e-4735-86c6-9b1407aec0e3" providerId="AD" clId="Web-{6B017CCB-985B-D0CF-4395-922CCD34E334}" dt="2019-10-16T08:28:35.209" v="33" actId="1076"/>
          <ac:spMkLst>
            <pc:docMk/>
            <pc:sldMk cId="1178355450" sldId="519"/>
            <ac:spMk id="3" creationId="{00000000-0000-0000-0000-000000000000}"/>
          </ac:spMkLst>
        </pc:spChg>
      </pc:sldChg>
      <pc:sldChg chg="modSp">
        <pc:chgData name="İhsan Pençe" userId="S::ihsanpence@mehmetakif.edu.tr::2188b72f-395e-4735-86c6-9b1407aec0e3" providerId="AD" clId="Web-{6B017CCB-985B-D0CF-4395-922CCD34E334}" dt="2019-10-16T08:27:19.956" v="28" actId="14100"/>
        <pc:sldMkLst>
          <pc:docMk/>
          <pc:sldMk cId="1830823999" sldId="525"/>
        </pc:sldMkLst>
        <pc:spChg chg="mod">
          <ac:chgData name="İhsan Pençe" userId="S::ihsanpence@mehmetakif.edu.tr::2188b72f-395e-4735-86c6-9b1407aec0e3" providerId="AD" clId="Web-{6B017CCB-985B-D0CF-4395-922CCD34E334}" dt="2019-10-16T08:27:19.956" v="28" actId="14100"/>
          <ac:spMkLst>
            <pc:docMk/>
            <pc:sldMk cId="1830823999" sldId="525"/>
            <ac:spMk id="2" creationId="{00000000-0000-0000-0000-000000000000}"/>
          </ac:spMkLst>
        </pc:spChg>
      </pc:sldChg>
      <pc:sldChg chg="modSp">
        <pc:chgData name="İhsan Pençe" userId="S::ihsanpence@mehmetakif.edu.tr::2188b72f-395e-4735-86c6-9b1407aec0e3" providerId="AD" clId="Web-{6B017CCB-985B-D0CF-4395-922CCD34E334}" dt="2019-10-16T08:27:12.878" v="13" actId="14100"/>
        <pc:sldMkLst>
          <pc:docMk/>
          <pc:sldMk cId="158318429" sldId="526"/>
        </pc:sldMkLst>
        <pc:spChg chg="mod">
          <ac:chgData name="İhsan Pençe" userId="S::ihsanpence@mehmetakif.edu.tr::2188b72f-395e-4735-86c6-9b1407aec0e3" providerId="AD" clId="Web-{6B017CCB-985B-D0CF-4395-922CCD34E334}" dt="2019-10-16T08:27:12.878" v="13" actId="14100"/>
          <ac:spMkLst>
            <pc:docMk/>
            <pc:sldMk cId="158318429" sldId="526"/>
            <ac:spMk id="2" creationId="{00000000-0000-0000-0000-000000000000}"/>
          </ac:spMkLst>
        </pc:spChg>
        <pc:spChg chg="mod">
          <ac:chgData name="İhsan Pençe" userId="S::ihsanpence@mehmetakif.edu.tr::2188b72f-395e-4735-86c6-9b1407aec0e3" providerId="AD" clId="Web-{6B017CCB-985B-D0CF-4395-922CCD34E334}" dt="2019-10-16T08:26:55.502" v="3" actId="1076"/>
          <ac:spMkLst>
            <pc:docMk/>
            <pc:sldMk cId="158318429" sldId="526"/>
            <ac:spMk id="3" creationId="{00000000-0000-0000-0000-000000000000}"/>
          </ac:spMkLst>
        </pc:spChg>
      </pc:sldChg>
      <pc:sldChg chg="modSp">
        <pc:chgData name="İhsan Pençe" userId="S::ihsanpence@mehmetakif.edu.tr::2188b72f-395e-4735-86c6-9b1407aec0e3" providerId="AD" clId="Web-{6B017CCB-985B-D0CF-4395-922CCD34E334}" dt="2019-10-16T08:31:01.528" v="36" actId="1076"/>
        <pc:sldMkLst>
          <pc:docMk/>
          <pc:sldMk cId="186384236" sldId="564"/>
        </pc:sldMkLst>
        <pc:spChg chg="mod">
          <ac:chgData name="İhsan Pençe" userId="S::ihsanpence@mehmetakif.edu.tr::2188b72f-395e-4735-86c6-9b1407aec0e3" providerId="AD" clId="Web-{6B017CCB-985B-D0CF-4395-922CCD34E334}" dt="2019-10-16T08:31:01.528" v="36" actId="1076"/>
          <ac:spMkLst>
            <pc:docMk/>
            <pc:sldMk cId="186384236" sldId="564"/>
            <ac:spMk id="3" creationId="{00000000-0000-0000-0000-000000000000}"/>
          </ac:spMkLst>
        </pc:spChg>
      </pc:sldChg>
    </pc:docChg>
  </pc:docChgLst>
  <pc:docChgLst>
    <pc:chgData name="İhsan Pençe" userId="S::ihsanpence@mehmetakif.edu.tr::2188b72f-395e-4735-86c6-9b1407aec0e3" providerId="AD" clId="Web-{B4B30B65-2E72-C2C3-D7DE-3E9E22BA7185}"/>
    <pc:docChg chg="delSld">
      <pc:chgData name="İhsan Pençe" userId="S::ihsanpence@mehmetakif.edu.tr::2188b72f-395e-4735-86c6-9b1407aec0e3" providerId="AD" clId="Web-{B4B30B65-2E72-C2C3-D7DE-3E9E22BA7185}" dt="2019-10-02T14:42:14.080" v="23"/>
      <pc:docMkLst>
        <pc:docMk/>
      </pc:docMkLst>
      <pc:sldChg chg="del">
        <pc:chgData name="İhsan Pençe" userId="S::ihsanpence@mehmetakif.edu.tr::2188b72f-395e-4735-86c6-9b1407aec0e3" providerId="AD" clId="Web-{B4B30B65-2E72-C2C3-D7DE-3E9E22BA7185}" dt="2019-10-02T14:42:14.049" v="0"/>
        <pc:sldMkLst>
          <pc:docMk/>
          <pc:sldMk cId="552164840" sldId="534"/>
        </pc:sldMkLst>
      </pc:sldChg>
      <pc:sldChg chg="del">
        <pc:chgData name="İhsan Pençe" userId="S::ihsanpence@mehmetakif.edu.tr::2188b72f-395e-4735-86c6-9b1407aec0e3" providerId="AD" clId="Web-{B4B30B65-2E72-C2C3-D7DE-3E9E22BA7185}" dt="2019-10-02T14:42:14.049" v="1"/>
        <pc:sldMkLst>
          <pc:docMk/>
          <pc:sldMk cId="1704866720" sldId="535"/>
        </pc:sldMkLst>
      </pc:sldChg>
      <pc:sldChg chg="del">
        <pc:chgData name="İhsan Pençe" userId="S::ihsanpence@mehmetakif.edu.tr::2188b72f-395e-4735-86c6-9b1407aec0e3" providerId="AD" clId="Web-{B4B30B65-2E72-C2C3-D7DE-3E9E22BA7185}" dt="2019-10-02T14:42:14.049" v="2"/>
        <pc:sldMkLst>
          <pc:docMk/>
          <pc:sldMk cId="2099752046" sldId="536"/>
        </pc:sldMkLst>
      </pc:sldChg>
      <pc:sldChg chg="del">
        <pc:chgData name="İhsan Pençe" userId="S::ihsanpence@mehmetakif.edu.tr::2188b72f-395e-4735-86c6-9b1407aec0e3" providerId="AD" clId="Web-{B4B30B65-2E72-C2C3-D7DE-3E9E22BA7185}" dt="2019-10-02T14:42:14.049" v="3"/>
        <pc:sldMkLst>
          <pc:docMk/>
          <pc:sldMk cId="2755149434" sldId="537"/>
        </pc:sldMkLst>
      </pc:sldChg>
      <pc:sldChg chg="del">
        <pc:chgData name="İhsan Pençe" userId="S::ihsanpence@mehmetakif.edu.tr::2188b72f-395e-4735-86c6-9b1407aec0e3" providerId="AD" clId="Web-{B4B30B65-2E72-C2C3-D7DE-3E9E22BA7185}" dt="2019-10-02T14:42:14.049" v="4"/>
        <pc:sldMkLst>
          <pc:docMk/>
          <pc:sldMk cId="40189869" sldId="538"/>
        </pc:sldMkLst>
      </pc:sldChg>
      <pc:sldChg chg="del">
        <pc:chgData name="İhsan Pençe" userId="S::ihsanpence@mehmetakif.edu.tr::2188b72f-395e-4735-86c6-9b1407aec0e3" providerId="AD" clId="Web-{B4B30B65-2E72-C2C3-D7DE-3E9E22BA7185}" dt="2019-10-02T14:42:14.049" v="5"/>
        <pc:sldMkLst>
          <pc:docMk/>
          <pc:sldMk cId="910403843" sldId="539"/>
        </pc:sldMkLst>
      </pc:sldChg>
      <pc:sldChg chg="del">
        <pc:chgData name="İhsan Pençe" userId="S::ihsanpence@mehmetakif.edu.tr::2188b72f-395e-4735-86c6-9b1407aec0e3" providerId="AD" clId="Web-{B4B30B65-2E72-C2C3-D7DE-3E9E22BA7185}" dt="2019-10-02T14:42:14.049" v="6"/>
        <pc:sldMkLst>
          <pc:docMk/>
          <pc:sldMk cId="2295174135" sldId="540"/>
        </pc:sldMkLst>
      </pc:sldChg>
      <pc:sldChg chg="del">
        <pc:chgData name="İhsan Pençe" userId="S::ihsanpence@mehmetakif.edu.tr::2188b72f-395e-4735-86c6-9b1407aec0e3" providerId="AD" clId="Web-{B4B30B65-2E72-C2C3-D7DE-3E9E22BA7185}" dt="2019-10-02T14:42:14.049" v="7"/>
        <pc:sldMkLst>
          <pc:docMk/>
          <pc:sldMk cId="4283661870" sldId="541"/>
        </pc:sldMkLst>
      </pc:sldChg>
      <pc:sldChg chg="del">
        <pc:chgData name="İhsan Pençe" userId="S::ihsanpence@mehmetakif.edu.tr::2188b72f-395e-4735-86c6-9b1407aec0e3" providerId="AD" clId="Web-{B4B30B65-2E72-C2C3-D7DE-3E9E22BA7185}" dt="2019-10-02T14:42:14.049" v="8"/>
        <pc:sldMkLst>
          <pc:docMk/>
          <pc:sldMk cId="617103096" sldId="542"/>
        </pc:sldMkLst>
      </pc:sldChg>
      <pc:sldChg chg="del">
        <pc:chgData name="İhsan Pençe" userId="S::ihsanpence@mehmetakif.edu.tr::2188b72f-395e-4735-86c6-9b1407aec0e3" providerId="AD" clId="Web-{B4B30B65-2E72-C2C3-D7DE-3E9E22BA7185}" dt="2019-10-02T14:42:14.064" v="9"/>
        <pc:sldMkLst>
          <pc:docMk/>
          <pc:sldMk cId="1946190004" sldId="543"/>
        </pc:sldMkLst>
      </pc:sldChg>
      <pc:sldChg chg="del">
        <pc:chgData name="İhsan Pençe" userId="S::ihsanpence@mehmetakif.edu.tr::2188b72f-395e-4735-86c6-9b1407aec0e3" providerId="AD" clId="Web-{B4B30B65-2E72-C2C3-D7DE-3E9E22BA7185}" dt="2019-10-02T14:42:14.064" v="10"/>
        <pc:sldMkLst>
          <pc:docMk/>
          <pc:sldMk cId="1853636491" sldId="544"/>
        </pc:sldMkLst>
      </pc:sldChg>
      <pc:sldChg chg="del">
        <pc:chgData name="İhsan Pençe" userId="S::ihsanpence@mehmetakif.edu.tr::2188b72f-395e-4735-86c6-9b1407aec0e3" providerId="AD" clId="Web-{B4B30B65-2E72-C2C3-D7DE-3E9E22BA7185}" dt="2019-10-02T14:42:14.064" v="11"/>
        <pc:sldMkLst>
          <pc:docMk/>
          <pc:sldMk cId="1441044104" sldId="545"/>
        </pc:sldMkLst>
      </pc:sldChg>
      <pc:sldChg chg="del">
        <pc:chgData name="İhsan Pençe" userId="S::ihsanpence@mehmetakif.edu.tr::2188b72f-395e-4735-86c6-9b1407aec0e3" providerId="AD" clId="Web-{B4B30B65-2E72-C2C3-D7DE-3E9E22BA7185}" dt="2019-10-02T14:42:14.064" v="12"/>
        <pc:sldMkLst>
          <pc:docMk/>
          <pc:sldMk cId="653305341" sldId="546"/>
        </pc:sldMkLst>
      </pc:sldChg>
      <pc:sldChg chg="del">
        <pc:chgData name="İhsan Pençe" userId="S::ihsanpence@mehmetakif.edu.tr::2188b72f-395e-4735-86c6-9b1407aec0e3" providerId="AD" clId="Web-{B4B30B65-2E72-C2C3-D7DE-3E9E22BA7185}" dt="2019-10-02T14:42:14.064" v="13"/>
        <pc:sldMkLst>
          <pc:docMk/>
          <pc:sldMk cId="73433458" sldId="547"/>
        </pc:sldMkLst>
      </pc:sldChg>
      <pc:sldChg chg="del">
        <pc:chgData name="İhsan Pençe" userId="S::ihsanpence@mehmetakif.edu.tr::2188b72f-395e-4735-86c6-9b1407aec0e3" providerId="AD" clId="Web-{B4B30B65-2E72-C2C3-D7DE-3E9E22BA7185}" dt="2019-10-02T14:42:14.064" v="14"/>
        <pc:sldMkLst>
          <pc:docMk/>
          <pc:sldMk cId="246675904" sldId="548"/>
        </pc:sldMkLst>
      </pc:sldChg>
      <pc:sldChg chg="del">
        <pc:chgData name="İhsan Pençe" userId="S::ihsanpence@mehmetakif.edu.tr::2188b72f-395e-4735-86c6-9b1407aec0e3" providerId="AD" clId="Web-{B4B30B65-2E72-C2C3-D7DE-3E9E22BA7185}" dt="2019-10-02T14:42:14.064" v="15"/>
        <pc:sldMkLst>
          <pc:docMk/>
          <pc:sldMk cId="1897433969" sldId="549"/>
        </pc:sldMkLst>
      </pc:sldChg>
      <pc:sldChg chg="del">
        <pc:chgData name="İhsan Pençe" userId="S::ihsanpence@mehmetakif.edu.tr::2188b72f-395e-4735-86c6-9b1407aec0e3" providerId="AD" clId="Web-{B4B30B65-2E72-C2C3-D7DE-3E9E22BA7185}" dt="2019-10-02T14:42:14.064" v="16"/>
        <pc:sldMkLst>
          <pc:docMk/>
          <pc:sldMk cId="4264115900" sldId="550"/>
        </pc:sldMkLst>
      </pc:sldChg>
      <pc:sldChg chg="del">
        <pc:chgData name="İhsan Pençe" userId="S::ihsanpence@mehmetakif.edu.tr::2188b72f-395e-4735-86c6-9b1407aec0e3" providerId="AD" clId="Web-{B4B30B65-2E72-C2C3-D7DE-3E9E22BA7185}" dt="2019-10-02T14:42:14.064" v="17"/>
        <pc:sldMkLst>
          <pc:docMk/>
          <pc:sldMk cId="815652156" sldId="551"/>
        </pc:sldMkLst>
      </pc:sldChg>
      <pc:sldChg chg="del">
        <pc:chgData name="İhsan Pençe" userId="S::ihsanpence@mehmetakif.edu.tr::2188b72f-395e-4735-86c6-9b1407aec0e3" providerId="AD" clId="Web-{B4B30B65-2E72-C2C3-D7DE-3E9E22BA7185}" dt="2019-10-02T14:42:14.064" v="18"/>
        <pc:sldMkLst>
          <pc:docMk/>
          <pc:sldMk cId="2217638209" sldId="552"/>
        </pc:sldMkLst>
      </pc:sldChg>
      <pc:sldChg chg="del">
        <pc:chgData name="İhsan Pençe" userId="S::ihsanpence@mehmetakif.edu.tr::2188b72f-395e-4735-86c6-9b1407aec0e3" providerId="AD" clId="Web-{B4B30B65-2E72-C2C3-D7DE-3E9E22BA7185}" dt="2019-10-02T14:42:14.080" v="19"/>
        <pc:sldMkLst>
          <pc:docMk/>
          <pc:sldMk cId="1071185120" sldId="553"/>
        </pc:sldMkLst>
      </pc:sldChg>
      <pc:sldChg chg="del">
        <pc:chgData name="İhsan Pençe" userId="S::ihsanpence@mehmetakif.edu.tr::2188b72f-395e-4735-86c6-9b1407aec0e3" providerId="AD" clId="Web-{B4B30B65-2E72-C2C3-D7DE-3E9E22BA7185}" dt="2019-10-02T14:42:14.080" v="20"/>
        <pc:sldMkLst>
          <pc:docMk/>
          <pc:sldMk cId="2869944205" sldId="554"/>
        </pc:sldMkLst>
      </pc:sldChg>
      <pc:sldChg chg="del">
        <pc:chgData name="İhsan Pençe" userId="S::ihsanpence@mehmetakif.edu.tr::2188b72f-395e-4735-86c6-9b1407aec0e3" providerId="AD" clId="Web-{B4B30B65-2E72-C2C3-D7DE-3E9E22BA7185}" dt="2019-10-02T14:42:14.080" v="21"/>
        <pc:sldMkLst>
          <pc:docMk/>
          <pc:sldMk cId="4100690297" sldId="555"/>
        </pc:sldMkLst>
      </pc:sldChg>
      <pc:sldChg chg="del">
        <pc:chgData name="İhsan Pençe" userId="S::ihsanpence@mehmetakif.edu.tr::2188b72f-395e-4735-86c6-9b1407aec0e3" providerId="AD" clId="Web-{B4B30B65-2E72-C2C3-D7DE-3E9E22BA7185}" dt="2019-10-02T14:42:14.080" v="22"/>
        <pc:sldMkLst>
          <pc:docMk/>
          <pc:sldMk cId="541314072" sldId="556"/>
        </pc:sldMkLst>
      </pc:sldChg>
      <pc:sldChg chg="del">
        <pc:chgData name="İhsan Pençe" userId="S::ihsanpence@mehmetakif.edu.tr::2188b72f-395e-4735-86c6-9b1407aec0e3" providerId="AD" clId="Web-{B4B30B65-2E72-C2C3-D7DE-3E9E22BA7185}" dt="2019-10-02T14:42:14.080" v="23"/>
        <pc:sldMkLst>
          <pc:docMk/>
          <pc:sldMk cId="2615896872" sldId="557"/>
        </pc:sldMkLst>
      </pc:sldChg>
    </pc:docChg>
  </pc:docChgLst>
  <pc:docChgLst>
    <pc:chgData name="İhsan Pençe" userId="S::ihsanpence@mehmetakif.edu.tr::2188b72f-395e-4735-86c6-9b1407aec0e3" providerId="AD" clId="Web-{D420EA26-3BFE-2951-904D-CFA24E6718FA}"/>
    <pc:docChg chg="addSld delSld modSld">
      <pc:chgData name="İhsan Pençe" userId="S::ihsanpence@mehmetakif.edu.tr::2188b72f-395e-4735-86c6-9b1407aec0e3" providerId="AD" clId="Web-{D420EA26-3BFE-2951-904D-CFA24E6718FA}" dt="2019-09-26T11:10:13.177" v="806" actId="14100"/>
      <pc:docMkLst>
        <pc:docMk/>
      </pc:docMkLst>
      <pc:sldChg chg="del">
        <pc:chgData name="İhsan Pençe" userId="S::ihsanpence@mehmetakif.edu.tr::2188b72f-395e-4735-86c6-9b1407aec0e3" providerId="AD" clId="Web-{D420EA26-3BFE-2951-904D-CFA24E6718FA}" dt="2019-09-26T08:13:30.849" v="29"/>
        <pc:sldMkLst>
          <pc:docMk/>
          <pc:sldMk cId="3182291373" sldId="495"/>
        </pc:sldMkLst>
      </pc:sldChg>
      <pc:sldChg chg="del">
        <pc:chgData name="İhsan Pençe" userId="S::ihsanpence@mehmetakif.edu.tr::2188b72f-395e-4735-86c6-9b1407aec0e3" providerId="AD" clId="Web-{D420EA26-3BFE-2951-904D-CFA24E6718FA}" dt="2019-09-26T08:13:28.677" v="28"/>
        <pc:sldMkLst>
          <pc:docMk/>
          <pc:sldMk cId="752926658" sldId="496"/>
        </pc:sldMkLst>
      </pc:sldChg>
      <pc:sldChg chg="del">
        <pc:chgData name="İhsan Pençe" userId="S::ihsanpence@mehmetakif.edu.tr::2188b72f-395e-4735-86c6-9b1407aec0e3" providerId="AD" clId="Web-{D420EA26-3BFE-2951-904D-CFA24E6718FA}" dt="2019-09-26T08:13:28.099" v="27"/>
        <pc:sldMkLst>
          <pc:docMk/>
          <pc:sldMk cId="1748486106" sldId="497"/>
        </pc:sldMkLst>
      </pc:sldChg>
      <pc:sldChg chg="del">
        <pc:chgData name="İhsan Pençe" userId="S::ihsanpence@mehmetakif.edu.tr::2188b72f-395e-4735-86c6-9b1407aec0e3" providerId="AD" clId="Web-{D420EA26-3BFE-2951-904D-CFA24E6718FA}" dt="2019-09-26T08:13:27.349" v="26"/>
        <pc:sldMkLst>
          <pc:docMk/>
          <pc:sldMk cId="2913829148" sldId="498"/>
        </pc:sldMkLst>
      </pc:sldChg>
      <pc:sldChg chg="del">
        <pc:chgData name="İhsan Pençe" userId="S::ihsanpence@mehmetakif.edu.tr::2188b72f-395e-4735-86c6-9b1407aec0e3" providerId="AD" clId="Web-{D420EA26-3BFE-2951-904D-CFA24E6718FA}" dt="2019-09-26T08:13:26.927" v="25"/>
        <pc:sldMkLst>
          <pc:docMk/>
          <pc:sldMk cId="1071409113" sldId="499"/>
        </pc:sldMkLst>
      </pc:sldChg>
      <pc:sldChg chg="del">
        <pc:chgData name="İhsan Pençe" userId="S::ihsanpence@mehmetakif.edu.tr::2188b72f-395e-4735-86c6-9b1407aec0e3" providerId="AD" clId="Web-{D420EA26-3BFE-2951-904D-CFA24E6718FA}" dt="2019-09-26T08:13:26.052" v="24"/>
        <pc:sldMkLst>
          <pc:docMk/>
          <pc:sldMk cId="3690494896" sldId="500"/>
        </pc:sldMkLst>
      </pc:sldChg>
      <pc:sldChg chg="del">
        <pc:chgData name="İhsan Pençe" userId="S::ihsanpence@mehmetakif.edu.tr::2188b72f-395e-4735-86c6-9b1407aec0e3" providerId="AD" clId="Web-{D420EA26-3BFE-2951-904D-CFA24E6718FA}" dt="2019-09-26T08:13:26.036" v="23"/>
        <pc:sldMkLst>
          <pc:docMk/>
          <pc:sldMk cId="1691401124" sldId="501"/>
        </pc:sldMkLst>
      </pc:sldChg>
      <pc:sldChg chg="del">
        <pc:chgData name="İhsan Pençe" userId="S::ihsanpence@mehmetakif.edu.tr::2188b72f-395e-4735-86c6-9b1407aec0e3" providerId="AD" clId="Web-{D420EA26-3BFE-2951-904D-CFA24E6718FA}" dt="2019-09-26T08:13:26.021" v="22"/>
        <pc:sldMkLst>
          <pc:docMk/>
          <pc:sldMk cId="228106574" sldId="502"/>
        </pc:sldMkLst>
      </pc:sldChg>
      <pc:sldChg chg="del">
        <pc:chgData name="İhsan Pençe" userId="S::ihsanpence@mehmetakif.edu.tr::2188b72f-395e-4735-86c6-9b1407aec0e3" providerId="AD" clId="Web-{D420EA26-3BFE-2951-904D-CFA24E6718FA}" dt="2019-09-26T08:13:26.005" v="21"/>
        <pc:sldMkLst>
          <pc:docMk/>
          <pc:sldMk cId="1938084344" sldId="503"/>
        </pc:sldMkLst>
      </pc:sldChg>
      <pc:sldChg chg="del">
        <pc:chgData name="İhsan Pençe" userId="S::ihsanpence@mehmetakif.edu.tr::2188b72f-395e-4735-86c6-9b1407aec0e3" providerId="AD" clId="Web-{D420EA26-3BFE-2951-904D-CFA24E6718FA}" dt="2019-09-26T08:13:25.990" v="20"/>
        <pc:sldMkLst>
          <pc:docMk/>
          <pc:sldMk cId="2206363079" sldId="504"/>
        </pc:sldMkLst>
      </pc:sldChg>
      <pc:sldChg chg="del">
        <pc:chgData name="İhsan Pençe" userId="S::ihsanpence@mehmetakif.edu.tr::2188b72f-395e-4735-86c6-9b1407aec0e3" providerId="AD" clId="Web-{D420EA26-3BFE-2951-904D-CFA24E6718FA}" dt="2019-09-26T08:13:22.833" v="19"/>
        <pc:sldMkLst>
          <pc:docMk/>
          <pc:sldMk cId="613314580" sldId="505"/>
        </pc:sldMkLst>
      </pc:sldChg>
      <pc:sldChg chg="del">
        <pc:chgData name="İhsan Pençe" userId="S::ihsanpence@mehmetakif.edu.tr::2188b72f-395e-4735-86c6-9b1407aec0e3" providerId="AD" clId="Web-{D420EA26-3BFE-2951-904D-CFA24E6718FA}" dt="2019-09-26T08:13:22.270" v="18"/>
        <pc:sldMkLst>
          <pc:docMk/>
          <pc:sldMk cId="1222943353" sldId="506"/>
        </pc:sldMkLst>
      </pc:sldChg>
      <pc:sldChg chg="del">
        <pc:chgData name="İhsan Pençe" userId="S::ihsanpence@mehmetakif.edu.tr::2188b72f-395e-4735-86c6-9b1407aec0e3" providerId="AD" clId="Web-{D420EA26-3BFE-2951-904D-CFA24E6718FA}" dt="2019-09-26T08:13:21.505" v="17"/>
        <pc:sldMkLst>
          <pc:docMk/>
          <pc:sldMk cId="1009548172" sldId="507"/>
        </pc:sldMkLst>
      </pc:sldChg>
      <pc:sldChg chg="del">
        <pc:chgData name="İhsan Pençe" userId="S::ihsanpence@mehmetakif.edu.tr::2188b72f-395e-4735-86c6-9b1407aec0e3" providerId="AD" clId="Web-{D420EA26-3BFE-2951-904D-CFA24E6718FA}" dt="2019-09-26T08:13:20.708" v="16"/>
        <pc:sldMkLst>
          <pc:docMk/>
          <pc:sldMk cId="925453375" sldId="508"/>
        </pc:sldMkLst>
      </pc:sldChg>
      <pc:sldChg chg="modSp">
        <pc:chgData name="İhsan Pençe" userId="S::ihsanpence@mehmetakif.edu.tr::2188b72f-395e-4735-86c6-9b1407aec0e3" providerId="AD" clId="Web-{D420EA26-3BFE-2951-904D-CFA24E6718FA}" dt="2019-09-26T08:15:09.868" v="56" actId="1076"/>
        <pc:sldMkLst>
          <pc:docMk/>
          <pc:sldMk cId="3305159021" sldId="509"/>
        </pc:sldMkLst>
        <pc:spChg chg="mod">
          <ac:chgData name="İhsan Pençe" userId="S::ihsanpence@mehmetakif.edu.tr::2188b72f-395e-4735-86c6-9b1407aec0e3" providerId="AD" clId="Web-{D420EA26-3BFE-2951-904D-CFA24E6718FA}" dt="2019-09-26T08:15:09.868" v="56" actId="1076"/>
          <ac:spMkLst>
            <pc:docMk/>
            <pc:sldMk cId="3305159021" sldId="509"/>
            <ac:spMk id="2" creationId="{00000000-0000-0000-0000-000000000000}"/>
          </ac:spMkLst>
        </pc:spChg>
        <pc:spChg chg="mod">
          <ac:chgData name="İhsan Pençe" userId="S::ihsanpence@mehmetakif.edu.tr::2188b72f-395e-4735-86c6-9b1407aec0e3" providerId="AD" clId="Web-{D420EA26-3BFE-2951-904D-CFA24E6718FA}" dt="2019-09-26T08:14:40.726" v="48" actId="20577"/>
          <ac:spMkLst>
            <pc:docMk/>
            <pc:sldMk cId="3305159021" sldId="509"/>
            <ac:spMk id="6" creationId="{00000000-0000-0000-0000-000000000000}"/>
          </ac:spMkLst>
        </pc:spChg>
      </pc:sldChg>
      <pc:sldChg chg="modSp add">
        <pc:chgData name="İhsan Pençe" userId="S::ihsanpence@mehmetakif.edu.tr::2188b72f-395e-4735-86c6-9b1407aec0e3" providerId="AD" clId="Web-{D420EA26-3BFE-2951-904D-CFA24E6718FA}" dt="2019-09-26T08:15:57.010" v="58" actId="14100"/>
        <pc:sldMkLst>
          <pc:docMk/>
          <pc:sldMk cId="3130854213" sldId="510"/>
        </pc:sldMkLst>
        <pc:spChg chg="mod">
          <ac:chgData name="İhsan Pençe" userId="S::ihsanpence@mehmetakif.edu.tr::2188b72f-395e-4735-86c6-9b1407aec0e3" providerId="AD" clId="Web-{D420EA26-3BFE-2951-904D-CFA24E6718FA}" dt="2019-09-26T08:15:57.010" v="58" actId="14100"/>
          <ac:spMkLst>
            <pc:docMk/>
            <pc:sldMk cId="3130854213" sldId="510"/>
            <ac:spMk id="2" creationId="{00000000-0000-0000-0000-000000000000}"/>
          </ac:spMkLst>
        </pc:spChg>
      </pc:sldChg>
      <pc:sldChg chg="modSp add">
        <pc:chgData name="İhsan Pençe" userId="S::ihsanpence@mehmetakif.edu.tr::2188b72f-395e-4735-86c6-9b1407aec0e3" providerId="AD" clId="Web-{D420EA26-3BFE-2951-904D-CFA24E6718FA}" dt="2019-09-26T08:16:31.636" v="60" actId="14100"/>
        <pc:sldMkLst>
          <pc:docMk/>
          <pc:sldMk cId="1148098828" sldId="511"/>
        </pc:sldMkLst>
        <pc:spChg chg="mod">
          <ac:chgData name="İhsan Pençe" userId="S::ihsanpence@mehmetakif.edu.tr::2188b72f-395e-4735-86c6-9b1407aec0e3" providerId="AD" clId="Web-{D420EA26-3BFE-2951-904D-CFA24E6718FA}" dt="2019-09-26T08:16:31.636" v="60" actId="14100"/>
          <ac:spMkLst>
            <pc:docMk/>
            <pc:sldMk cId="1148098828" sldId="511"/>
            <ac:spMk id="2" creationId="{00000000-0000-0000-0000-000000000000}"/>
          </ac:spMkLst>
        </pc:spChg>
      </pc:sldChg>
      <pc:sldChg chg="del">
        <pc:chgData name="İhsan Pençe" userId="S::ihsanpence@mehmetakif.edu.tr::2188b72f-395e-4735-86c6-9b1407aec0e3" providerId="AD" clId="Web-{D420EA26-3BFE-2951-904D-CFA24E6718FA}" dt="2019-09-26T08:13:18.348" v="15"/>
        <pc:sldMkLst>
          <pc:docMk/>
          <pc:sldMk cId="1752800466" sldId="511"/>
        </pc:sldMkLst>
      </pc:sldChg>
      <pc:sldChg chg="modSp add">
        <pc:chgData name="İhsan Pençe" userId="S::ihsanpence@mehmetakif.edu.tr::2188b72f-395e-4735-86c6-9b1407aec0e3" providerId="AD" clId="Web-{D420EA26-3BFE-2951-904D-CFA24E6718FA}" dt="2019-09-26T08:23:46.931" v="285" actId="20577"/>
        <pc:sldMkLst>
          <pc:docMk/>
          <pc:sldMk cId="1296918206" sldId="512"/>
        </pc:sldMkLst>
        <pc:spChg chg="mod">
          <ac:chgData name="İhsan Pençe" userId="S::ihsanpence@mehmetakif.edu.tr::2188b72f-395e-4735-86c6-9b1407aec0e3" providerId="AD" clId="Web-{D420EA26-3BFE-2951-904D-CFA24E6718FA}" dt="2019-09-26T08:17:10.434" v="62" actId="14100"/>
          <ac:spMkLst>
            <pc:docMk/>
            <pc:sldMk cId="1296918206" sldId="512"/>
            <ac:spMk id="2" creationId="{00000000-0000-0000-0000-000000000000}"/>
          </ac:spMkLst>
        </pc:spChg>
        <pc:spChg chg="mod">
          <ac:chgData name="İhsan Pençe" userId="S::ihsanpence@mehmetakif.edu.tr::2188b72f-395e-4735-86c6-9b1407aec0e3" providerId="AD" clId="Web-{D420EA26-3BFE-2951-904D-CFA24E6718FA}" dt="2019-09-26T08:23:46.931" v="285" actId="20577"/>
          <ac:spMkLst>
            <pc:docMk/>
            <pc:sldMk cId="1296918206" sldId="512"/>
            <ac:spMk id="3" creationId="{00000000-0000-0000-0000-000000000000}"/>
          </ac:spMkLst>
        </pc:spChg>
      </pc:sldChg>
      <pc:sldChg chg="del">
        <pc:chgData name="İhsan Pençe" userId="S::ihsanpence@mehmetakif.edu.tr::2188b72f-395e-4735-86c6-9b1407aec0e3" providerId="AD" clId="Web-{D420EA26-3BFE-2951-904D-CFA24E6718FA}" dt="2019-09-26T08:13:15.380" v="14"/>
        <pc:sldMkLst>
          <pc:docMk/>
          <pc:sldMk cId="1626608940" sldId="512"/>
        </pc:sldMkLst>
      </pc:sldChg>
      <pc:sldChg chg="modSp add">
        <pc:chgData name="İhsan Pençe" userId="S::ihsanpence@mehmetakif.edu.tr::2188b72f-395e-4735-86c6-9b1407aec0e3" providerId="AD" clId="Web-{D420EA26-3BFE-2951-904D-CFA24E6718FA}" dt="2019-09-26T08:42:46.515" v="491" actId="20577"/>
        <pc:sldMkLst>
          <pc:docMk/>
          <pc:sldMk cId="1996307419" sldId="513"/>
        </pc:sldMkLst>
        <pc:spChg chg="mod">
          <ac:chgData name="İhsan Pençe" userId="S::ihsanpence@mehmetakif.edu.tr::2188b72f-395e-4735-86c6-9b1407aec0e3" providerId="AD" clId="Web-{D420EA26-3BFE-2951-904D-CFA24E6718FA}" dt="2019-09-26T08:42:46.515" v="491" actId="20577"/>
          <ac:spMkLst>
            <pc:docMk/>
            <pc:sldMk cId="1996307419" sldId="513"/>
            <ac:spMk id="2" creationId="{00000000-0000-0000-0000-000000000000}"/>
          </ac:spMkLst>
        </pc:spChg>
      </pc:sldChg>
      <pc:sldChg chg="del">
        <pc:chgData name="İhsan Pençe" userId="S::ihsanpence@mehmetakif.edu.tr::2188b72f-395e-4735-86c6-9b1407aec0e3" providerId="AD" clId="Web-{D420EA26-3BFE-2951-904D-CFA24E6718FA}" dt="2019-09-26T08:13:14.629" v="13"/>
        <pc:sldMkLst>
          <pc:docMk/>
          <pc:sldMk cId="741789391" sldId="514"/>
        </pc:sldMkLst>
      </pc:sldChg>
      <pc:sldChg chg="modSp add del">
        <pc:chgData name="İhsan Pençe" userId="S::ihsanpence@mehmetakif.edu.tr::2188b72f-395e-4735-86c6-9b1407aec0e3" providerId="AD" clId="Web-{D420EA26-3BFE-2951-904D-CFA24E6718FA}" dt="2019-09-26T08:42:09.139" v="489"/>
        <pc:sldMkLst>
          <pc:docMk/>
          <pc:sldMk cId="4164953059" sldId="514"/>
        </pc:sldMkLst>
        <pc:spChg chg="mod">
          <ac:chgData name="İhsan Pençe" userId="S::ihsanpence@mehmetakif.edu.tr::2188b72f-395e-4735-86c6-9b1407aec0e3" providerId="AD" clId="Web-{D420EA26-3BFE-2951-904D-CFA24E6718FA}" dt="2019-09-26T08:42:04.014" v="488" actId="14100"/>
          <ac:spMkLst>
            <pc:docMk/>
            <pc:sldMk cId="4164953059" sldId="514"/>
            <ac:spMk id="2" creationId="{00000000-0000-0000-0000-000000000000}"/>
          </ac:spMkLst>
        </pc:spChg>
      </pc:sldChg>
      <pc:sldChg chg="modSp add">
        <pc:chgData name="İhsan Pençe" userId="S::ihsanpence@mehmetakif.edu.tr::2188b72f-395e-4735-86c6-9b1407aec0e3" providerId="AD" clId="Web-{D420EA26-3BFE-2951-904D-CFA24E6718FA}" dt="2019-09-26T08:41:56.138" v="487" actId="1076"/>
        <pc:sldMkLst>
          <pc:docMk/>
          <pc:sldMk cId="842605770" sldId="515"/>
        </pc:sldMkLst>
        <pc:spChg chg="mod">
          <ac:chgData name="İhsan Pençe" userId="S::ihsanpence@mehmetakif.edu.tr::2188b72f-395e-4735-86c6-9b1407aec0e3" providerId="AD" clId="Web-{D420EA26-3BFE-2951-904D-CFA24E6718FA}" dt="2019-09-26T08:41:56.138" v="487" actId="1076"/>
          <ac:spMkLst>
            <pc:docMk/>
            <pc:sldMk cId="842605770" sldId="515"/>
            <ac:spMk id="2" creationId="{00000000-0000-0000-0000-000000000000}"/>
          </ac:spMkLst>
        </pc:spChg>
      </pc:sldChg>
      <pc:sldChg chg="del">
        <pc:chgData name="İhsan Pençe" userId="S::ihsanpence@mehmetakif.edu.tr::2188b72f-395e-4735-86c6-9b1407aec0e3" providerId="AD" clId="Web-{D420EA26-3BFE-2951-904D-CFA24E6718FA}" dt="2019-09-26T08:13:14.208" v="12"/>
        <pc:sldMkLst>
          <pc:docMk/>
          <pc:sldMk cId="2571671452" sldId="515"/>
        </pc:sldMkLst>
      </pc:sldChg>
      <pc:sldChg chg="modSp add">
        <pc:chgData name="İhsan Pençe" userId="S::ihsanpence@mehmetakif.edu.tr::2188b72f-395e-4735-86c6-9b1407aec0e3" providerId="AD" clId="Web-{D420EA26-3BFE-2951-904D-CFA24E6718FA}" dt="2019-09-26T08:41:29.434" v="480" actId="1076"/>
        <pc:sldMkLst>
          <pc:docMk/>
          <pc:sldMk cId="1645327641" sldId="516"/>
        </pc:sldMkLst>
        <pc:spChg chg="mod">
          <ac:chgData name="İhsan Pençe" userId="S::ihsanpence@mehmetakif.edu.tr::2188b72f-395e-4735-86c6-9b1407aec0e3" providerId="AD" clId="Web-{D420EA26-3BFE-2951-904D-CFA24E6718FA}" dt="2019-09-26T08:41:29.434" v="480" actId="1076"/>
          <ac:spMkLst>
            <pc:docMk/>
            <pc:sldMk cId="1645327641" sldId="516"/>
            <ac:spMk id="2" creationId="{00000000-0000-0000-0000-000000000000}"/>
          </ac:spMkLst>
        </pc:spChg>
      </pc:sldChg>
      <pc:sldChg chg="del">
        <pc:chgData name="İhsan Pençe" userId="S::ihsanpence@mehmetakif.edu.tr::2188b72f-395e-4735-86c6-9b1407aec0e3" providerId="AD" clId="Web-{D420EA26-3BFE-2951-904D-CFA24E6718FA}" dt="2019-09-26T08:13:13.817" v="11"/>
        <pc:sldMkLst>
          <pc:docMk/>
          <pc:sldMk cId="4028417751" sldId="516"/>
        </pc:sldMkLst>
      </pc:sldChg>
      <pc:sldChg chg="del">
        <pc:chgData name="İhsan Pençe" userId="S::ihsanpence@mehmetakif.edu.tr::2188b72f-395e-4735-86c6-9b1407aec0e3" providerId="AD" clId="Web-{D420EA26-3BFE-2951-904D-CFA24E6718FA}" dt="2019-09-26T08:13:13.223" v="10"/>
        <pc:sldMkLst>
          <pc:docMk/>
          <pc:sldMk cId="376285693" sldId="517"/>
        </pc:sldMkLst>
      </pc:sldChg>
      <pc:sldChg chg="modSp add">
        <pc:chgData name="İhsan Pençe" userId="S::ihsanpence@mehmetakif.edu.tr::2188b72f-395e-4735-86c6-9b1407aec0e3" providerId="AD" clId="Web-{D420EA26-3BFE-2951-904D-CFA24E6718FA}" dt="2019-09-26T08:41:02.466" v="473" actId="14100"/>
        <pc:sldMkLst>
          <pc:docMk/>
          <pc:sldMk cId="896891995" sldId="517"/>
        </pc:sldMkLst>
        <pc:spChg chg="mod">
          <ac:chgData name="İhsan Pençe" userId="S::ihsanpence@mehmetakif.edu.tr::2188b72f-395e-4735-86c6-9b1407aec0e3" providerId="AD" clId="Web-{D420EA26-3BFE-2951-904D-CFA24E6718FA}" dt="2019-09-26T08:41:02.466" v="473" actId="14100"/>
          <ac:spMkLst>
            <pc:docMk/>
            <pc:sldMk cId="896891995" sldId="517"/>
            <ac:spMk id="2" creationId="{00000000-0000-0000-0000-000000000000}"/>
          </ac:spMkLst>
        </pc:spChg>
      </pc:sldChg>
      <pc:sldChg chg="del">
        <pc:chgData name="İhsan Pençe" userId="S::ihsanpence@mehmetakif.edu.tr::2188b72f-395e-4735-86c6-9b1407aec0e3" providerId="AD" clId="Web-{D420EA26-3BFE-2951-904D-CFA24E6718FA}" dt="2019-09-26T08:13:12.739" v="9"/>
        <pc:sldMkLst>
          <pc:docMk/>
          <pc:sldMk cId="357932933" sldId="518"/>
        </pc:sldMkLst>
      </pc:sldChg>
      <pc:sldChg chg="modSp add">
        <pc:chgData name="İhsan Pençe" userId="S::ihsanpence@mehmetakif.edu.tr::2188b72f-395e-4735-86c6-9b1407aec0e3" providerId="AD" clId="Web-{D420EA26-3BFE-2951-904D-CFA24E6718FA}" dt="2019-09-26T08:40:53.215" v="472" actId="14100"/>
        <pc:sldMkLst>
          <pc:docMk/>
          <pc:sldMk cId="3575220130" sldId="518"/>
        </pc:sldMkLst>
        <pc:spChg chg="mod">
          <ac:chgData name="İhsan Pençe" userId="S::ihsanpence@mehmetakif.edu.tr::2188b72f-395e-4735-86c6-9b1407aec0e3" providerId="AD" clId="Web-{D420EA26-3BFE-2951-904D-CFA24E6718FA}" dt="2019-09-26T08:40:53.215" v="472" actId="14100"/>
          <ac:spMkLst>
            <pc:docMk/>
            <pc:sldMk cId="3575220130" sldId="518"/>
            <ac:spMk id="2" creationId="{00000000-0000-0000-0000-000000000000}"/>
          </ac:spMkLst>
        </pc:spChg>
      </pc:sldChg>
      <pc:sldChg chg="modSp add">
        <pc:chgData name="İhsan Pençe" userId="S::ihsanpence@mehmetakif.edu.tr::2188b72f-395e-4735-86c6-9b1407aec0e3" providerId="AD" clId="Web-{D420EA26-3BFE-2951-904D-CFA24E6718FA}" dt="2019-09-26T08:40:45.917" v="469" actId="20577"/>
        <pc:sldMkLst>
          <pc:docMk/>
          <pc:sldMk cId="1178355450" sldId="519"/>
        </pc:sldMkLst>
        <pc:spChg chg="mod">
          <ac:chgData name="İhsan Pençe" userId="S::ihsanpence@mehmetakif.edu.tr::2188b72f-395e-4735-86c6-9b1407aec0e3" providerId="AD" clId="Web-{D420EA26-3BFE-2951-904D-CFA24E6718FA}" dt="2019-09-26T08:40:45.917" v="469" actId="20577"/>
          <ac:spMkLst>
            <pc:docMk/>
            <pc:sldMk cId="1178355450" sldId="519"/>
            <ac:spMk id="2" creationId="{00000000-0000-0000-0000-000000000000}"/>
          </ac:spMkLst>
        </pc:spChg>
      </pc:sldChg>
      <pc:sldChg chg="del">
        <pc:chgData name="İhsan Pençe" userId="S::ihsanpence@mehmetakif.edu.tr::2188b72f-395e-4735-86c6-9b1407aec0e3" providerId="AD" clId="Web-{D420EA26-3BFE-2951-904D-CFA24E6718FA}" dt="2019-09-26T08:13:12.442" v="8"/>
        <pc:sldMkLst>
          <pc:docMk/>
          <pc:sldMk cId="3498563051" sldId="519"/>
        </pc:sldMkLst>
      </pc:sldChg>
      <pc:sldChg chg="modSp add">
        <pc:chgData name="İhsan Pençe" userId="S::ihsanpence@mehmetakif.edu.tr::2188b72f-395e-4735-86c6-9b1407aec0e3" providerId="AD" clId="Web-{D420EA26-3BFE-2951-904D-CFA24E6718FA}" dt="2019-09-26T08:40:08.322" v="463" actId="1076"/>
        <pc:sldMkLst>
          <pc:docMk/>
          <pc:sldMk cId="3985366878" sldId="520"/>
        </pc:sldMkLst>
        <pc:spChg chg="mod">
          <ac:chgData name="İhsan Pençe" userId="S::ihsanpence@mehmetakif.edu.tr::2188b72f-395e-4735-86c6-9b1407aec0e3" providerId="AD" clId="Web-{D420EA26-3BFE-2951-904D-CFA24E6718FA}" dt="2019-09-26T08:31:58.635" v="388" actId="14100"/>
          <ac:spMkLst>
            <pc:docMk/>
            <pc:sldMk cId="3985366878" sldId="520"/>
            <ac:spMk id="2" creationId="{00000000-0000-0000-0000-000000000000}"/>
          </ac:spMkLst>
        </pc:spChg>
        <pc:spChg chg="mod">
          <ac:chgData name="İhsan Pençe" userId="S::ihsanpence@mehmetakif.edu.tr::2188b72f-395e-4735-86c6-9b1407aec0e3" providerId="AD" clId="Web-{D420EA26-3BFE-2951-904D-CFA24E6718FA}" dt="2019-09-26T08:40:08.322" v="463" actId="1076"/>
          <ac:spMkLst>
            <pc:docMk/>
            <pc:sldMk cId="3985366878" sldId="520"/>
            <ac:spMk id="3" creationId="{00000000-0000-0000-0000-000000000000}"/>
          </ac:spMkLst>
        </pc:spChg>
        <pc:spChg chg="mod">
          <ac:chgData name="İhsan Pençe" userId="S::ihsanpence@mehmetakif.edu.tr::2188b72f-395e-4735-86c6-9b1407aec0e3" providerId="AD" clId="Web-{D420EA26-3BFE-2951-904D-CFA24E6718FA}" dt="2019-09-26T08:39:23.930" v="450" actId="1076"/>
          <ac:spMkLst>
            <pc:docMk/>
            <pc:sldMk cId="3985366878" sldId="520"/>
            <ac:spMk id="4" creationId="{00000000-0000-0000-0000-000000000000}"/>
          </ac:spMkLst>
        </pc:spChg>
      </pc:sldChg>
      <pc:sldChg chg="del">
        <pc:chgData name="İhsan Pençe" userId="S::ihsanpence@mehmetakif.edu.tr::2188b72f-395e-4735-86c6-9b1407aec0e3" providerId="AD" clId="Web-{D420EA26-3BFE-2951-904D-CFA24E6718FA}" dt="2019-09-26T08:13:11.333" v="7"/>
        <pc:sldMkLst>
          <pc:docMk/>
          <pc:sldMk cId="4271942562" sldId="520"/>
        </pc:sldMkLst>
      </pc:sldChg>
      <pc:sldChg chg="del">
        <pc:chgData name="İhsan Pençe" userId="S::ihsanpence@mehmetakif.edu.tr::2188b72f-395e-4735-86c6-9b1407aec0e3" providerId="AD" clId="Web-{D420EA26-3BFE-2951-904D-CFA24E6718FA}" dt="2019-09-26T08:13:10.583" v="6"/>
        <pc:sldMkLst>
          <pc:docMk/>
          <pc:sldMk cId="3244982271" sldId="521"/>
        </pc:sldMkLst>
      </pc:sldChg>
      <pc:sldChg chg="add del">
        <pc:chgData name="İhsan Pençe" userId="S::ihsanpence@mehmetakif.edu.tr::2188b72f-395e-4735-86c6-9b1407aec0e3" providerId="AD" clId="Web-{D420EA26-3BFE-2951-904D-CFA24E6718FA}" dt="2019-09-26T08:31:52.134" v="387"/>
        <pc:sldMkLst>
          <pc:docMk/>
          <pc:sldMk cId="3864123324" sldId="521"/>
        </pc:sldMkLst>
      </pc:sldChg>
      <pc:sldChg chg="del">
        <pc:chgData name="İhsan Pençe" userId="S::ihsanpence@mehmetakif.edu.tr::2188b72f-395e-4735-86c6-9b1407aec0e3" providerId="AD" clId="Web-{D420EA26-3BFE-2951-904D-CFA24E6718FA}" dt="2019-09-26T08:13:10.176" v="5"/>
        <pc:sldMkLst>
          <pc:docMk/>
          <pc:sldMk cId="2299606213" sldId="522"/>
        </pc:sldMkLst>
      </pc:sldChg>
      <pc:sldChg chg="add del">
        <pc:chgData name="İhsan Pençe" userId="S::ihsanpence@mehmetakif.edu.tr::2188b72f-395e-4735-86c6-9b1407aec0e3" providerId="AD" clId="Web-{D420EA26-3BFE-2951-904D-CFA24E6718FA}" dt="2019-09-26T08:31:46.682" v="386"/>
        <pc:sldMkLst>
          <pc:docMk/>
          <pc:sldMk cId="2733285679" sldId="522"/>
        </pc:sldMkLst>
      </pc:sldChg>
      <pc:sldChg chg="del">
        <pc:chgData name="İhsan Pençe" userId="S::ihsanpence@mehmetakif.edu.tr::2188b72f-395e-4735-86c6-9b1407aec0e3" providerId="AD" clId="Web-{D420EA26-3BFE-2951-904D-CFA24E6718FA}" dt="2019-09-26T08:13:09.817" v="4"/>
        <pc:sldMkLst>
          <pc:docMk/>
          <pc:sldMk cId="2749113099" sldId="523"/>
        </pc:sldMkLst>
      </pc:sldChg>
      <pc:sldChg chg="modSp add del">
        <pc:chgData name="İhsan Pençe" userId="S::ihsanpence@mehmetakif.edu.tr::2188b72f-395e-4735-86c6-9b1407aec0e3" providerId="AD" clId="Web-{D420EA26-3BFE-2951-904D-CFA24E6718FA}" dt="2019-09-26T08:31:40.478" v="383" actId="20577"/>
        <pc:sldMkLst>
          <pc:docMk/>
          <pc:sldMk cId="3412890469" sldId="523"/>
        </pc:sldMkLst>
        <pc:spChg chg="mod">
          <ac:chgData name="İhsan Pençe" userId="S::ihsanpence@mehmetakif.edu.tr::2188b72f-395e-4735-86c6-9b1407aec0e3" providerId="AD" clId="Web-{D420EA26-3BFE-2951-904D-CFA24E6718FA}" dt="2019-09-26T08:31:40.478" v="383" actId="20577"/>
          <ac:spMkLst>
            <pc:docMk/>
            <pc:sldMk cId="3412890469" sldId="523"/>
            <ac:spMk id="2" creationId="{00000000-0000-0000-0000-000000000000}"/>
          </ac:spMkLst>
        </pc:spChg>
      </pc:sldChg>
      <pc:sldChg chg="del">
        <pc:chgData name="İhsan Pençe" userId="S::ihsanpence@mehmetakif.edu.tr::2188b72f-395e-4735-86c6-9b1407aec0e3" providerId="AD" clId="Web-{D420EA26-3BFE-2951-904D-CFA24E6718FA}" dt="2019-09-26T08:13:09.411" v="3"/>
        <pc:sldMkLst>
          <pc:docMk/>
          <pc:sldMk cId="1420726325" sldId="524"/>
        </pc:sldMkLst>
      </pc:sldChg>
      <pc:sldChg chg="modSp add">
        <pc:chgData name="İhsan Pençe" userId="S::ihsanpence@mehmetakif.edu.tr::2188b72f-395e-4735-86c6-9b1407aec0e3" providerId="AD" clId="Web-{D420EA26-3BFE-2951-904D-CFA24E6718FA}" dt="2019-09-26T08:31:10.227" v="379" actId="1076"/>
        <pc:sldMkLst>
          <pc:docMk/>
          <pc:sldMk cId="3589393116" sldId="524"/>
        </pc:sldMkLst>
        <pc:spChg chg="mod">
          <ac:chgData name="İhsan Pençe" userId="S::ihsanpence@mehmetakif.edu.tr::2188b72f-395e-4735-86c6-9b1407aec0e3" providerId="AD" clId="Web-{D420EA26-3BFE-2951-904D-CFA24E6718FA}" dt="2019-09-26T08:30:56.726" v="377" actId="14100"/>
          <ac:spMkLst>
            <pc:docMk/>
            <pc:sldMk cId="3589393116" sldId="524"/>
            <ac:spMk id="2" creationId="{00000000-0000-0000-0000-000000000000}"/>
          </ac:spMkLst>
        </pc:spChg>
        <pc:spChg chg="mod">
          <ac:chgData name="İhsan Pençe" userId="S::ihsanpence@mehmetakif.edu.tr::2188b72f-395e-4735-86c6-9b1407aec0e3" providerId="AD" clId="Web-{D420EA26-3BFE-2951-904D-CFA24E6718FA}" dt="2019-09-26T08:31:05.633" v="378" actId="1076"/>
          <ac:spMkLst>
            <pc:docMk/>
            <pc:sldMk cId="3589393116" sldId="524"/>
            <ac:spMk id="3" creationId="{00000000-0000-0000-0000-000000000000}"/>
          </ac:spMkLst>
        </pc:spChg>
        <pc:spChg chg="mod">
          <ac:chgData name="İhsan Pençe" userId="S::ihsanpence@mehmetakif.edu.tr::2188b72f-395e-4735-86c6-9b1407aec0e3" providerId="AD" clId="Web-{D420EA26-3BFE-2951-904D-CFA24E6718FA}" dt="2019-09-26T08:31:10.227" v="379" actId="1076"/>
          <ac:spMkLst>
            <pc:docMk/>
            <pc:sldMk cId="3589393116" sldId="524"/>
            <ac:spMk id="4" creationId="{00000000-0000-0000-0000-000000000000}"/>
          </ac:spMkLst>
        </pc:spChg>
      </pc:sldChg>
      <pc:sldChg chg="del">
        <pc:chgData name="İhsan Pençe" userId="S::ihsanpence@mehmetakif.edu.tr::2188b72f-395e-4735-86c6-9b1407aec0e3" providerId="AD" clId="Web-{D420EA26-3BFE-2951-904D-CFA24E6718FA}" dt="2019-09-26T08:13:08.771" v="2"/>
        <pc:sldMkLst>
          <pc:docMk/>
          <pc:sldMk cId="1076981509" sldId="525"/>
        </pc:sldMkLst>
      </pc:sldChg>
      <pc:sldChg chg="modSp add">
        <pc:chgData name="İhsan Pençe" userId="S::ihsanpence@mehmetakif.edu.tr::2188b72f-395e-4735-86c6-9b1407aec0e3" providerId="AD" clId="Web-{D420EA26-3BFE-2951-904D-CFA24E6718FA}" dt="2019-09-26T08:30:52.242" v="374" actId="20577"/>
        <pc:sldMkLst>
          <pc:docMk/>
          <pc:sldMk cId="1830823999" sldId="525"/>
        </pc:sldMkLst>
        <pc:spChg chg="mod">
          <ac:chgData name="İhsan Pençe" userId="S::ihsanpence@mehmetakif.edu.tr::2188b72f-395e-4735-86c6-9b1407aec0e3" providerId="AD" clId="Web-{D420EA26-3BFE-2951-904D-CFA24E6718FA}" dt="2019-09-26T08:30:52.242" v="374" actId="20577"/>
          <ac:spMkLst>
            <pc:docMk/>
            <pc:sldMk cId="1830823999" sldId="525"/>
            <ac:spMk id="2" creationId="{00000000-0000-0000-0000-000000000000}"/>
          </ac:spMkLst>
        </pc:spChg>
      </pc:sldChg>
      <pc:sldChg chg="modSp add">
        <pc:chgData name="İhsan Pençe" userId="S::ihsanpence@mehmetakif.edu.tr::2188b72f-395e-4735-86c6-9b1407aec0e3" providerId="AD" clId="Web-{D420EA26-3BFE-2951-904D-CFA24E6718FA}" dt="2019-09-26T08:30:41.945" v="372"/>
        <pc:sldMkLst>
          <pc:docMk/>
          <pc:sldMk cId="158318429" sldId="526"/>
        </pc:sldMkLst>
        <pc:spChg chg="mod">
          <ac:chgData name="İhsan Pençe" userId="S::ihsanpence@mehmetakif.edu.tr::2188b72f-395e-4735-86c6-9b1407aec0e3" providerId="AD" clId="Web-{D420EA26-3BFE-2951-904D-CFA24E6718FA}" dt="2019-09-26T08:30:41.945" v="372"/>
          <ac:spMkLst>
            <pc:docMk/>
            <pc:sldMk cId="158318429" sldId="526"/>
            <ac:spMk id="2" creationId="{00000000-0000-0000-0000-000000000000}"/>
          </ac:spMkLst>
        </pc:spChg>
      </pc:sldChg>
      <pc:sldChg chg="del">
        <pc:chgData name="İhsan Pençe" userId="S::ihsanpence@mehmetakif.edu.tr::2188b72f-395e-4735-86c6-9b1407aec0e3" providerId="AD" clId="Web-{D420EA26-3BFE-2951-904D-CFA24E6718FA}" dt="2019-09-26T08:13:08.223" v="1"/>
        <pc:sldMkLst>
          <pc:docMk/>
          <pc:sldMk cId="626236798" sldId="526"/>
        </pc:sldMkLst>
      </pc:sldChg>
      <pc:sldChg chg="modSp add">
        <pc:chgData name="İhsan Pençe" userId="S::ihsanpence@mehmetakif.edu.tr::2188b72f-395e-4735-86c6-9b1407aec0e3" providerId="AD" clId="Web-{D420EA26-3BFE-2951-904D-CFA24E6718FA}" dt="2019-09-26T08:45:51.271" v="495" actId="14100"/>
        <pc:sldMkLst>
          <pc:docMk/>
          <pc:sldMk cId="957306867" sldId="527"/>
        </pc:sldMkLst>
        <pc:spChg chg="mod">
          <ac:chgData name="İhsan Pençe" userId="S::ihsanpence@mehmetakif.edu.tr::2188b72f-395e-4735-86c6-9b1407aec0e3" providerId="AD" clId="Web-{D420EA26-3BFE-2951-904D-CFA24E6718FA}" dt="2019-09-26T08:29:42.006" v="355" actId="14100"/>
          <ac:spMkLst>
            <pc:docMk/>
            <pc:sldMk cId="957306867" sldId="527"/>
            <ac:spMk id="2" creationId="{00000000-0000-0000-0000-000000000000}"/>
          </ac:spMkLst>
        </pc:spChg>
        <pc:spChg chg="mod">
          <ac:chgData name="İhsan Pençe" userId="S::ihsanpence@mehmetakif.edu.tr::2188b72f-395e-4735-86c6-9b1407aec0e3" providerId="AD" clId="Web-{D420EA26-3BFE-2951-904D-CFA24E6718FA}" dt="2019-09-26T08:45:51.271" v="495" actId="14100"/>
          <ac:spMkLst>
            <pc:docMk/>
            <pc:sldMk cId="957306867" sldId="527"/>
            <ac:spMk id="3" creationId="{00000000-0000-0000-0000-000000000000}"/>
          </ac:spMkLst>
        </pc:spChg>
      </pc:sldChg>
      <pc:sldChg chg="del">
        <pc:chgData name="İhsan Pençe" userId="S::ihsanpence@mehmetakif.edu.tr::2188b72f-395e-4735-86c6-9b1407aec0e3" providerId="AD" clId="Web-{D420EA26-3BFE-2951-904D-CFA24E6718FA}" dt="2019-09-26T08:13:07.553" v="0"/>
        <pc:sldMkLst>
          <pc:docMk/>
          <pc:sldMk cId="4195113201" sldId="527"/>
        </pc:sldMkLst>
      </pc:sldChg>
      <pc:sldChg chg="modSp add">
        <pc:chgData name="İhsan Pençe" userId="S::ihsanpence@mehmetakif.edu.tr::2188b72f-395e-4735-86c6-9b1407aec0e3" providerId="AD" clId="Web-{D420EA26-3BFE-2951-904D-CFA24E6718FA}" dt="2019-09-26T08:29:30.302" v="353" actId="14100"/>
        <pc:sldMkLst>
          <pc:docMk/>
          <pc:sldMk cId="2098381240" sldId="528"/>
        </pc:sldMkLst>
        <pc:spChg chg="mod">
          <ac:chgData name="İhsan Pençe" userId="S::ihsanpence@mehmetakif.edu.tr::2188b72f-395e-4735-86c6-9b1407aec0e3" providerId="AD" clId="Web-{D420EA26-3BFE-2951-904D-CFA24E6718FA}" dt="2019-09-26T08:28:18.846" v="325" actId="14100"/>
          <ac:spMkLst>
            <pc:docMk/>
            <pc:sldMk cId="2098381240" sldId="528"/>
            <ac:spMk id="2" creationId="{00000000-0000-0000-0000-000000000000}"/>
          </ac:spMkLst>
        </pc:spChg>
        <pc:spChg chg="mod">
          <ac:chgData name="İhsan Pençe" userId="S::ihsanpence@mehmetakif.edu.tr::2188b72f-395e-4735-86c6-9b1407aec0e3" providerId="AD" clId="Web-{D420EA26-3BFE-2951-904D-CFA24E6718FA}" dt="2019-09-26T08:29:30.302" v="353" actId="14100"/>
          <ac:spMkLst>
            <pc:docMk/>
            <pc:sldMk cId="2098381240" sldId="528"/>
            <ac:spMk id="3" creationId="{00000000-0000-0000-0000-000000000000}"/>
          </ac:spMkLst>
        </pc:spChg>
        <pc:spChg chg="mod">
          <ac:chgData name="İhsan Pençe" userId="S::ihsanpence@mehmetakif.edu.tr::2188b72f-395e-4735-86c6-9b1407aec0e3" providerId="AD" clId="Web-{D420EA26-3BFE-2951-904D-CFA24E6718FA}" dt="2019-09-26T08:29:25.739" v="352" actId="14100"/>
          <ac:spMkLst>
            <pc:docMk/>
            <pc:sldMk cId="2098381240" sldId="528"/>
            <ac:spMk id="4" creationId="{00000000-0000-0000-0000-000000000000}"/>
          </ac:spMkLst>
        </pc:spChg>
      </pc:sldChg>
      <pc:sldChg chg="modSp add">
        <pc:chgData name="İhsan Pençe" userId="S::ihsanpence@mehmetakif.edu.tr::2188b72f-395e-4735-86c6-9b1407aec0e3" providerId="AD" clId="Web-{D420EA26-3BFE-2951-904D-CFA24E6718FA}" dt="2019-09-26T08:28:11.096" v="324" actId="14100"/>
        <pc:sldMkLst>
          <pc:docMk/>
          <pc:sldMk cId="374404518" sldId="529"/>
        </pc:sldMkLst>
        <pc:spChg chg="mod">
          <ac:chgData name="İhsan Pençe" userId="S::ihsanpence@mehmetakif.edu.tr::2188b72f-395e-4735-86c6-9b1407aec0e3" providerId="AD" clId="Web-{D420EA26-3BFE-2951-904D-CFA24E6718FA}" dt="2019-09-26T08:28:11.096" v="324" actId="14100"/>
          <ac:spMkLst>
            <pc:docMk/>
            <pc:sldMk cId="374404518" sldId="529"/>
            <ac:spMk id="2" creationId="{00000000-0000-0000-0000-000000000000}"/>
          </ac:spMkLst>
        </pc:spChg>
      </pc:sldChg>
      <pc:sldChg chg="delSp modSp add">
        <pc:chgData name="İhsan Pençe" userId="S::ihsanpence@mehmetakif.edu.tr::2188b72f-395e-4735-86c6-9b1407aec0e3" providerId="AD" clId="Web-{D420EA26-3BFE-2951-904D-CFA24E6718FA}" dt="2019-09-26T08:28:06.377" v="323" actId="1076"/>
        <pc:sldMkLst>
          <pc:docMk/>
          <pc:sldMk cId="776178792" sldId="530"/>
        </pc:sldMkLst>
        <pc:spChg chg="mod">
          <ac:chgData name="İhsan Pençe" userId="S::ihsanpence@mehmetakif.edu.tr::2188b72f-395e-4735-86c6-9b1407aec0e3" providerId="AD" clId="Web-{D420EA26-3BFE-2951-904D-CFA24E6718FA}" dt="2019-09-26T08:28:06.377" v="323" actId="1076"/>
          <ac:spMkLst>
            <pc:docMk/>
            <pc:sldMk cId="776178792" sldId="530"/>
            <ac:spMk id="2" creationId="{00000000-0000-0000-0000-000000000000}"/>
          </ac:spMkLst>
        </pc:spChg>
        <pc:spChg chg="mod">
          <ac:chgData name="İhsan Pençe" userId="S::ihsanpence@mehmetakif.edu.tr::2188b72f-395e-4735-86c6-9b1407aec0e3" providerId="AD" clId="Web-{D420EA26-3BFE-2951-904D-CFA24E6718FA}" dt="2019-09-26T08:28:00.799" v="322" actId="1076"/>
          <ac:spMkLst>
            <pc:docMk/>
            <pc:sldMk cId="776178792" sldId="530"/>
            <ac:spMk id="3" creationId="{00000000-0000-0000-0000-000000000000}"/>
          </ac:spMkLst>
        </pc:spChg>
        <pc:spChg chg="del">
          <ac:chgData name="İhsan Pençe" userId="S::ihsanpence@mehmetakif.edu.tr::2188b72f-395e-4735-86c6-9b1407aec0e3" providerId="AD" clId="Web-{D420EA26-3BFE-2951-904D-CFA24E6718FA}" dt="2019-09-26T08:27:50.830" v="321"/>
          <ac:spMkLst>
            <pc:docMk/>
            <pc:sldMk cId="776178792" sldId="530"/>
            <ac:spMk id="4" creationId="{00000000-0000-0000-0000-000000000000}"/>
          </ac:spMkLst>
        </pc:spChg>
      </pc:sldChg>
      <pc:sldChg chg="modSp add">
        <pc:chgData name="İhsan Pençe" userId="S::ihsanpence@mehmetakif.edu.tr::2188b72f-395e-4735-86c6-9b1407aec0e3" providerId="AD" clId="Web-{D420EA26-3BFE-2951-904D-CFA24E6718FA}" dt="2019-09-26T08:46:54.226" v="518" actId="20577"/>
        <pc:sldMkLst>
          <pc:docMk/>
          <pc:sldMk cId="3529411282" sldId="531"/>
        </pc:sldMkLst>
        <pc:spChg chg="mod">
          <ac:chgData name="İhsan Pençe" userId="S::ihsanpence@mehmetakif.edu.tr::2188b72f-395e-4735-86c6-9b1407aec0e3" providerId="AD" clId="Web-{D420EA26-3BFE-2951-904D-CFA24E6718FA}" dt="2019-09-26T08:27:18.422" v="307" actId="14100"/>
          <ac:spMkLst>
            <pc:docMk/>
            <pc:sldMk cId="3529411282" sldId="531"/>
            <ac:spMk id="2" creationId="{00000000-0000-0000-0000-000000000000}"/>
          </ac:spMkLst>
        </pc:spChg>
        <pc:spChg chg="mod">
          <ac:chgData name="İhsan Pençe" userId="S::ihsanpence@mehmetakif.edu.tr::2188b72f-395e-4735-86c6-9b1407aec0e3" providerId="AD" clId="Web-{D420EA26-3BFE-2951-904D-CFA24E6718FA}" dt="2019-09-26T08:46:54.226" v="518" actId="20577"/>
          <ac:spMkLst>
            <pc:docMk/>
            <pc:sldMk cId="3529411282" sldId="531"/>
            <ac:spMk id="3" creationId="{00000000-0000-0000-0000-000000000000}"/>
          </ac:spMkLst>
        </pc:spChg>
      </pc:sldChg>
      <pc:sldChg chg="addSp modSp new">
        <pc:chgData name="İhsan Pençe" userId="S::ihsanpence@mehmetakif.edu.tr::2188b72f-395e-4735-86c6-9b1407aec0e3" providerId="AD" clId="Web-{D420EA26-3BFE-2951-904D-CFA24E6718FA}" dt="2019-09-26T09:12:26.230" v="538" actId="14100"/>
        <pc:sldMkLst>
          <pc:docMk/>
          <pc:sldMk cId="4139634702" sldId="532"/>
        </pc:sldMkLst>
        <pc:spChg chg="mod">
          <ac:chgData name="İhsan Pençe" userId="S::ihsanpence@mehmetakif.edu.tr::2188b72f-395e-4735-86c6-9b1407aec0e3" providerId="AD" clId="Web-{D420EA26-3BFE-2951-904D-CFA24E6718FA}" dt="2019-09-26T09:11:23.527" v="525"/>
          <ac:spMkLst>
            <pc:docMk/>
            <pc:sldMk cId="4139634702" sldId="532"/>
            <ac:spMk id="2" creationId="{EE72679A-0910-4516-8472-8C7431AD9144}"/>
          </ac:spMkLst>
        </pc:spChg>
        <pc:spChg chg="add mod">
          <ac:chgData name="İhsan Pençe" userId="S::ihsanpence@mehmetakif.edu.tr::2188b72f-395e-4735-86c6-9b1407aec0e3" providerId="AD" clId="Web-{D420EA26-3BFE-2951-904D-CFA24E6718FA}" dt="2019-09-26T09:12:26.230" v="538" actId="14100"/>
          <ac:spMkLst>
            <pc:docMk/>
            <pc:sldMk cId="4139634702" sldId="532"/>
            <ac:spMk id="3" creationId="{F1A34F13-B5CB-4A16-AC1B-4EA811FE354A}"/>
          </ac:spMkLst>
        </pc:spChg>
      </pc:sldChg>
      <pc:sldChg chg="modSp add">
        <pc:chgData name="İhsan Pençe" userId="S::ihsanpence@mehmetakif.edu.tr::2188b72f-395e-4735-86c6-9b1407aec0e3" providerId="AD" clId="Web-{D420EA26-3BFE-2951-904D-CFA24E6718FA}" dt="2019-09-26T09:15:45.338" v="540" actId="14100"/>
        <pc:sldMkLst>
          <pc:docMk/>
          <pc:sldMk cId="697647870" sldId="533"/>
        </pc:sldMkLst>
        <pc:spChg chg="mod">
          <ac:chgData name="İhsan Pençe" userId="S::ihsanpence@mehmetakif.edu.tr::2188b72f-395e-4735-86c6-9b1407aec0e3" providerId="AD" clId="Web-{D420EA26-3BFE-2951-904D-CFA24E6718FA}" dt="2019-09-26T09:15:45.338" v="540" actId="14100"/>
          <ac:spMkLst>
            <pc:docMk/>
            <pc:sldMk cId="697647870" sldId="533"/>
            <ac:spMk id="2" creationId="{00000000-0000-0000-0000-000000000000}"/>
          </ac:spMkLst>
        </pc:spChg>
      </pc:sldChg>
      <pc:sldChg chg="modSp add">
        <pc:chgData name="İhsan Pençe" userId="S::ihsanpence@mehmetakif.edu.tr::2188b72f-395e-4735-86c6-9b1407aec0e3" providerId="AD" clId="Web-{D420EA26-3BFE-2951-904D-CFA24E6718FA}" dt="2019-09-26T11:10:13.177" v="806" actId="14100"/>
        <pc:sldMkLst>
          <pc:docMk/>
          <pc:sldMk cId="552164840" sldId="534"/>
        </pc:sldMkLst>
        <pc:spChg chg="mod">
          <ac:chgData name="İhsan Pençe" userId="S::ihsanpence@mehmetakif.edu.tr::2188b72f-395e-4735-86c6-9b1407aec0e3" providerId="AD" clId="Web-{D420EA26-3BFE-2951-904D-CFA24E6718FA}" dt="2019-09-26T11:10:13.177" v="806" actId="14100"/>
          <ac:spMkLst>
            <pc:docMk/>
            <pc:sldMk cId="552164840" sldId="534"/>
            <ac:spMk id="2" creationId="{00000000-0000-0000-0000-000000000000}"/>
          </ac:spMkLst>
        </pc:spChg>
      </pc:sldChg>
      <pc:sldChg chg="modSp add">
        <pc:chgData name="İhsan Pençe" userId="S::ihsanpence@mehmetakif.edu.tr::2188b72f-395e-4735-86c6-9b1407aec0e3" providerId="AD" clId="Web-{D420EA26-3BFE-2951-904D-CFA24E6718FA}" dt="2019-09-26T11:09:20.942" v="803" actId="14100"/>
        <pc:sldMkLst>
          <pc:docMk/>
          <pc:sldMk cId="1704866720" sldId="535"/>
        </pc:sldMkLst>
        <pc:spChg chg="mod">
          <ac:chgData name="İhsan Pençe" userId="S::ihsanpence@mehmetakif.edu.tr::2188b72f-395e-4735-86c6-9b1407aec0e3" providerId="AD" clId="Web-{D420EA26-3BFE-2951-904D-CFA24E6718FA}" dt="2019-09-26T11:09:20.942" v="803" actId="14100"/>
          <ac:spMkLst>
            <pc:docMk/>
            <pc:sldMk cId="1704866720" sldId="535"/>
            <ac:spMk id="2" creationId="{00000000-0000-0000-0000-000000000000}"/>
          </ac:spMkLst>
        </pc:spChg>
      </pc:sldChg>
      <pc:sldChg chg="modSp add">
        <pc:chgData name="İhsan Pençe" userId="S::ihsanpence@mehmetakif.edu.tr::2188b72f-395e-4735-86c6-9b1407aec0e3" providerId="AD" clId="Web-{D420EA26-3BFE-2951-904D-CFA24E6718FA}" dt="2019-09-26T11:08:58.349" v="801" actId="20577"/>
        <pc:sldMkLst>
          <pc:docMk/>
          <pc:sldMk cId="2099752046" sldId="536"/>
        </pc:sldMkLst>
        <pc:spChg chg="mod">
          <ac:chgData name="İhsan Pençe" userId="S::ihsanpence@mehmetakif.edu.tr::2188b72f-395e-4735-86c6-9b1407aec0e3" providerId="AD" clId="Web-{D420EA26-3BFE-2951-904D-CFA24E6718FA}" dt="2019-09-26T11:08:58.349" v="801" actId="20577"/>
          <ac:spMkLst>
            <pc:docMk/>
            <pc:sldMk cId="2099752046" sldId="536"/>
            <ac:spMk id="2" creationId="{00000000-0000-0000-0000-000000000000}"/>
          </ac:spMkLst>
        </pc:spChg>
      </pc:sldChg>
      <pc:sldChg chg="modSp add">
        <pc:chgData name="İhsan Pençe" userId="S::ihsanpence@mehmetakif.edu.tr::2188b72f-395e-4735-86c6-9b1407aec0e3" providerId="AD" clId="Web-{D420EA26-3BFE-2951-904D-CFA24E6718FA}" dt="2019-09-26T11:06:52.724" v="797" actId="14100"/>
        <pc:sldMkLst>
          <pc:docMk/>
          <pc:sldMk cId="2755149434" sldId="537"/>
        </pc:sldMkLst>
        <pc:spChg chg="mod">
          <ac:chgData name="İhsan Pençe" userId="S::ihsanpence@mehmetakif.edu.tr::2188b72f-395e-4735-86c6-9b1407aec0e3" providerId="AD" clId="Web-{D420EA26-3BFE-2951-904D-CFA24E6718FA}" dt="2019-09-26T11:06:52.724" v="797" actId="14100"/>
          <ac:spMkLst>
            <pc:docMk/>
            <pc:sldMk cId="2755149434" sldId="537"/>
            <ac:spMk id="2" creationId="{00000000-0000-0000-0000-000000000000}"/>
          </ac:spMkLst>
        </pc:spChg>
      </pc:sldChg>
      <pc:sldChg chg="modSp add">
        <pc:chgData name="İhsan Pençe" userId="S::ihsanpence@mehmetakif.edu.tr::2188b72f-395e-4735-86c6-9b1407aec0e3" providerId="AD" clId="Web-{D420EA26-3BFE-2951-904D-CFA24E6718FA}" dt="2019-09-26T11:04:50.380" v="796" actId="1076"/>
        <pc:sldMkLst>
          <pc:docMk/>
          <pc:sldMk cId="40189869" sldId="538"/>
        </pc:sldMkLst>
        <pc:spChg chg="mod">
          <ac:chgData name="İhsan Pençe" userId="S::ihsanpence@mehmetakif.edu.tr::2188b72f-395e-4735-86c6-9b1407aec0e3" providerId="AD" clId="Web-{D420EA26-3BFE-2951-904D-CFA24E6718FA}" dt="2019-09-26T11:04:39.162" v="794" actId="14100"/>
          <ac:spMkLst>
            <pc:docMk/>
            <pc:sldMk cId="40189869" sldId="538"/>
            <ac:spMk id="2" creationId="{00000000-0000-0000-0000-000000000000}"/>
          </ac:spMkLst>
        </pc:spChg>
        <pc:spChg chg="mod">
          <ac:chgData name="İhsan Pençe" userId="S::ihsanpence@mehmetakif.edu.tr::2188b72f-395e-4735-86c6-9b1407aec0e3" providerId="AD" clId="Web-{D420EA26-3BFE-2951-904D-CFA24E6718FA}" dt="2019-09-26T11:04:42.302" v="795" actId="1076"/>
          <ac:spMkLst>
            <pc:docMk/>
            <pc:sldMk cId="40189869" sldId="538"/>
            <ac:spMk id="3" creationId="{00000000-0000-0000-0000-000000000000}"/>
          </ac:spMkLst>
        </pc:spChg>
        <pc:spChg chg="mod">
          <ac:chgData name="İhsan Pençe" userId="S::ihsanpence@mehmetakif.edu.tr::2188b72f-395e-4735-86c6-9b1407aec0e3" providerId="AD" clId="Web-{D420EA26-3BFE-2951-904D-CFA24E6718FA}" dt="2019-09-26T11:04:50.380" v="796" actId="1076"/>
          <ac:spMkLst>
            <pc:docMk/>
            <pc:sldMk cId="40189869" sldId="538"/>
            <ac:spMk id="6" creationId="{00000000-0000-0000-0000-000000000000}"/>
          </ac:spMkLst>
        </pc:spChg>
      </pc:sldChg>
      <pc:sldChg chg="modSp add">
        <pc:chgData name="İhsan Pençe" userId="S::ihsanpence@mehmetakif.edu.tr::2188b72f-395e-4735-86c6-9b1407aec0e3" providerId="AD" clId="Web-{D420EA26-3BFE-2951-904D-CFA24E6718FA}" dt="2019-09-26T11:04:27.521" v="792" actId="1076"/>
        <pc:sldMkLst>
          <pc:docMk/>
          <pc:sldMk cId="910403843" sldId="539"/>
        </pc:sldMkLst>
        <pc:spChg chg="mod">
          <ac:chgData name="İhsan Pençe" userId="S::ihsanpence@mehmetakif.edu.tr::2188b72f-395e-4735-86c6-9b1407aec0e3" providerId="AD" clId="Web-{D420EA26-3BFE-2951-904D-CFA24E6718FA}" dt="2019-09-26T11:04:27.521" v="792" actId="1076"/>
          <ac:spMkLst>
            <pc:docMk/>
            <pc:sldMk cId="910403843" sldId="539"/>
            <ac:spMk id="2" creationId="{00000000-0000-0000-0000-000000000000}"/>
          </ac:spMkLst>
        </pc:spChg>
      </pc:sldChg>
      <pc:sldChg chg="delSp modSp add">
        <pc:chgData name="İhsan Pençe" userId="S::ihsanpence@mehmetakif.edu.tr::2188b72f-395e-4735-86c6-9b1407aec0e3" providerId="AD" clId="Web-{D420EA26-3BFE-2951-904D-CFA24E6718FA}" dt="2019-09-26T10:59:37.287" v="777" actId="20577"/>
        <pc:sldMkLst>
          <pc:docMk/>
          <pc:sldMk cId="2295174135" sldId="540"/>
        </pc:sldMkLst>
        <pc:spChg chg="del">
          <ac:chgData name="İhsan Pençe" userId="S::ihsanpence@mehmetakif.edu.tr::2188b72f-395e-4735-86c6-9b1407aec0e3" providerId="AD" clId="Web-{D420EA26-3BFE-2951-904D-CFA24E6718FA}" dt="2019-09-26T10:58:57.022" v="761"/>
          <ac:spMkLst>
            <pc:docMk/>
            <pc:sldMk cId="2295174135" sldId="540"/>
            <ac:spMk id="2" creationId="{00000000-0000-0000-0000-000000000000}"/>
          </ac:spMkLst>
        </pc:spChg>
        <pc:spChg chg="mod">
          <ac:chgData name="İhsan Pençe" userId="S::ihsanpence@mehmetakif.edu.tr::2188b72f-395e-4735-86c6-9b1407aec0e3" providerId="AD" clId="Web-{D420EA26-3BFE-2951-904D-CFA24E6718FA}" dt="2019-09-26T10:58:55.553" v="760" actId="14100"/>
          <ac:spMkLst>
            <pc:docMk/>
            <pc:sldMk cId="2295174135" sldId="540"/>
            <ac:spMk id="3" creationId="{00000000-0000-0000-0000-000000000000}"/>
          </ac:spMkLst>
        </pc:spChg>
        <pc:spChg chg="del">
          <ac:chgData name="İhsan Pençe" userId="S::ihsanpence@mehmetakif.edu.tr::2188b72f-395e-4735-86c6-9b1407aec0e3" providerId="AD" clId="Web-{D420EA26-3BFE-2951-904D-CFA24E6718FA}" dt="2019-09-26T10:58:32.631" v="758"/>
          <ac:spMkLst>
            <pc:docMk/>
            <pc:sldMk cId="2295174135" sldId="540"/>
            <ac:spMk id="4" creationId="{00000000-0000-0000-0000-000000000000}"/>
          </ac:spMkLst>
        </pc:spChg>
        <pc:spChg chg="mod">
          <ac:chgData name="İhsan Pençe" userId="S::ihsanpence@mehmetakif.edu.tr::2188b72f-395e-4735-86c6-9b1407aec0e3" providerId="AD" clId="Web-{D420EA26-3BFE-2951-904D-CFA24E6718FA}" dt="2019-09-26T10:58:06.194" v="754" actId="20577"/>
          <ac:spMkLst>
            <pc:docMk/>
            <pc:sldMk cId="2295174135" sldId="540"/>
            <ac:spMk id="5" creationId="{00000000-0000-0000-0000-000000000000}"/>
          </ac:spMkLst>
        </pc:spChg>
        <pc:spChg chg="del">
          <ac:chgData name="İhsan Pençe" userId="S::ihsanpence@mehmetakif.edu.tr::2188b72f-395e-4735-86c6-9b1407aec0e3" providerId="AD" clId="Web-{D420EA26-3BFE-2951-904D-CFA24E6718FA}" dt="2019-09-26T10:58:32.631" v="757"/>
          <ac:spMkLst>
            <pc:docMk/>
            <pc:sldMk cId="2295174135" sldId="540"/>
            <ac:spMk id="6" creationId="{00000000-0000-0000-0000-000000000000}"/>
          </ac:spMkLst>
        </pc:spChg>
        <pc:spChg chg="mod">
          <ac:chgData name="İhsan Pençe" userId="S::ihsanpence@mehmetakif.edu.tr::2188b72f-395e-4735-86c6-9b1407aec0e3" providerId="AD" clId="Web-{D420EA26-3BFE-2951-904D-CFA24E6718FA}" dt="2019-09-26T10:59:37.287" v="777" actId="20577"/>
          <ac:spMkLst>
            <pc:docMk/>
            <pc:sldMk cId="2295174135" sldId="540"/>
            <ac:spMk id="7" creationId="{00000000-0000-0000-0000-000000000000}"/>
          </ac:spMkLst>
        </pc:spChg>
      </pc:sldChg>
      <pc:sldChg chg="modSp add">
        <pc:chgData name="İhsan Pençe" userId="S::ihsanpence@mehmetakif.edu.tr::2188b72f-395e-4735-86c6-9b1407aec0e3" providerId="AD" clId="Web-{D420EA26-3BFE-2951-904D-CFA24E6718FA}" dt="2019-09-26T10:55:46.804" v="740"/>
        <pc:sldMkLst>
          <pc:docMk/>
          <pc:sldMk cId="4283661870" sldId="541"/>
        </pc:sldMkLst>
        <pc:spChg chg="mod">
          <ac:chgData name="İhsan Pençe" userId="S::ihsanpence@mehmetakif.edu.tr::2188b72f-395e-4735-86c6-9b1407aec0e3" providerId="AD" clId="Web-{D420EA26-3BFE-2951-904D-CFA24E6718FA}" dt="2019-09-26T10:55:18.069" v="735" actId="20577"/>
          <ac:spMkLst>
            <pc:docMk/>
            <pc:sldMk cId="4283661870" sldId="541"/>
            <ac:spMk id="2" creationId="{00000000-0000-0000-0000-000000000000}"/>
          </ac:spMkLst>
        </pc:spChg>
        <pc:graphicFrameChg chg="mod modGraphic">
          <ac:chgData name="İhsan Pençe" userId="S::ihsanpence@mehmetakif.edu.tr::2188b72f-395e-4735-86c6-9b1407aec0e3" providerId="AD" clId="Web-{D420EA26-3BFE-2951-904D-CFA24E6718FA}" dt="2019-09-26T10:55:46.804" v="740"/>
          <ac:graphicFrameMkLst>
            <pc:docMk/>
            <pc:sldMk cId="4283661870" sldId="541"/>
            <ac:graphicFrameMk id="3" creationId="{00000000-0000-0000-0000-000000000000}"/>
          </ac:graphicFrameMkLst>
        </pc:graphicFrameChg>
      </pc:sldChg>
      <pc:sldChg chg="add">
        <pc:chgData name="İhsan Pençe" userId="S::ihsanpence@mehmetakif.edu.tr::2188b72f-395e-4735-86c6-9b1407aec0e3" providerId="AD" clId="Web-{D420EA26-3BFE-2951-904D-CFA24E6718FA}" dt="2019-09-26T09:17:03.759" v="549"/>
        <pc:sldMkLst>
          <pc:docMk/>
          <pc:sldMk cId="617103096" sldId="542"/>
        </pc:sldMkLst>
      </pc:sldChg>
      <pc:sldChg chg="addSp delSp modSp add">
        <pc:chgData name="İhsan Pençe" userId="S::ihsanpence@mehmetakif.edu.tr::2188b72f-395e-4735-86c6-9b1407aec0e3" providerId="AD" clId="Web-{D420EA26-3BFE-2951-904D-CFA24E6718FA}" dt="2019-09-26T09:41:14.529" v="732" actId="1076"/>
        <pc:sldMkLst>
          <pc:docMk/>
          <pc:sldMk cId="1946190004" sldId="543"/>
        </pc:sldMkLst>
        <pc:spChg chg="mod">
          <ac:chgData name="İhsan Pençe" userId="S::ihsanpence@mehmetakif.edu.tr::2188b72f-395e-4735-86c6-9b1407aec0e3" providerId="AD" clId="Web-{D420EA26-3BFE-2951-904D-CFA24E6718FA}" dt="2019-09-26T09:41:14.529" v="732" actId="1076"/>
          <ac:spMkLst>
            <pc:docMk/>
            <pc:sldMk cId="1946190004" sldId="543"/>
            <ac:spMk id="2" creationId="{00000000-0000-0000-0000-000000000000}"/>
          </ac:spMkLst>
        </pc:spChg>
        <pc:spChg chg="del">
          <ac:chgData name="İhsan Pençe" userId="S::ihsanpence@mehmetakif.edu.tr::2188b72f-395e-4735-86c6-9b1407aec0e3" providerId="AD" clId="Web-{D420EA26-3BFE-2951-904D-CFA24E6718FA}" dt="2019-09-26T09:40:37.608" v="727"/>
          <ac:spMkLst>
            <pc:docMk/>
            <pc:sldMk cId="1946190004" sldId="543"/>
            <ac:spMk id="3" creationId="{00000000-0000-0000-0000-000000000000}"/>
          </ac:spMkLst>
        </pc:spChg>
        <pc:spChg chg="del">
          <ac:chgData name="İhsan Pençe" userId="S::ihsanpence@mehmetakif.edu.tr::2188b72f-395e-4735-86c6-9b1407aec0e3" providerId="AD" clId="Web-{D420EA26-3BFE-2951-904D-CFA24E6718FA}" dt="2019-09-26T09:40:36.249" v="726"/>
          <ac:spMkLst>
            <pc:docMk/>
            <pc:sldMk cId="1946190004" sldId="543"/>
            <ac:spMk id="4" creationId="{00000000-0000-0000-0000-000000000000}"/>
          </ac:spMkLst>
        </pc:spChg>
        <pc:graphicFrameChg chg="del">
          <ac:chgData name="İhsan Pençe" userId="S::ihsanpence@mehmetakif.edu.tr::2188b72f-395e-4735-86c6-9b1407aec0e3" providerId="AD" clId="Web-{D420EA26-3BFE-2951-904D-CFA24E6718FA}" dt="2019-09-26T09:40:33.373" v="725"/>
          <ac:graphicFrameMkLst>
            <pc:docMk/>
            <pc:sldMk cId="1946190004" sldId="543"/>
            <ac:graphicFrameMk id="5" creationId="{00000000-0000-0000-0000-000000000000}"/>
          </ac:graphicFrameMkLst>
        </pc:graphicFrameChg>
        <pc:picChg chg="add mod">
          <ac:chgData name="İhsan Pençe" userId="S::ihsanpence@mehmetakif.edu.tr::2188b72f-395e-4735-86c6-9b1407aec0e3" providerId="AD" clId="Web-{D420EA26-3BFE-2951-904D-CFA24E6718FA}" dt="2019-09-26T09:41:07.451" v="731" actId="1076"/>
          <ac:picMkLst>
            <pc:docMk/>
            <pc:sldMk cId="1946190004" sldId="543"/>
            <ac:picMk id="6" creationId="{20102E2D-24DC-439C-B417-F81B87D6F1F7}"/>
          </ac:picMkLst>
        </pc:picChg>
      </pc:sldChg>
      <pc:sldChg chg="modSp add">
        <pc:chgData name="İhsan Pençe" userId="S::ihsanpence@mehmetakif.edu.tr::2188b72f-395e-4735-86c6-9b1407aec0e3" providerId="AD" clId="Web-{D420EA26-3BFE-2951-904D-CFA24E6718FA}" dt="2019-09-26T09:39:01.577" v="723" actId="1076"/>
        <pc:sldMkLst>
          <pc:docMk/>
          <pc:sldMk cId="1853636491" sldId="544"/>
        </pc:sldMkLst>
        <pc:spChg chg="mod">
          <ac:chgData name="İhsan Pençe" userId="S::ihsanpence@mehmetakif.edu.tr::2188b72f-395e-4735-86c6-9b1407aec0e3" providerId="AD" clId="Web-{D420EA26-3BFE-2951-904D-CFA24E6718FA}" dt="2019-09-26T09:37:41.406" v="722" actId="14100"/>
          <ac:spMkLst>
            <pc:docMk/>
            <pc:sldMk cId="1853636491" sldId="544"/>
            <ac:spMk id="2" creationId="{00000000-0000-0000-0000-000000000000}"/>
          </ac:spMkLst>
        </pc:spChg>
        <pc:spChg chg="mod">
          <ac:chgData name="İhsan Pençe" userId="S::ihsanpence@mehmetakif.edu.tr::2188b72f-395e-4735-86c6-9b1407aec0e3" providerId="AD" clId="Web-{D420EA26-3BFE-2951-904D-CFA24E6718FA}" dt="2019-09-26T09:39:01.577" v="723" actId="1076"/>
          <ac:spMkLst>
            <pc:docMk/>
            <pc:sldMk cId="1853636491" sldId="544"/>
            <ac:spMk id="3" creationId="{00000000-0000-0000-0000-000000000000}"/>
          </ac:spMkLst>
        </pc:spChg>
      </pc:sldChg>
      <pc:sldChg chg="modSp add">
        <pc:chgData name="İhsan Pençe" userId="S::ihsanpence@mehmetakif.edu.tr::2188b72f-395e-4735-86c6-9b1407aec0e3" providerId="AD" clId="Web-{D420EA26-3BFE-2951-904D-CFA24E6718FA}" dt="2019-09-26T09:37:23.187" v="721" actId="14100"/>
        <pc:sldMkLst>
          <pc:docMk/>
          <pc:sldMk cId="1441044104" sldId="545"/>
        </pc:sldMkLst>
        <pc:spChg chg="mod">
          <ac:chgData name="İhsan Pençe" userId="S::ihsanpence@mehmetakif.edu.tr::2188b72f-395e-4735-86c6-9b1407aec0e3" providerId="AD" clId="Web-{D420EA26-3BFE-2951-904D-CFA24E6718FA}" dt="2019-09-26T09:36:17.360" v="703" actId="1076"/>
          <ac:spMkLst>
            <pc:docMk/>
            <pc:sldMk cId="1441044104" sldId="545"/>
            <ac:spMk id="2" creationId="{00000000-0000-0000-0000-000000000000}"/>
          </ac:spMkLst>
        </pc:spChg>
        <pc:spChg chg="mod">
          <ac:chgData name="İhsan Pençe" userId="S::ihsanpence@mehmetakif.edu.tr::2188b72f-395e-4735-86c6-9b1407aec0e3" providerId="AD" clId="Web-{D420EA26-3BFE-2951-904D-CFA24E6718FA}" dt="2019-09-26T09:37:23.187" v="721" actId="14100"/>
          <ac:spMkLst>
            <pc:docMk/>
            <pc:sldMk cId="1441044104" sldId="545"/>
            <ac:spMk id="4" creationId="{00000000-0000-0000-0000-000000000000}"/>
          </ac:spMkLst>
        </pc:spChg>
        <pc:spChg chg="mod">
          <ac:chgData name="İhsan Pençe" userId="S::ihsanpence@mehmetakif.edu.tr::2188b72f-395e-4735-86c6-9b1407aec0e3" providerId="AD" clId="Web-{D420EA26-3BFE-2951-904D-CFA24E6718FA}" dt="2019-09-26T09:36:57.813" v="711" actId="14100"/>
          <ac:spMkLst>
            <pc:docMk/>
            <pc:sldMk cId="1441044104" sldId="545"/>
            <ac:spMk id="6" creationId="{00000000-0000-0000-0000-000000000000}"/>
          </ac:spMkLst>
        </pc:spChg>
        <pc:spChg chg="mod">
          <ac:chgData name="İhsan Pençe" userId="S::ihsanpence@mehmetakif.edu.tr::2188b72f-395e-4735-86c6-9b1407aec0e3" providerId="AD" clId="Web-{D420EA26-3BFE-2951-904D-CFA24E6718FA}" dt="2019-09-26T09:37:07.500" v="715" actId="14100"/>
          <ac:spMkLst>
            <pc:docMk/>
            <pc:sldMk cId="1441044104" sldId="545"/>
            <ac:spMk id="8" creationId="{00000000-0000-0000-0000-000000000000}"/>
          </ac:spMkLst>
        </pc:spChg>
        <pc:spChg chg="mod">
          <ac:chgData name="İhsan Pençe" userId="S::ihsanpence@mehmetakif.edu.tr::2188b72f-395e-4735-86c6-9b1407aec0e3" providerId="AD" clId="Web-{D420EA26-3BFE-2951-904D-CFA24E6718FA}" dt="2019-09-26T09:36:50.266" v="707" actId="14100"/>
          <ac:spMkLst>
            <pc:docMk/>
            <pc:sldMk cId="1441044104" sldId="545"/>
            <ac:spMk id="10" creationId="{00000000-0000-0000-0000-000000000000}"/>
          </ac:spMkLst>
        </pc:spChg>
      </pc:sldChg>
      <pc:sldChg chg="delSp modSp add">
        <pc:chgData name="İhsan Pençe" userId="S::ihsanpence@mehmetakif.edu.tr::2188b72f-395e-4735-86c6-9b1407aec0e3" providerId="AD" clId="Web-{D420EA26-3BFE-2951-904D-CFA24E6718FA}" dt="2019-09-26T09:35:48.813" v="700" actId="20577"/>
        <pc:sldMkLst>
          <pc:docMk/>
          <pc:sldMk cId="653305341" sldId="546"/>
        </pc:sldMkLst>
        <pc:spChg chg="del">
          <ac:chgData name="İhsan Pençe" userId="S::ihsanpence@mehmetakif.edu.tr::2188b72f-395e-4735-86c6-9b1407aec0e3" providerId="AD" clId="Web-{D420EA26-3BFE-2951-904D-CFA24E6718FA}" dt="2019-09-26T09:33:33.502" v="691"/>
          <ac:spMkLst>
            <pc:docMk/>
            <pc:sldMk cId="653305341" sldId="546"/>
            <ac:spMk id="15" creationId="{00000000-0000-0000-0000-000000000000}"/>
          </ac:spMkLst>
        </pc:spChg>
        <pc:spChg chg="mod">
          <ac:chgData name="İhsan Pençe" userId="S::ihsanpence@mehmetakif.edu.tr::2188b72f-395e-4735-86c6-9b1407aec0e3" providerId="AD" clId="Web-{D420EA26-3BFE-2951-904D-CFA24E6718FA}" dt="2019-09-26T09:35:48.813" v="700" actId="20577"/>
          <ac:spMkLst>
            <pc:docMk/>
            <pc:sldMk cId="653305341" sldId="546"/>
            <ac:spMk id="16" creationId="{00000000-0000-0000-0000-000000000000}"/>
          </ac:spMkLst>
        </pc:spChg>
      </pc:sldChg>
      <pc:sldChg chg="modSp add">
        <pc:chgData name="İhsan Pençe" userId="S::ihsanpence@mehmetakif.edu.tr::2188b72f-395e-4735-86c6-9b1407aec0e3" providerId="AD" clId="Web-{D420EA26-3BFE-2951-904D-CFA24E6718FA}" dt="2019-09-26T09:31:19.096" v="673" actId="14100"/>
        <pc:sldMkLst>
          <pc:docMk/>
          <pc:sldMk cId="73433458" sldId="547"/>
        </pc:sldMkLst>
        <pc:spChg chg="mod">
          <ac:chgData name="İhsan Pençe" userId="S::ihsanpence@mehmetakif.edu.tr::2188b72f-395e-4735-86c6-9b1407aec0e3" providerId="AD" clId="Web-{D420EA26-3BFE-2951-904D-CFA24E6718FA}" dt="2019-09-26T09:31:19.096" v="673" actId="14100"/>
          <ac:spMkLst>
            <pc:docMk/>
            <pc:sldMk cId="73433458" sldId="547"/>
            <ac:spMk id="2" creationId="{00000000-0000-0000-0000-000000000000}"/>
          </ac:spMkLst>
        </pc:spChg>
      </pc:sldChg>
      <pc:sldChg chg="modSp add">
        <pc:chgData name="İhsan Pençe" userId="S::ihsanpence@mehmetakif.edu.tr::2188b72f-395e-4735-86c6-9b1407aec0e3" providerId="AD" clId="Web-{D420EA26-3BFE-2951-904D-CFA24E6718FA}" dt="2019-09-26T09:31:13.378" v="671" actId="20577"/>
        <pc:sldMkLst>
          <pc:docMk/>
          <pc:sldMk cId="246675904" sldId="548"/>
        </pc:sldMkLst>
        <pc:spChg chg="mod">
          <ac:chgData name="İhsan Pençe" userId="S::ihsanpence@mehmetakif.edu.tr::2188b72f-395e-4735-86c6-9b1407aec0e3" providerId="AD" clId="Web-{D420EA26-3BFE-2951-904D-CFA24E6718FA}" dt="2019-09-26T09:31:09.299" v="669" actId="14100"/>
          <ac:spMkLst>
            <pc:docMk/>
            <pc:sldMk cId="246675904" sldId="548"/>
            <ac:spMk id="2" creationId="{00000000-0000-0000-0000-000000000000}"/>
          </ac:spMkLst>
        </pc:spChg>
        <pc:spChg chg="mod">
          <ac:chgData name="İhsan Pençe" userId="S::ihsanpence@mehmetakif.edu.tr::2188b72f-395e-4735-86c6-9b1407aec0e3" providerId="AD" clId="Web-{D420EA26-3BFE-2951-904D-CFA24E6718FA}" dt="2019-09-26T09:31:13.378" v="671" actId="20577"/>
          <ac:spMkLst>
            <pc:docMk/>
            <pc:sldMk cId="246675904" sldId="548"/>
            <ac:spMk id="3" creationId="{00000000-0000-0000-0000-000000000000}"/>
          </ac:spMkLst>
        </pc:spChg>
      </pc:sldChg>
      <pc:sldChg chg="modSp add">
        <pc:chgData name="İhsan Pençe" userId="S::ihsanpence@mehmetakif.edu.tr::2188b72f-395e-4735-86c6-9b1407aec0e3" providerId="AD" clId="Web-{D420EA26-3BFE-2951-904D-CFA24E6718FA}" dt="2019-09-26T09:31:02.909" v="668" actId="14100"/>
        <pc:sldMkLst>
          <pc:docMk/>
          <pc:sldMk cId="1897433969" sldId="549"/>
        </pc:sldMkLst>
        <pc:spChg chg="mod">
          <ac:chgData name="İhsan Pençe" userId="S::ihsanpence@mehmetakif.edu.tr::2188b72f-395e-4735-86c6-9b1407aec0e3" providerId="AD" clId="Web-{D420EA26-3BFE-2951-904D-CFA24E6718FA}" dt="2019-09-26T09:31:02.909" v="668" actId="14100"/>
          <ac:spMkLst>
            <pc:docMk/>
            <pc:sldMk cId="1897433969" sldId="549"/>
            <ac:spMk id="2" creationId="{00000000-0000-0000-0000-000000000000}"/>
          </ac:spMkLst>
        </pc:spChg>
      </pc:sldChg>
      <pc:sldChg chg="add">
        <pc:chgData name="İhsan Pençe" userId="S::ihsanpence@mehmetakif.edu.tr::2188b72f-395e-4735-86c6-9b1407aec0e3" providerId="AD" clId="Web-{D420EA26-3BFE-2951-904D-CFA24E6718FA}" dt="2019-09-26T09:17:04.884" v="557"/>
        <pc:sldMkLst>
          <pc:docMk/>
          <pc:sldMk cId="4264115900" sldId="550"/>
        </pc:sldMkLst>
      </pc:sldChg>
      <pc:sldChg chg="modSp add">
        <pc:chgData name="İhsan Pençe" userId="S::ihsanpence@mehmetakif.edu.tr::2188b72f-395e-4735-86c6-9b1407aec0e3" providerId="AD" clId="Web-{D420EA26-3BFE-2951-904D-CFA24E6718FA}" dt="2019-09-26T09:30:52.159" v="667" actId="14100"/>
        <pc:sldMkLst>
          <pc:docMk/>
          <pc:sldMk cId="815652156" sldId="551"/>
        </pc:sldMkLst>
        <pc:spChg chg="mod">
          <ac:chgData name="İhsan Pençe" userId="S::ihsanpence@mehmetakif.edu.tr::2188b72f-395e-4735-86c6-9b1407aec0e3" providerId="AD" clId="Web-{D420EA26-3BFE-2951-904D-CFA24E6718FA}" dt="2019-09-26T09:30:52.159" v="667" actId="14100"/>
          <ac:spMkLst>
            <pc:docMk/>
            <pc:sldMk cId="815652156" sldId="551"/>
            <ac:spMk id="2" creationId="{00000000-0000-0000-0000-000000000000}"/>
          </ac:spMkLst>
        </pc:spChg>
      </pc:sldChg>
      <pc:sldChg chg="modSp add">
        <pc:chgData name="İhsan Pençe" userId="S::ihsanpence@mehmetakif.edu.tr::2188b72f-395e-4735-86c6-9b1407aec0e3" providerId="AD" clId="Web-{D420EA26-3BFE-2951-904D-CFA24E6718FA}" dt="2019-09-26T09:30:46.487" v="666" actId="14100"/>
        <pc:sldMkLst>
          <pc:docMk/>
          <pc:sldMk cId="2217638209" sldId="552"/>
        </pc:sldMkLst>
        <pc:spChg chg="mod">
          <ac:chgData name="İhsan Pençe" userId="S::ihsanpence@mehmetakif.edu.tr::2188b72f-395e-4735-86c6-9b1407aec0e3" providerId="AD" clId="Web-{D420EA26-3BFE-2951-904D-CFA24E6718FA}" dt="2019-09-26T09:30:46.487" v="666" actId="14100"/>
          <ac:spMkLst>
            <pc:docMk/>
            <pc:sldMk cId="2217638209" sldId="552"/>
            <ac:spMk id="2" creationId="{00000000-0000-0000-0000-000000000000}"/>
          </ac:spMkLst>
        </pc:spChg>
      </pc:sldChg>
      <pc:sldChg chg="modSp add">
        <pc:chgData name="İhsan Pençe" userId="S::ihsanpence@mehmetakif.edu.tr::2188b72f-395e-4735-86c6-9b1407aec0e3" providerId="AD" clId="Web-{D420EA26-3BFE-2951-904D-CFA24E6718FA}" dt="2019-09-26T09:30:38.737" v="665" actId="14100"/>
        <pc:sldMkLst>
          <pc:docMk/>
          <pc:sldMk cId="1071185120" sldId="553"/>
        </pc:sldMkLst>
        <pc:spChg chg="mod">
          <ac:chgData name="İhsan Pençe" userId="S::ihsanpence@mehmetakif.edu.tr::2188b72f-395e-4735-86c6-9b1407aec0e3" providerId="AD" clId="Web-{D420EA26-3BFE-2951-904D-CFA24E6718FA}" dt="2019-09-26T09:30:38.737" v="665" actId="14100"/>
          <ac:spMkLst>
            <pc:docMk/>
            <pc:sldMk cId="1071185120" sldId="553"/>
            <ac:spMk id="2" creationId="{00000000-0000-0000-0000-000000000000}"/>
          </ac:spMkLst>
        </pc:spChg>
      </pc:sldChg>
      <pc:sldChg chg="modSp add">
        <pc:chgData name="İhsan Pençe" userId="S::ihsanpence@mehmetakif.edu.tr::2188b72f-395e-4735-86c6-9b1407aec0e3" providerId="AD" clId="Web-{D420EA26-3BFE-2951-904D-CFA24E6718FA}" dt="2019-09-26T09:30:31.940" v="664" actId="14100"/>
        <pc:sldMkLst>
          <pc:docMk/>
          <pc:sldMk cId="2869944205" sldId="554"/>
        </pc:sldMkLst>
        <pc:spChg chg="mod">
          <ac:chgData name="İhsan Pençe" userId="S::ihsanpence@mehmetakif.edu.tr::2188b72f-395e-4735-86c6-9b1407aec0e3" providerId="AD" clId="Web-{D420EA26-3BFE-2951-904D-CFA24E6718FA}" dt="2019-09-26T09:30:31.940" v="664" actId="14100"/>
          <ac:spMkLst>
            <pc:docMk/>
            <pc:sldMk cId="2869944205" sldId="554"/>
            <ac:spMk id="2" creationId="{00000000-0000-0000-0000-000000000000}"/>
          </ac:spMkLst>
        </pc:spChg>
      </pc:sldChg>
      <pc:sldChg chg="modSp add">
        <pc:chgData name="İhsan Pençe" userId="S::ihsanpence@mehmetakif.edu.tr::2188b72f-395e-4735-86c6-9b1407aec0e3" providerId="AD" clId="Web-{D420EA26-3BFE-2951-904D-CFA24E6718FA}" dt="2019-09-26T09:30:26.753" v="663" actId="1076"/>
        <pc:sldMkLst>
          <pc:docMk/>
          <pc:sldMk cId="4100690297" sldId="555"/>
        </pc:sldMkLst>
        <pc:spChg chg="mod">
          <ac:chgData name="İhsan Pençe" userId="S::ihsanpence@mehmetakif.edu.tr::2188b72f-395e-4735-86c6-9b1407aec0e3" providerId="AD" clId="Web-{D420EA26-3BFE-2951-904D-CFA24E6718FA}" dt="2019-09-26T09:30:26.753" v="663" actId="1076"/>
          <ac:spMkLst>
            <pc:docMk/>
            <pc:sldMk cId="4100690297" sldId="555"/>
            <ac:spMk id="2" creationId="{00000000-0000-0000-0000-000000000000}"/>
          </ac:spMkLst>
        </pc:spChg>
      </pc:sldChg>
      <pc:sldChg chg="modSp add">
        <pc:chgData name="İhsan Pençe" userId="S::ihsanpence@mehmetakif.edu.tr::2188b72f-395e-4735-86c6-9b1407aec0e3" providerId="AD" clId="Web-{D420EA26-3BFE-2951-904D-CFA24E6718FA}" dt="2019-09-26T09:30:13.331" v="662" actId="14100"/>
        <pc:sldMkLst>
          <pc:docMk/>
          <pc:sldMk cId="541314072" sldId="556"/>
        </pc:sldMkLst>
        <pc:spChg chg="mod">
          <ac:chgData name="İhsan Pençe" userId="S::ihsanpence@mehmetakif.edu.tr::2188b72f-395e-4735-86c6-9b1407aec0e3" providerId="AD" clId="Web-{D420EA26-3BFE-2951-904D-CFA24E6718FA}" dt="2019-09-26T09:30:13.331" v="662" actId="14100"/>
          <ac:spMkLst>
            <pc:docMk/>
            <pc:sldMk cId="541314072" sldId="556"/>
            <ac:spMk id="2" creationId="{00000000-0000-0000-0000-000000000000}"/>
          </ac:spMkLst>
        </pc:spChg>
      </pc:sldChg>
      <pc:sldChg chg="modSp add">
        <pc:chgData name="İhsan Pençe" userId="S::ihsanpence@mehmetakif.edu.tr::2188b72f-395e-4735-86c6-9b1407aec0e3" providerId="AD" clId="Web-{D420EA26-3BFE-2951-904D-CFA24E6718FA}" dt="2019-09-26T09:30:01.503" v="661" actId="14100"/>
        <pc:sldMkLst>
          <pc:docMk/>
          <pc:sldMk cId="2615896872" sldId="557"/>
        </pc:sldMkLst>
        <pc:spChg chg="mod">
          <ac:chgData name="İhsan Pençe" userId="S::ihsanpence@mehmetakif.edu.tr::2188b72f-395e-4735-86c6-9b1407aec0e3" providerId="AD" clId="Web-{D420EA26-3BFE-2951-904D-CFA24E6718FA}" dt="2019-09-26T09:30:01.503" v="661" actId="14100"/>
          <ac:spMkLst>
            <pc:docMk/>
            <pc:sldMk cId="2615896872" sldId="557"/>
            <ac:spMk id="2" creationId="{00000000-0000-0000-0000-000000000000}"/>
          </ac:spMkLst>
        </pc:spChg>
      </pc:sldChg>
      <pc:sldChg chg="add">
        <pc:chgData name="İhsan Pençe" userId="S::ihsanpence@mehmetakif.edu.tr::2188b72f-395e-4735-86c6-9b1407aec0e3" providerId="AD" clId="Web-{D420EA26-3BFE-2951-904D-CFA24E6718FA}" dt="2019-09-26T09:17:05.915" v="565"/>
        <pc:sldMkLst>
          <pc:docMk/>
          <pc:sldMk cId="2935788829" sldId="558"/>
        </pc:sldMkLst>
      </pc:sldChg>
      <pc:sldChg chg="modSp add">
        <pc:chgData name="İhsan Pençe" userId="S::ihsanpence@mehmetakif.edu.tr::2188b72f-395e-4735-86c6-9b1407aec0e3" providerId="AD" clId="Web-{D420EA26-3BFE-2951-904D-CFA24E6718FA}" dt="2019-09-26T09:25:53.786" v="636" actId="14100"/>
        <pc:sldMkLst>
          <pc:docMk/>
          <pc:sldMk cId="3643376295" sldId="559"/>
        </pc:sldMkLst>
        <pc:spChg chg="mod">
          <ac:chgData name="İhsan Pençe" userId="S::ihsanpence@mehmetakif.edu.tr::2188b72f-395e-4735-86c6-9b1407aec0e3" providerId="AD" clId="Web-{D420EA26-3BFE-2951-904D-CFA24E6718FA}" dt="2019-09-26T09:25:53.786" v="636" actId="14100"/>
          <ac:spMkLst>
            <pc:docMk/>
            <pc:sldMk cId="3643376295" sldId="559"/>
            <ac:spMk id="2" creationId="{00000000-0000-0000-0000-000000000000}"/>
          </ac:spMkLst>
        </pc:spChg>
      </pc:sldChg>
      <pc:sldChg chg="modSp add">
        <pc:chgData name="İhsan Pençe" userId="S::ihsanpence@mehmetakif.edu.tr::2188b72f-395e-4735-86c6-9b1407aec0e3" providerId="AD" clId="Web-{D420EA26-3BFE-2951-904D-CFA24E6718FA}" dt="2019-09-26T09:25:42.739" v="635"/>
        <pc:sldMkLst>
          <pc:docMk/>
          <pc:sldMk cId="3279381100" sldId="560"/>
        </pc:sldMkLst>
        <pc:spChg chg="mod">
          <ac:chgData name="İhsan Pençe" userId="S::ihsanpence@mehmetakif.edu.tr::2188b72f-395e-4735-86c6-9b1407aec0e3" providerId="AD" clId="Web-{D420EA26-3BFE-2951-904D-CFA24E6718FA}" dt="2019-09-26T09:24:55.412" v="629" actId="1076"/>
          <ac:spMkLst>
            <pc:docMk/>
            <pc:sldMk cId="3279381100" sldId="560"/>
            <ac:spMk id="2" creationId="{00000000-0000-0000-0000-000000000000}"/>
          </ac:spMkLst>
        </pc:spChg>
        <pc:spChg chg="mod">
          <ac:chgData name="İhsan Pençe" userId="S::ihsanpence@mehmetakif.edu.tr::2188b72f-395e-4735-86c6-9b1407aec0e3" providerId="AD" clId="Web-{D420EA26-3BFE-2951-904D-CFA24E6718FA}" dt="2019-09-26T09:24:32.052" v="615" actId="14100"/>
          <ac:spMkLst>
            <pc:docMk/>
            <pc:sldMk cId="3279381100" sldId="560"/>
            <ac:spMk id="4" creationId="{00000000-0000-0000-0000-000000000000}"/>
          </ac:spMkLst>
        </pc:spChg>
        <pc:graphicFrameChg chg="mod modGraphic">
          <ac:chgData name="İhsan Pençe" userId="S::ihsanpence@mehmetakif.edu.tr::2188b72f-395e-4735-86c6-9b1407aec0e3" providerId="AD" clId="Web-{D420EA26-3BFE-2951-904D-CFA24E6718FA}" dt="2019-09-26T09:25:42.739" v="635"/>
          <ac:graphicFrameMkLst>
            <pc:docMk/>
            <pc:sldMk cId="3279381100" sldId="560"/>
            <ac:graphicFrameMk id="3" creationId="{00000000-0000-0000-0000-000000000000}"/>
          </ac:graphicFrameMkLst>
        </pc:graphicFrameChg>
      </pc:sldChg>
      <pc:sldChg chg="modSp add">
        <pc:chgData name="İhsan Pençe" userId="S::ihsanpence@mehmetakif.edu.tr::2188b72f-395e-4735-86c6-9b1407aec0e3" providerId="AD" clId="Web-{D420EA26-3BFE-2951-904D-CFA24E6718FA}" dt="2019-09-26T09:23:40.834" v="606" actId="14100"/>
        <pc:sldMkLst>
          <pc:docMk/>
          <pc:sldMk cId="2296650702" sldId="561"/>
        </pc:sldMkLst>
        <pc:spChg chg="mod">
          <ac:chgData name="İhsan Pençe" userId="S::ihsanpence@mehmetakif.edu.tr::2188b72f-395e-4735-86c6-9b1407aec0e3" providerId="AD" clId="Web-{D420EA26-3BFE-2951-904D-CFA24E6718FA}" dt="2019-09-26T09:23:40.834" v="606" actId="14100"/>
          <ac:spMkLst>
            <pc:docMk/>
            <pc:sldMk cId="2296650702" sldId="561"/>
            <ac:spMk id="2" creationId="{00000000-0000-0000-0000-000000000000}"/>
          </ac:spMkLst>
        </pc:spChg>
      </pc:sldChg>
      <pc:sldChg chg="modSp add">
        <pc:chgData name="İhsan Pençe" userId="S::ihsanpence@mehmetakif.edu.tr::2188b72f-395e-4735-86c6-9b1407aec0e3" providerId="AD" clId="Web-{D420EA26-3BFE-2951-904D-CFA24E6718FA}" dt="2019-09-26T09:23:12.037" v="605" actId="1076"/>
        <pc:sldMkLst>
          <pc:docMk/>
          <pc:sldMk cId="3348609648" sldId="562"/>
        </pc:sldMkLst>
        <pc:spChg chg="mod">
          <ac:chgData name="İhsan Pençe" userId="S::ihsanpence@mehmetakif.edu.tr::2188b72f-395e-4735-86c6-9b1407aec0e3" providerId="AD" clId="Web-{D420EA26-3BFE-2951-904D-CFA24E6718FA}" dt="2019-09-26T09:23:12.037" v="605" actId="1076"/>
          <ac:spMkLst>
            <pc:docMk/>
            <pc:sldMk cId="3348609648" sldId="562"/>
            <ac:spMk id="2" creationId="{00000000-0000-0000-0000-000000000000}"/>
          </ac:spMkLst>
        </pc:spChg>
      </pc:sldChg>
      <pc:sldChg chg="modSp add">
        <pc:chgData name="İhsan Pençe" userId="S::ihsanpence@mehmetakif.edu.tr::2188b72f-395e-4735-86c6-9b1407aec0e3" providerId="AD" clId="Web-{D420EA26-3BFE-2951-904D-CFA24E6718FA}" dt="2019-09-26T09:22:43.553" v="600" actId="14100"/>
        <pc:sldMkLst>
          <pc:docMk/>
          <pc:sldMk cId="577485054" sldId="563"/>
        </pc:sldMkLst>
        <pc:spChg chg="mod">
          <ac:chgData name="İhsan Pençe" userId="S::ihsanpence@mehmetakif.edu.tr::2188b72f-395e-4735-86c6-9b1407aec0e3" providerId="AD" clId="Web-{D420EA26-3BFE-2951-904D-CFA24E6718FA}" dt="2019-09-26T09:22:43.553" v="600" actId="14100"/>
          <ac:spMkLst>
            <pc:docMk/>
            <pc:sldMk cId="577485054" sldId="563"/>
            <ac:spMk id="2" creationId="{00000000-0000-0000-0000-000000000000}"/>
          </ac:spMkLst>
        </pc:spChg>
      </pc:sldChg>
      <pc:sldChg chg="modSp add">
        <pc:chgData name="İhsan Pençe" userId="S::ihsanpence@mehmetakif.edu.tr::2188b72f-395e-4735-86c6-9b1407aec0e3" providerId="AD" clId="Web-{D420EA26-3BFE-2951-904D-CFA24E6718FA}" dt="2019-09-26T09:22:07.616" v="599" actId="14100"/>
        <pc:sldMkLst>
          <pc:docMk/>
          <pc:sldMk cId="186384236" sldId="564"/>
        </pc:sldMkLst>
        <pc:spChg chg="mod">
          <ac:chgData name="İhsan Pençe" userId="S::ihsanpence@mehmetakif.edu.tr::2188b72f-395e-4735-86c6-9b1407aec0e3" providerId="AD" clId="Web-{D420EA26-3BFE-2951-904D-CFA24E6718FA}" dt="2019-09-26T09:22:07.616" v="599" actId="14100"/>
          <ac:spMkLst>
            <pc:docMk/>
            <pc:sldMk cId="186384236" sldId="564"/>
            <ac:spMk id="2" creationId="{00000000-0000-0000-0000-000000000000}"/>
          </ac:spMkLst>
        </pc:spChg>
      </pc:sldChg>
      <pc:sldChg chg="modSp add">
        <pc:chgData name="İhsan Pençe" userId="S::ihsanpence@mehmetakif.edu.tr::2188b72f-395e-4735-86c6-9b1407aec0e3" providerId="AD" clId="Web-{D420EA26-3BFE-2951-904D-CFA24E6718FA}" dt="2019-09-26T09:21:08.913" v="598" actId="1076"/>
        <pc:sldMkLst>
          <pc:docMk/>
          <pc:sldMk cId="1799965834" sldId="565"/>
        </pc:sldMkLst>
        <pc:spChg chg="mod">
          <ac:chgData name="İhsan Pençe" userId="S::ihsanpence@mehmetakif.edu.tr::2188b72f-395e-4735-86c6-9b1407aec0e3" providerId="AD" clId="Web-{D420EA26-3BFE-2951-904D-CFA24E6718FA}" dt="2019-09-26T09:21:08.913" v="598" actId="1076"/>
          <ac:spMkLst>
            <pc:docMk/>
            <pc:sldMk cId="1799965834" sldId="565"/>
            <ac:spMk id="2" creationId="{00000000-0000-0000-0000-000000000000}"/>
          </ac:spMkLst>
        </pc:spChg>
      </pc:sldChg>
      <pc:sldChg chg="modSp add">
        <pc:chgData name="İhsan Pençe" userId="S::ihsanpence@mehmetakif.edu.tr::2188b72f-395e-4735-86c6-9b1407aec0e3" providerId="AD" clId="Web-{D420EA26-3BFE-2951-904D-CFA24E6718FA}" dt="2019-09-26T09:20:50.929" v="593" actId="20577"/>
        <pc:sldMkLst>
          <pc:docMk/>
          <pc:sldMk cId="417423802" sldId="566"/>
        </pc:sldMkLst>
        <pc:spChg chg="mod">
          <ac:chgData name="İhsan Pençe" userId="S::ihsanpence@mehmetakif.edu.tr::2188b72f-395e-4735-86c6-9b1407aec0e3" providerId="AD" clId="Web-{D420EA26-3BFE-2951-904D-CFA24E6718FA}" dt="2019-09-26T09:20:50.929" v="593" actId="20577"/>
          <ac:spMkLst>
            <pc:docMk/>
            <pc:sldMk cId="417423802" sldId="566"/>
            <ac:spMk id="2" creationId="{00000000-0000-0000-0000-000000000000}"/>
          </ac:spMkLst>
        </pc:spChg>
      </pc:sldChg>
      <pc:sldChg chg="modSp add">
        <pc:chgData name="İhsan Pençe" userId="S::ihsanpence@mehmetakif.edu.tr::2188b72f-395e-4735-86c6-9b1407aec0e3" providerId="AD" clId="Web-{D420EA26-3BFE-2951-904D-CFA24E6718FA}" dt="2019-09-26T09:20:39.039" v="590" actId="14100"/>
        <pc:sldMkLst>
          <pc:docMk/>
          <pc:sldMk cId="948693914" sldId="567"/>
        </pc:sldMkLst>
        <pc:spChg chg="mod">
          <ac:chgData name="İhsan Pençe" userId="S::ihsanpence@mehmetakif.edu.tr::2188b72f-395e-4735-86c6-9b1407aec0e3" providerId="AD" clId="Web-{D420EA26-3BFE-2951-904D-CFA24E6718FA}" dt="2019-09-26T09:20:39.039" v="590" actId="14100"/>
          <ac:spMkLst>
            <pc:docMk/>
            <pc:sldMk cId="948693914" sldId="567"/>
            <ac:spMk id="2" creationId="{00000000-0000-0000-0000-000000000000}"/>
          </ac:spMkLst>
        </pc:spChg>
      </pc:sldChg>
      <pc:sldChg chg="modSp add">
        <pc:chgData name="İhsan Pençe" userId="S::ihsanpence@mehmetakif.edu.tr::2188b72f-395e-4735-86c6-9b1407aec0e3" providerId="AD" clId="Web-{D420EA26-3BFE-2951-904D-CFA24E6718FA}" dt="2019-09-26T09:20:32.335" v="588" actId="14100"/>
        <pc:sldMkLst>
          <pc:docMk/>
          <pc:sldMk cId="850190175" sldId="568"/>
        </pc:sldMkLst>
        <pc:spChg chg="mod">
          <ac:chgData name="İhsan Pençe" userId="S::ihsanpence@mehmetakif.edu.tr::2188b72f-395e-4735-86c6-9b1407aec0e3" providerId="AD" clId="Web-{D420EA26-3BFE-2951-904D-CFA24E6718FA}" dt="2019-09-26T09:20:32.335" v="588" actId="14100"/>
          <ac:spMkLst>
            <pc:docMk/>
            <pc:sldMk cId="850190175" sldId="568"/>
            <ac:spMk id="2" creationId="{00000000-0000-0000-0000-000000000000}"/>
          </ac:spMkLst>
        </pc:spChg>
      </pc:sldChg>
      <pc:sldChg chg="modSp add">
        <pc:chgData name="İhsan Pençe" userId="S::ihsanpence@mehmetakif.edu.tr::2188b72f-395e-4735-86c6-9b1407aec0e3" providerId="AD" clId="Web-{D420EA26-3BFE-2951-904D-CFA24E6718FA}" dt="2019-09-26T09:17:52.883" v="586" actId="20577"/>
        <pc:sldMkLst>
          <pc:docMk/>
          <pc:sldMk cId="13171262" sldId="569"/>
        </pc:sldMkLst>
        <pc:spChg chg="mod">
          <ac:chgData name="İhsan Pençe" userId="S::ihsanpence@mehmetakif.edu.tr::2188b72f-395e-4735-86c6-9b1407aec0e3" providerId="AD" clId="Web-{D420EA26-3BFE-2951-904D-CFA24E6718FA}" dt="2019-09-26T09:17:52.883" v="586" actId="20577"/>
          <ac:spMkLst>
            <pc:docMk/>
            <pc:sldMk cId="13171262" sldId="569"/>
            <ac:spMk id="2" creationId="{00000000-0000-0000-0000-000000000000}"/>
          </ac:spMkLst>
        </pc:spChg>
      </pc:sldChg>
      <pc:sldChg chg="modSp add">
        <pc:chgData name="İhsan Pençe" userId="S::ihsanpence@mehmetakif.edu.tr::2188b72f-395e-4735-86c6-9b1407aec0e3" providerId="AD" clId="Web-{D420EA26-3BFE-2951-904D-CFA24E6718FA}" dt="2019-09-26T09:17:37.368" v="583" actId="14100"/>
        <pc:sldMkLst>
          <pc:docMk/>
          <pc:sldMk cId="261441209" sldId="570"/>
        </pc:sldMkLst>
        <pc:spChg chg="mod">
          <ac:chgData name="İhsan Pençe" userId="S::ihsanpence@mehmetakif.edu.tr::2188b72f-395e-4735-86c6-9b1407aec0e3" providerId="AD" clId="Web-{D420EA26-3BFE-2951-904D-CFA24E6718FA}" dt="2019-09-26T09:17:37.368" v="583" actId="14100"/>
          <ac:spMkLst>
            <pc:docMk/>
            <pc:sldMk cId="261441209" sldId="570"/>
            <ac:spMk id="2" creationId="{00000000-0000-0000-0000-000000000000}"/>
          </ac:spMkLst>
        </pc:spChg>
      </pc:sldChg>
      <pc:sldChg chg="modSp add">
        <pc:chgData name="İhsan Pençe" userId="S::ihsanpence@mehmetakif.edu.tr::2188b72f-395e-4735-86c6-9b1407aec0e3" providerId="AD" clId="Web-{D420EA26-3BFE-2951-904D-CFA24E6718FA}" dt="2019-09-26T09:17:31.181" v="582" actId="14100"/>
        <pc:sldMkLst>
          <pc:docMk/>
          <pc:sldMk cId="1524048566" sldId="571"/>
        </pc:sldMkLst>
        <pc:spChg chg="mod">
          <ac:chgData name="İhsan Pençe" userId="S::ihsanpence@mehmetakif.edu.tr::2188b72f-395e-4735-86c6-9b1407aec0e3" providerId="AD" clId="Web-{D420EA26-3BFE-2951-904D-CFA24E6718FA}" dt="2019-09-26T09:17:31.181" v="582" actId="14100"/>
          <ac:spMkLst>
            <pc:docMk/>
            <pc:sldMk cId="1524048566" sldId="571"/>
            <ac:spMk id="2" creationId="{00000000-0000-0000-0000-000000000000}"/>
          </ac:spMkLst>
        </pc:spChg>
      </pc:sldChg>
      <pc:sldChg chg="modSp add">
        <pc:chgData name="İhsan Pençe" userId="S::ihsanpence@mehmetakif.edu.tr::2188b72f-395e-4735-86c6-9b1407aec0e3" providerId="AD" clId="Web-{D420EA26-3BFE-2951-904D-CFA24E6718FA}" dt="2019-09-26T09:17:24.415" v="581" actId="14100"/>
        <pc:sldMkLst>
          <pc:docMk/>
          <pc:sldMk cId="1092263674" sldId="572"/>
        </pc:sldMkLst>
        <pc:spChg chg="mod">
          <ac:chgData name="İhsan Pençe" userId="S::ihsanpence@mehmetakif.edu.tr::2188b72f-395e-4735-86c6-9b1407aec0e3" providerId="AD" clId="Web-{D420EA26-3BFE-2951-904D-CFA24E6718FA}" dt="2019-09-26T09:17:24.415" v="581" actId="14100"/>
          <ac:spMkLst>
            <pc:docMk/>
            <pc:sldMk cId="1092263674" sldId="572"/>
            <ac:spMk id="2" creationId="{00000000-0000-0000-0000-000000000000}"/>
          </ac:spMkLst>
        </pc:spChg>
      </pc:sldChg>
      <pc:sldMasterChg chg="addSldLayout">
        <pc:chgData name="İhsan Pençe" userId="S::ihsanpence@mehmetakif.edu.tr::2188b72f-395e-4735-86c6-9b1407aec0e3" providerId="AD" clId="Web-{D420EA26-3BFE-2951-904D-CFA24E6718FA}" dt="2019-09-26T08:26:54.141" v="294"/>
        <pc:sldMasterMkLst>
          <pc:docMk/>
          <pc:sldMasterMk cId="0" sldId="2147483792"/>
        </pc:sldMasterMkLst>
        <pc:sldLayoutChg chg="add">
          <pc:chgData name="İhsan Pençe" userId="S::ihsanpence@mehmetakif.edu.tr::2188b72f-395e-4735-86c6-9b1407aec0e3" providerId="AD" clId="Web-{D420EA26-3BFE-2951-904D-CFA24E6718FA}" dt="2019-09-26T08:26:54.141" v="294"/>
          <pc:sldLayoutMkLst>
            <pc:docMk/>
            <pc:sldMasterMk cId="0" sldId="2147483792"/>
            <pc:sldLayoutMk cId="2856785618" sldId="2147484043"/>
          </pc:sldLayoutMkLst>
        </pc:sldLayoutChg>
      </pc:sldMasterChg>
    </pc:docChg>
  </pc:docChgLst>
  <pc:docChgLst>
    <pc:chgData name="İhsan Pençe" userId="S::ihsanpence@mehmetakif.edu.tr::2188b72f-395e-4735-86c6-9b1407aec0e3" providerId="AD" clId="Web-{54C40E3E-F126-52D2-F788-7D791D8F403F}"/>
    <pc:docChg chg="delSld modSld">
      <pc:chgData name="İhsan Pençe" userId="S::ihsanpence@mehmetakif.edu.tr::2188b72f-395e-4735-86c6-9b1407aec0e3" providerId="AD" clId="Web-{54C40E3E-F126-52D2-F788-7D791D8F403F}" dt="2019-10-02T14:39:12.011" v="123" actId="1076"/>
      <pc:docMkLst>
        <pc:docMk/>
      </pc:docMkLst>
      <pc:sldChg chg="del">
        <pc:chgData name="İhsan Pençe" userId="S::ihsanpence@mehmetakif.edu.tr::2188b72f-395e-4735-86c6-9b1407aec0e3" providerId="AD" clId="Web-{54C40E3E-F126-52D2-F788-7D791D8F403F}" dt="2019-10-02T14:37:32.261" v="87"/>
        <pc:sldMkLst>
          <pc:docMk/>
          <pc:sldMk cId="1143612726" sldId="405"/>
        </pc:sldMkLst>
      </pc:sldChg>
      <pc:sldChg chg="del">
        <pc:chgData name="İhsan Pençe" userId="S::ihsanpence@mehmetakif.edu.tr::2188b72f-395e-4735-86c6-9b1407aec0e3" providerId="AD" clId="Web-{54C40E3E-F126-52D2-F788-7D791D8F403F}" dt="2019-10-02T14:37:45.339" v="114"/>
        <pc:sldMkLst>
          <pc:docMk/>
          <pc:sldMk cId="1430756517" sldId="408"/>
        </pc:sldMkLst>
      </pc:sldChg>
      <pc:sldChg chg="del">
        <pc:chgData name="İhsan Pençe" userId="S::ihsanpence@mehmetakif.edu.tr::2188b72f-395e-4735-86c6-9b1407aec0e3" providerId="AD" clId="Web-{54C40E3E-F126-52D2-F788-7D791D8F403F}" dt="2019-10-02T14:37:45.339" v="115"/>
        <pc:sldMkLst>
          <pc:docMk/>
          <pc:sldMk cId="2375912759" sldId="409"/>
        </pc:sldMkLst>
      </pc:sldChg>
      <pc:sldChg chg="del">
        <pc:chgData name="İhsan Pençe" userId="S::ihsanpence@mehmetakif.edu.tr::2188b72f-395e-4735-86c6-9b1407aec0e3" providerId="AD" clId="Web-{54C40E3E-F126-52D2-F788-7D791D8F403F}" dt="2019-10-02T14:37:32.229" v="59"/>
        <pc:sldMkLst>
          <pc:docMk/>
          <pc:sldMk cId="1126697751" sldId="410"/>
        </pc:sldMkLst>
      </pc:sldChg>
      <pc:sldChg chg="del">
        <pc:chgData name="İhsan Pençe" userId="S::ihsanpence@mehmetakif.edu.tr::2188b72f-395e-4735-86c6-9b1407aec0e3" providerId="AD" clId="Web-{54C40E3E-F126-52D2-F788-7D791D8F403F}" dt="2019-10-02T14:37:32.229" v="60"/>
        <pc:sldMkLst>
          <pc:docMk/>
          <pc:sldMk cId="1390720940" sldId="411"/>
        </pc:sldMkLst>
      </pc:sldChg>
      <pc:sldChg chg="del">
        <pc:chgData name="İhsan Pençe" userId="S::ihsanpence@mehmetakif.edu.tr::2188b72f-395e-4735-86c6-9b1407aec0e3" providerId="AD" clId="Web-{54C40E3E-F126-52D2-F788-7D791D8F403F}" dt="2019-10-02T14:37:32.261" v="86"/>
        <pc:sldMkLst>
          <pc:docMk/>
          <pc:sldMk cId="3117288310" sldId="412"/>
        </pc:sldMkLst>
      </pc:sldChg>
      <pc:sldChg chg="del">
        <pc:chgData name="İhsan Pençe" userId="S::ihsanpence@mehmetakif.edu.tr::2188b72f-395e-4735-86c6-9b1407aec0e3" providerId="AD" clId="Web-{54C40E3E-F126-52D2-F788-7D791D8F403F}" dt="2019-10-02T14:37:32.261" v="88"/>
        <pc:sldMkLst>
          <pc:docMk/>
          <pc:sldMk cId="3631946218" sldId="413"/>
        </pc:sldMkLst>
      </pc:sldChg>
      <pc:sldChg chg="del">
        <pc:chgData name="İhsan Pençe" userId="S::ihsanpence@mehmetakif.edu.tr::2188b72f-395e-4735-86c6-9b1407aec0e3" providerId="AD" clId="Web-{54C40E3E-F126-52D2-F788-7D791D8F403F}" dt="2019-10-02T14:37:45.323" v="107"/>
        <pc:sldMkLst>
          <pc:docMk/>
          <pc:sldMk cId="1474291871" sldId="414"/>
        </pc:sldMkLst>
      </pc:sldChg>
      <pc:sldChg chg="del">
        <pc:chgData name="İhsan Pençe" userId="S::ihsanpence@mehmetakif.edu.tr::2188b72f-395e-4735-86c6-9b1407aec0e3" providerId="AD" clId="Web-{54C40E3E-F126-52D2-F788-7D791D8F403F}" dt="2019-10-02T14:37:45.323" v="108"/>
        <pc:sldMkLst>
          <pc:docMk/>
          <pc:sldMk cId="3547519639" sldId="415"/>
        </pc:sldMkLst>
      </pc:sldChg>
      <pc:sldChg chg="del">
        <pc:chgData name="İhsan Pençe" userId="S::ihsanpence@mehmetakif.edu.tr::2188b72f-395e-4735-86c6-9b1407aec0e3" providerId="AD" clId="Web-{54C40E3E-F126-52D2-F788-7D791D8F403F}" dt="2019-10-02T14:37:45.323" v="109"/>
        <pc:sldMkLst>
          <pc:docMk/>
          <pc:sldMk cId="3961432889" sldId="417"/>
        </pc:sldMkLst>
      </pc:sldChg>
      <pc:sldChg chg="del">
        <pc:chgData name="İhsan Pençe" userId="S::ihsanpence@mehmetakif.edu.tr::2188b72f-395e-4735-86c6-9b1407aec0e3" providerId="AD" clId="Web-{54C40E3E-F126-52D2-F788-7D791D8F403F}" dt="2019-10-02T14:37:45.323" v="110"/>
        <pc:sldMkLst>
          <pc:docMk/>
          <pc:sldMk cId="803953830" sldId="418"/>
        </pc:sldMkLst>
      </pc:sldChg>
      <pc:sldChg chg="del">
        <pc:chgData name="İhsan Pençe" userId="S::ihsanpence@mehmetakif.edu.tr::2188b72f-395e-4735-86c6-9b1407aec0e3" providerId="AD" clId="Web-{54C40E3E-F126-52D2-F788-7D791D8F403F}" dt="2019-10-02T14:37:45.294" v="89"/>
        <pc:sldMkLst>
          <pc:docMk/>
          <pc:sldMk cId="3264875339" sldId="420"/>
        </pc:sldMkLst>
      </pc:sldChg>
      <pc:sldChg chg="del">
        <pc:chgData name="İhsan Pençe" userId="S::ihsanpence@mehmetakif.edu.tr::2188b72f-395e-4735-86c6-9b1407aec0e3" providerId="AD" clId="Web-{54C40E3E-F126-52D2-F788-7D791D8F403F}" dt="2019-10-02T14:37:45.294" v="90"/>
        <pc:sldMkLst>
          <pc:docMk/>
          <pc:sldMk cId="3031053592" sldId="423"/>
        </pc:sldMkLst>
      </pc:sldChg>
      <pc:sldChg chg="del">
        <pc:chgData name="İhsan Pençe" userId="S::ihsanpence@mehmetakif.edu.tr::2188b72f-395e-4735-86c6-9b1407aec0e3" providerId="AD" clId="Web-{54C40E3E-F126-52D2-F788-7D791D8F403F}" dt="2019-10-02T14:37:45.294" v="91"/>
        <pc:sldMkLst>
          <pc:docMk/>
          <pc:sldMk cId="100906970" sldId="424"/>
        </pc:sldMkLst>
      </pc:sldChg>
      <pc:sldChg chg="del">
        <pc:chgData name="İhsan Pençe" userId="S::ihsanpence@mehmetakif.edu.tr::2188b72f-395e-4735-86c6-9b1407aec0e3" providerId="AD" clId="Web-{54C40E3E-F126-52D2-F788-7D791D8F403F}" dt="2019-10-02T14:37:45.294" v="92"/>
        <pc:sldMkLst>
          <pc:docMk/>
          <pc:sldMk cId="2222718452" sldId="425"/>
        </pc:sldMkLst>
      </pc:sldChg>
      <pc:sldChg chg="del">
        <pc:chgData name="İhsan Pençe" userId="S::ihsanpence@mehmetakif.edu.tr::2188b72f-395e-4735-86c6-9b1407aec0e3" providerId="AD" clId="Web-{54C40E3E-F126-52D2-F788-7D791D8F403F}" dt="2019-10-02T14:37:45.308" v="93"/>
        <pc:sldMkLst>
          <pc:docMk/>
          <pc:sldMk cId="4265667304" sldId="426"/>
        </pc:sldMkLst>
      </pc:sldChg>
      <pc:sldChg chg="del">
        <pc:chgData name="İhsan Pençe" userId="S::ihsanpence@mehmetakif.edu.tr::2188b72f-395e-4735-86c6-9b1407aec0e3" providerId="AD" clId="Web-{54C40E3E-F126-52D2-F788-7D791D8F403F}" dt="2019-10-02T14:37:45.308" v="95"/>
        <pc:sldMkLst>
          <pc:docMk/>
          <pc:sldMk cId="4137447152" sldId="428"/>
        </pc:sldMkLst>
      </pc:sldChg>
      <pc:sldChg chg="del">
        <pc:chgData name="İhsan Pençe" userId="S::ihsanpence@mehmetakif.edu.tr::2188b72f-395e-4735-86c6-9b1407aec0e3" providerId="AD" clId="Web-{54C40E3E-F126-52D2-F788-7D791D8F403F}" dt="2019-10-02T14:37:45.308" v="106"/>
        <pc:sldMkLst>
          <pc:docMk/>
          <pc:sldMk cId="3557501489" sldId="442"/>
        </pc:sldMkLst>
      </pc:sldChg>
      <pc:sldChg chg="del">
        <pc:chgData name="İhsan Pençe" userId="S::ihsanpence@mehmetakif.edu.tr::2188b72f-395e-4735-86c6-9b1407aec0e3" providerId="AD" clId="Web-{54C40E3E-F126-52D2-F788-7D791D8F403F}" dt="2019-10-02T14:37:45.308" v="105"/>
        <pc:sldMkLst>
          <pc:docMk/>
          <pc:sldMk cId="2447912838" sldId="443"/>
        </pc:sldMkLst>
      </pc:sldChg>
      <pc:sldChg chg="del">
        <pc:chgData name="İhsan Pençe" userId="S::ihsanpence@mehmetakif.edu.tr::2188b72f-395e-4735-86c6-9b1407aec0e3" providerId="AD" clId="Web-{54C40E3E-F126-52D2-F788-7D791D8F403F}" dt="2019-10-02T14:37:45.308" v="104"/>
        <pc:sldMkLst>
          <pc:docMk/>
          <pc:sldMk cId="4048731009" sldId="444"/>
        </pc:sldMkLst>
      </pc:sldChg>
      <pc:sldChg chg="del">
        <pc:chgData name="İhsan Pençe" userId="S::ihsanpence@mehmetakif.edu.tr::2188b72f-395e-4735-86c6-9b1407aec0e3" providerId="AD" clId="Web-{54C40E3E-F126-52D2-F788-7D791D8F403F}" dt="2019-10-02T14:37:45.308" v="103"/>
        <pc:sldMkLst>
          <pc:docMk/>
          <pc:sldMk cId="1412379999" sldId="445"/>
        </pc:sldMkLst>
      </pc:sldChg>
      <pc:sldChg chg="del">
        <pc:chgData name="İhsan Pençe" userId="S::ihsanpence@mehmetakif.edu.tr::2188b72f-395e-4735-86c6-9b1407aec0e3" providerId="AD" clId="Web-{54C40E3E-F126-52D2-F788-7D791D8F403F}" dt="2019-10-02T14:37:45.308" v="102"/>
        <pc:sldMkLst>
          <pc:docMk/>
          <pc:sldMk cId="1452854445" sldId="446"/>
        </pc:sldMkLst>
      </pc:sldChg>
      <pc:sldChg chg="del">
        <pc:chgData name="İhsan Pençe" userId="S::ihsanpence@mehmetakif.edu.tr::2188b72f-395e-4735-86c6-9b1407aec0e3" providerId="AD" clId="Web-{54C40E3E-F126-52D2-F788-7D791D8F403F}" dt="2019-10-02T14:37:45.308" v="101"/>
        <pc:sldMkLst>
          <pc:docMk/>
          <pc:sldMk cId="2173001096" sldId="447"/>
        </pc:sldMkLst>
      </pc:sldChg>
      <pc:sldChg chg="del">
        <pc:chgData name="İhsan Pençe" userId="S::ihsanpence@mehmetakif.edu.tr::2188b72f-395e-4735-86c6-9b1407aec0e3" providerId="AD" clId="Web-{54C40E3E-F126-52D2-F788-7D791D8F403F}" dt="2019-10-02T14:37:45.308" v="100"/>
        <pc:sldMkLst>
          <pc:docMk/>
          <pc:sldMk cId="3113550964" sldId="448"/>
        </pc:sldMkLst>
      </pc:sldChg>
      <pc:sldChg chg="del">
        <pc:chgData name="İhsan Pençe" userId="S::ihsanpence@mehmetakif.edu.tr::2188b72f-395e-4735-86c6-9b1407aec0e3" providerId="AD" clId="Web-{54C40E3E-F126-52D2-F788-7D791D8F403F}" dt="2019-10-02T14:37:45.308" v="99"/>
        <pc:sldMkLst>
          <pc:docMk/>
          <pc:sldMk cId="1475720081" sldId="449"/>
        </pc:sldMkLst>
      </pc:sldChg>
      <pc:sldChg chg="del">
        <pc:chgData name="İhsan Pençe" userId="S::ihsanpence@mehmetakif.edu.tr::2188b72f-395e-4735-86c6-9b1407aec0e3" providerId="AD" clId="Web-{54C40E3E-F126-52D2-F788-7D791D8F403F}" dt="2019-10-02T14:37:45.308" v="98"/>
        <pc:sldMkLst>
          <pc:docMk/>
          <pc:sldMk cId="2851430792" sldId="450"/>
        </pc:sldMkLst>
      </pc:sldChg>
      <pc:sldChg chg="del">
        <pc:chgData name="İhsan Pençe" userId="S::ihsanpence@mehmetakif.edu.tr::2188b72f-395e-4735-86c6-9b1407aec0e3" providerId="AD" clId="Web-{54C40E3E-F126-52D2-F788-7D791D8F403F}" dt="2019-10-02T14:37:45.308" v="97"/>
        <pc:sldMkLst>
          <pc:docMk/>
          <pc:sldMk cId="2700652863" sldId="451"/>
        </pc:sldMkLst>
      </pc:sldChg>
      <pc:sldChg chg="del">
        <pc:chgData name="İhsan Pençe" userId="S::ihsanpence@mehmetakif.edu.tr::2188b72f-395e-4735-86c6-9b1407aec0e3" providerId="AD" clId="Web-{54C40E3E-F126-52D2-F788-7D791D8F403F}" dt="2019-10-02T14:37:45.308" v="96"/>
        <pc:sldMkLst>
          <pc:docMk/>
          <pc:sldMk cId="3337582297" sldId="452"/>
        </pc:sldMkLst>
      </pc:sldChg>
      <pc:sldChg chg="del">
        <pc:chgData name="İhsan Pençe" userId="S::ihsanpence@mehmetakif.edu.tr::2188b72f-395e-4735-86c6-9b1407aec0e3" providerId="AD" clId="Web-{54C40E3E-F126-52D2-F788-7D791D8F403F}" dt="2019-10-02T14:37:45.323" v="112"/>
        <pc:sldMkLst>
          <pc:docMk/>
          <pc:sldMk cId="3670568591" sldId="454"/>
        </pc:sldMkLst>
      </pc:sldChg>
      <pc:sldChg chg="del">
        <pc:chgData name="İhsan Pençe" userId="S::ihsanpence@mehmetakif.edu.tr::2188b72f-395e-4735-86c6-9b1407aec0e3" providerId="AD" clId="Web-{54C40E3E-F126-52D2-F788-7D791D8F403F}" dt="2019-10-02T14:37:32.229" v="58"/>
        <pc:sldMkLst>
          <pc:docMk/>
          <pc:sldMk cId="2704589946" sldId="455"/>
        </pc:sldMkLst>
      </pc:sldChg>
      <pc:sldChg chg="del">
        <pc:chgData name="İhsan Pençe" userId="S::ihsanpence@mehmetakif.edu.tr::2188b72f-395e-4735-86c6-9b1407aec0e3" providerId="AD" clId="Web-{54C40E3E-F126-52D2-F788-7D791D8F403F}" dt="2019-10-02T14:37:45.323" v="113"/>
        <pc:sldMkLst>
          <pc:docMk/>
          <pc:sldMk cId="1512754448" sldId="456"/>
        </pc:sldMkLst>
      </pc:sldChg>
      <pc:sldChg chg="del">
        <pc:chgData name="İhsan Pençe" userId="S::ihsanpence@mehmetakif.edu.tr::2188b72f-395e-4735-86c6-9b1407aec0e3" providerId="AD" clId="Web-{54C40E3E-F126-52D2-F788-7D791D8F403F}" dt="2019-10-02T14:37:45.308" v="94"/>
        <pc:sldMkLst>
          <pc:docMk/>
          <pc:sldMk cId="1780886602" sldId="457"/>
        </pc:sldMkLst>
      </pc:sldChg>
      <pc:sldChg chg="del">
        <pc:chgData name="İhsan Pençe" userId="S::ihsanpence@mehmetakif.edu.tr::2188b72f-395e-4735-86c6-9b1407aec0e3" providerId="AD" clId="Web-{54C40E3E-F126-52D2-F788-7D791D8F403F}" dt="2019-10-02T14:37:45.323" v="111"/>
        <pc:sldMkLst>
          <pc:docMk/>
          <pc:sldMk cId="1109034727" sldId="458"/>
        </pc:sldMkLst>
      </pc:sldChg>
      <pc:sldChg chg="del">
        <pc:chgData name="İhsan Pençe" userId="S::ihsanpence@mehmetakif.edu.tr::2188b72f-395e-4735-86c6-9b1407aec0e3" providerId="AD" clId="Web-{54C40E3E-F126-52D2-F788-7D791D8F403F}" dt="2019-10-02T14:37:32.261" v="85"/>
        <pc:sldMkLst>
          <pc:docMk/>
          <pc:sldMk cId="1148287206" sldId="459"/>
        </pc:sldMkLst>
      </pc:sldChg>
      <pc:sldChg chg="del">
        <pc:chgData name="İhsan Pençe" userId="S::ihsanpence@mehmetakif.edu.tr::2188b72f-395e-4735-86c6-9b1407aec0e3" providerId="AD" clId="Web-{54C40E3E-F126-52D2-F788-7D791D8F403F}" dt="2019-10-02T14:37:32.261" v="84"/>
        <pc:sldMkLst>
          <pc:docMk/>
          <pc:sldMk cId="3493255007" sldId="460"/>
        </pc:sldMkLst>
      </pc:sldChg>
      <pc:sldChg chg="del">
        <pc:chgData name="İhsan Pençe" userId="S::ihsanpence@mehmetakif.edu.tr::2188b72f-395e-4735-86c6-9b1407aec0e3" providerId="AD" clId="Web-{54C40E3E-F126-52D2-F788-7D791D8F403F}" dt="2019-10-02T14:37:32.261" v="83"/>
        <pc:sldMkLst>
          <pc:docMk/>
          <pc:sldMk cId="3571165522" sldId="461"/>
        </pc:sldMkLst>
      </pc:sldChg>
      <pc:sldChg chg="del">
        <pc:chgData name="İhsan Pençe" userId="S::ihsanpence@mehmetakif.edu.tr::2188b72f-395e-4735-86c6-9b1407aec0e3" providerId="AD" clId="Web-{54C40E3E-F126-52D2-F788-7D791D8F403F}" dt="2019-10-02T14:37:32.261" v="82"/>
        <pc:sldMkLst>
          <pc:docMk/>
          <pc:sldMk cId="3305474854" sldId="462"/>
        </pc:sldMkLst>
      </pc:sldChg>
      <pc:sldChg chg="del">
        <pc:chgData name="İhsan Pençe" userId="S::ihsanpence@mehmetakif.edu.tr::2188b72f-395e-4735-86c6-9b1407aec0e3" providerId="AD" clId="Web-{54C40E3E-F126-52D2-F788-7D791D8F403F}" dt="2019-10-02T14:37:32.261" v="81"/>
        <pc:sldMkLst>
          <pc:docMk/>
          <pc:sldMk cId="3288672900" sldId="463"/>
        </pc:sldMkLst>
      </pc:sldChg>
      <pc:sldChg chg="del">
        <pc:chgData name="İhsan Pençe" userId="S::ihsanpence@mehmetakif.edu.tr::2188b72f-395e-4735-86c6-9b1407aec0e3" providerId="AD" clId="Web-{54C40E3E-F126-52D2-F788-7D791D8F403F}" dt="2019-10-02T14:37:32.261" v="80"/>
        <pc:sldMkLst>
          <pc:docMk/>
          <pc:sldMk cId="2756459985" sldId="464"/>
        </pc:sldMkLst>
      </pc:sldChg>
      <pc:sldChg chg="del">
        <pc:chgData name="İhsan Pençe" userId="S::ihsanpence@mehmetakif.edu.tr::2188b72f-395e-4735-86c6-9b1407aec0e3" providerId="AD" clId="Web-{54C40E3E-F126-52D2-F788-7D791D8F403F}" dt="2019-10-02T14:37:32.245" v="79"/>
        <pc:sldMkLst>
          <pc:docMk/>
          <pc:sldMk cId="35138373" sldId="465"/>
        </pc:sldMkLst>
      </pc:sldChg>
      <pc:sldChg chg="del">
        <pc:chgData name="İhsan Pençe" userId="S::ihsanpence@mehmetakif.edu.tr::2188b72f-395e-4735-86c6-9b1407aec0e3" providerId="AD" clId="Web-{54C40E3E-F126-52D2-F788-7D791D8F403F}" dt="2019-10-02T14:37:32.245" v="78"/>
        <pc:sldMkLst>
          <pc:docMk/>
          <pc:sldMk cId="2616849226" sldId="466"/>
        </pc:sldMkLst>
      </pc:sldChg>
      <pc:sldChg chg="del">
        <pc:chgData name="İhsan Pençe" userId="S::ihsanpence@mehmetakif.edu.tr::2188b72f-395e-4735-86c6-9b1407aec0e3" providerId="AD" clId="Web-{54C40E3E-F126-52D2-F788-7D791D8F403F}" dt="2019-10-02T14:37:32.245" v="77"/>
        <pc:sldMkLst>
          <pc:docMk/>
          <pc:sldMk cId="4153985885" sldId="467"/>
        </pc:sldMkLst>
      </pc:sldChg>
      <pc:sldChg chg="del">
        <pc:chgData name="İhsan Pençe" userId="S::ihsanpence@mehmetakif.edu.tr::2188b72f-395e-4735-86c6-9b1407aec0e3" providerId="AD" clId="Web-{54C40E3E-F126-52D2-F788-7D791D8F403F}" dt="2019-10-02T14:37:32.245" v="76"/>
        <pc:sldMkLst>
          <pc:docMk/>
          <pc:sldMk cId="1781509852" sldId="468"/>
        </pc:sldMkLst>
      </pc:sldChg>
      <pc:sldChg chg="del">
        <pc:chgData name="İhsan Pençe" userId="S::ihsanpence@mehmetakif.edu.tr::2188b72f-395e-4735-86c6-9b1407aec0e3" providerId="AD" clId="Web-{54C40E3E-F126-52D2-F788-7D791D8F403F}" dt="2019-10-02T14:37:32.245" v="75"/>
        <pc:sldMkLst>
          <pc:docMk/>
          <pc:sldMk cId="1586782293" sldId="469"/>
        </pc:sldMkLst>
      </pc:sldChg>
      <pc:sldChg chg="del">
        <pc:chgData name="İhsan Pençe" userId="S::ihsanpence@mehmetakif.edu.tr::2188b72f-395e-4735-86c6-9b1407aec0e3" providerId="AD" clId="Web-{54C40E3E-F126-52D2-F788-7D791D8F403F}" dt="2019-10-02T14:37:32.245" v="74"/>
        <pc:sldMkLst>
          <pc:docMk/>
          <pc:sldMk cId="3756164047" sldId="470"/>
        </pc:sldMkLst>
      </pc:sldChg>
      <pc:sldChg chg="del">
        <pc:chgData name="İhsan Pençe" userId="S::ihsanpence@mehmetakif.edu.tr::2188b72f-395e-4735-86c6-9b1407aec0e3" providerId="AD" clId="Web-{54C40E3E-F126-52D2-F788-7D791D8F403F}" dt="2019-10-02T14:37:32.245" v="73"/>
        <pc:sldMkLst>
          <pc:docMk/>
          <pc:sldMk cId="1338949689" sldId="471"/>
        </pc:sldMkLst>
      </pc:sldChg>
      <pc:sldChg chg="del">
        <pc:chgData name="İhsan Pençe" userId="S::ihsanpence@mehmetakif.edu.tr::2188b72f-395e-4735-86c6-9b1407aec0e3" providerId="AD" clId="Web-{54C40E3E-F126-52D2-F788-7D791D8F403F}" dt="2019-10-02T14:37:32.245" v="72"/>
        <pc:sldMkLst>
          <pc:docMk/>
          <pc:sldMk cId="3714880503" sldId="472"/>
        </pc:sldMkLst>
      </pc:sldChg>
      <pc:sldChg chg="del">
        <pc:chgData name="İhsan Pençe" userId="S::ihsanpence@mehmetakif.edu.tr::2188b72f-395e-4735-86c6-9b1407aec0e3" providerId="AD" clId="Web-{54C40E3E-F126-52D2-F788-7D791D8F403F}" dt="2019-10-02T14:37:32.245" v="71"/>
        <pc:sldMkLst>
          <pc:docMk/>
          <pc:sldMk cId="2658464253" sldId="473"/>
        </pc:sldMkLst>
      </pc:sldChg>
      <pc:sldChg chg="del">
        <pc:chgData name="İhsan Pençe" userId="S::ihsanpence@mehmetakif.edu.tr::2188b72f-395e-4735-86c6-9b1407aec0e3" providerId="AD" clId="Web-{54C40E3E-F126-52D2-F788-7D791D8F403F}" dt="2019-10-02T14:37:32.245" v="70"/>
        <pc:sldMkLst>
          <pc:docMk/>
          <pc:sldMk cId="3155584569" sldId="474"/>
        </pc:sldMkLst>
      </pc:sldChg>
      <pc:sldChg chg="del">
        <pc:chgData name="İhsan Pençe" userId="S::ihsanpence@mehmetakif.edu.tr::2188b72f-395e-4735-86c6-9b1407aec0e3" providerId="AD" clId="Web-{54C40E3E-F126-52D2-F788-7D791D8F403F}" dt="2019-10-02T14:37:32.245" v="69"/>
        <pc:sldMkLst>
          <pc:docMk/>
          <pc:sldMk cId="3956751449" sldId="475"/>
        </pc:sldMkLst>
      </pc:sldChg>
      <pc:sldChg chg="del">
        <pc:chgData name="İhsan Pençe" userId="S::ihsanpence@mehmetakif.edu.tr::2188b72f-395e-4735-86c6-9b1407aec0e3" providerId="AD" clId="Web-{54C40E3E-F126-52D2-F788-7D791D8F403F}" dt="2019-10-02T14:37:32.229" v="68"/>
        <pc:sldMkLst>
          <pc:docMk/>
          <pc:sldMk cId="2293237517" sldId="476"/>
        </pc:sldMkLst>
      </pc:sldChg>
      <pc:sldChg chg="del">
        <pc:chgData name="İhsan Pençe" userId="S::ihsanpence@mehmetakif.edu.tr::2188b72f-395e-4735-86c6-9b1407aec0e3" providerId="AD" clId="Web-{54C40E3E-F126-52D2-F788-7D791D8F403F}" dt="2019-10-02T14:37:32.229" v="67"/>
        <pc:sldMkLst>
          <pc:docMk/>
          <pc:sldMk cId="360757345" sldId="477"/>
        </pc:sldMkLst>
      </pc:sldChg>
      <pc:sldChg chg="del">
        <pc:chgData name="İhsan Pençe" userId="S::ihsanpence@mehmetakif.edu.tr::2188b72f-395e-4735-86c6-9b1407aec0e3" providerId="AD" clId="Web-{54C40E3E-F126-52D2-F788-7D791D8F403F}" dt="2019-10-02T14:37:32.229" v="66"/>
        <pc:sldMkLst>
          <pc:docMk/>
          <pc:sldMk cId="2209416423" sldId="478"/>
        </pc:sldMkLst>
      </pc:sldChg>
      <pc:sldChg chg="del">
        <pc:chgData name="İhsan Pençe" userId="S::ihsanpence@mehmetakif.edu.tr::2188b72f-395e-4735-86c6-9b1407aec0e3" providerId="AD" clId="Web-{54C40E3E-F126-52D2-F788-7D791D8F403F}" dt="2019-10-02T14:37:32.229" v="65"/>
        <pc:sldMkLst>
          <pc:docMk/>
          <pc:sldMk cId="1610927569" sldId="479"/>
        </pc:sldMkLst>
      </pc:sldChg>
      <pc:sldChg chg="del">
        <pc:chgData name="İhsan Pençe" userId="S::ihsanpence@mehmetakif.edu.tr::2188b72f-395e-4735-86c6-9b1407aec0e3" providerId="AD" clId="Web-{54C40E3E-F126-52D2-F788-7D791D8F403F}" dt="2019-10-02T14:37:32.229" v="64"/>
        <pc:sldMkLst>
          <pc:docMk/>
          <pc:sldMk cId="1247259770" sldId="480"/>
        </pc:sldMkLst>
      </pc:sldChg>
      <pc:sldChg chg="del">
        <pc:chgData name="İhsan Pençe" userId="S::ihsanpence@mehmetakif.edu.tr::2188b72f-395e-4735-86c6-9b1407aec0e3" providerId="AD" clId="Web-{54C40E3E-F126-52D2-F788-7D791D8F403F}" dt="2019-10-02T14:37:32.229" v="63"/>
        <pc:sldMkLst>
          <pc:docMk/>
          <pc:sldMk cId="3695211499" sldId="481"/>
        </pc:sldMkLst>
      </pc:sldChg>
      <pc:sldChg chg="del">
        <pc:chgData name="İhsan Pençe" userId="S::ihsanpence@mehmetakif.edu.tr::2188b72f-395e-4735-86c6-9b1407aec0e3" providerId="AD" clId="Web-{54C40E3E-F126-52D2-F788-7D791D8F403F}" dt="2019-10-02T14:37:32.229" v="62"/>
        <pc:sldMkLst>
          <pc:docMk/>
          <pc:sldMk cId="3093888128" sldId="482"/>
        </pc:sldMkLst>
      </pc:sldChg>
      <pc:sldChg chg="del">
        <pc:chgData name="İhsan Pençe" userId="S::ihsanpence@mehmetakif.edu.tr::2188b72f-395e-4735-86c6-9b1407aec0e3" providerId="AD" clId="Web-{54C40E3E-F126-52D2-F788-7D791D8F403F}" dt="2019-10-02T14:37:32.229" v="61"/>
        <pc:sldMkLst>
          <pc:docMk/>
          <pc:sldMk cId="427451880" sldId="483"/>
        </pc:sldMkLst>
      </pc:sldChg>
      <pc:sldChg chg="modSp">
        <pc:chgData name="İhsan Pençe" userId="S::ihsanpence@mehmetakif.edu.tr::2188b72f-395e-4735-86c6-9b1407aec0e3" providerId="AD" clId="Web-{54C40E3E-F126-52D2-F788-7D791D8F403F}" dt="2019-10-02T14:26:06.241" v="5" actId="14100"/>
        <pc:sldMkLst>
          <pc:docMk/>
          <pc:sldMk cId="776178792" sldId="530"/>
        </pc:sldMkLst>
        <pc:spChg chg="mod">
          <ac:chgData name="İhsan Pençe" userId="S::ihsanpence@mehmetakif.edu.tr::2188b72f-395e-4735-86c6-9b1407aec0e3" providerId="AD" clId="Web-{54C40E3E-F126-52D2-F788-7D791D8F403F}" dt="2019-10-02T14:26:06.241" v="5" actId="14100"/>
          <ac:spMkLst>
            <pc:docMk/>
            <pc:sldMk cId="776178792" sldId="530"/>
            <ac:spMk id="3" creationId="{00000000-0000-0000-0000-000000000000}"/>
          </ac:spMkLst>
        </pc:spChg>
      </pc:sldChg>
      <pc:sldChg chg="modSp">
        <pc:chgData name="İhsan Pençe" userId="S::ihsanpence@mehmetakif.edu.tr::2188b72f-395e-4735-86c6-9b1407aec0e3" providerId="AD" clId="Web-{54C40E3E-F126-52D2-F788-7D791D8F403F}" dt="2019-10-02T14:31:18.682" v="55" actId="20577"/>
        <pc:sldMkLst>
          <pc:docMk/>
          <pc:sldMk cId="617103096" sldId="542"/>
        </pc:sldMkLst>
        <pc:spChg chg="mod">
          <ac:chgData name="İhsan Pençe" userId="S::ihsanpence@mehmetakif.edu.tr::2188b72f-395e-4735-86c6-9b1407aec0e3" providerId="AD" clId="Web-{54C40E3E-F126-52D2-F788-7D791D8F403F}" dt="2019-10-02T14:31:18.682" v="55" actId="20577"/>
          <ac:spMkLst>
            <pc:docMk/>
            <pc:sldMk cId="617103096" sldId="542"/>
            <ac:spMk id="2" creationId="{00000000-0000-0000-0000-000000000000}"/>
          </ac:spMkLst>
        </pc:spChg>
      </pc:sldChg>
      <pc:sldChg chg="addSp delSp modSp">
        <pc:chgData name="İhsan Pençe" userId="S::ihsanpence@mehmetakif.edu.tr::2188b72f-395e-4735-86c6-9b1407aec0e3" providerId="AD" clId="Web-{54C40E3E-F126-52D2-F788-7D791D8F403F}" dt="2019-10-02T14:39:12.011" v="123" actId="1076"/>
        <pc:sldMkLst>
          <pc:docMk/>
          <pc:sldMk cId="2615896872" sldId="557"/>
        </pc:sldMkLst>
        <pc:spChg chg="del mod">
          <ac:chgData name="İhsan Pençe" userId="S::ihsanpence@mehmetakif.edu.tr::2188b72f-395e-4735-86c6-9b1407aec0e3" providerId="AD" clId="Web-{54C40E3E-F126-52D2-F788-7D791D8F403F}" dt="2019-10-02T14:29:01.789" v="22"/>
          <ac:spMkLst>
            <pc:docMk/>
            <pc:sldMk cId="2615896872" sldId="557"/>
            <ac:spMk id="2" creationId="{00000000-0000-0000-0000-000000000000}"/>
          </ac:spMkLst>
        </pc:spChg>
        <pc:spChg chg="mod">
          <ac:chgData name="İhsan Pençe" userId="S::ihsanpence@mehmetakif.edu.tr::2188b72f-395e-4735-86c6-9b1407aec0e3" providerId="AD" clId="Web-{54C40E3E-F126-52D2-F788-7D791D8F403F}" dt="2019-10-02T14:38:51.652" v="122" actId="1076"/>
          <ac:spMkLst>
            <pc:docMk/>
            <pc:sldMk cId="2615896872" sldId="557"/>
            <ac:spMk id="3" creationId="{00000000-0000-0000-0000-000000000000}"/>
          </ac:spMkLst>
        </pc:spChg>
        <pc:spChg chg="add del mod">
          <ac:chgData name="İhsan Pençe" userId="S::ihsanpence@mehmetakif.edu.tr::2188b72f-395e-4735-86c6-9b1407aec0e3" providerId="AD" clId="Web-{54C40E3E-F126-52D2-F788-7D791D8F403F}" dt="2019-10-02T14:30:26.805" v="49"/>
          <ac:spMkLst>
            <pc:docMk/>
            <pc:sldMk cId="2615896872" sldId="557"/>
            <ac:spMk id="7" creationId="{00000000-0000-0000-0000-000000000000}"/>
          </ac:spMkLst>
        </pc:spChg>
        <pc:spChg chg="add mod">
          <ac:chgData name="İhsan Pençe" userId="S::ihsanpence@mehmetakif.edu.tr::2188b72f-395e-4735-86c6-9b1407aec0e3" providerId="AD" clId="Web-{54C40E3E-F126-52D2-F788-7D791D8F403F}" dt="2019-10-02T14:39:12.011" v="123" actId="1076"/>
          <ac:spMkLst>
            <pc:docMk/>
            <pc:sldMk cId="2615896872" sldId="557"/>
            <ac:spMk id="9" creationId="{EAAA74EF-74FD-4889-BA82-47B796ECEB84}"/>
          </ac:spMkLst>
        </pc:spChg>
        <pc:spChg chg="add del mod">
          <ac:chgData name="İhsan Pençe" userId="S::ihsanpence@mehmetakif.edu.tr::2188b72f-395e-4735-86c6-9b1407aec0e3" providerId="AD" clId="Web-{54C40E3E-F126-52D2-F788-7D791D8F403F}" dt="2019-10-02T14:29:07.570" v="23"/>
          <ac:spMkLst>
            <pc:docMk/>
            <pc:sldMk cId="2615896872" sldId="557"/>
            <ac:spMk id="11" creationId="{C45630F5-0E36-469A-A950-29044BA13FBA}"/>
          </ac:spMkLst>
        </pc:spChg>
      </pc:sldChg>
      <pc:sldChg chg="modSp">
        <pc:chgData name="İhsan Pençe" userId="S::ihsanpence@mehmetakif.edu.tr::2188b72f-395e-4735-86c6-9b1407aec0e3" providerId="AD" clId="Web-{54C40E3E-F126-52D2-F788-7D791D8F403F}" dt="2019-10-02T14:27:36.367" v="12" actId="20577"/>
        <pc:sldMkLst>
          <pc:docMk/>
          <pc:sldMk cId="577485054" sldId="563"/>
        </pc:sldMkLst>
        <pc:spChg chg="mod">
          <ac:chgData name="İhsan Pençe" userId="S::ihsanpence@mehmetakif.edu.tr::2188b72f-395e-4735-86c6-9b1407aec0e3" providerId="AD" clId="Web-{54C40E3E-F126-52D2-F788-7D791D8F403F}" dt="2019-10-02T14:27:36.367" v="12" actId="20577"/>
          <ac:spMkLst>
            <pc:docMk/>
            <pc:sldMk cId="577485054" sldId="563"/>
            <ac:spMk id="3" creationId="{00000000-0000-0000-0000-000000000000}"/>
          </ac:spMkLst>
        </pc:spChg>
      </pc:sldChg>
    </pc:docChg>
  </pc:docChgLst>
  <pc:docChgLst>
    <pc:chgData name="İhsan Pençe" userId="2188b72f-395e-4735-86c6-9b1407aec0e3" providerId="ADAL" clId="{FD94A0CF-70D2-40D0-BB89-9952339352EC}"/>
    <pc:docChg chg="custSel addSld modSld">
      <pc:chgData name="İhsan Pençe" userId="2188b72f-395e-4735-86c6-9b1407aec0e3" providerId="ADAL" clId="{FD94A0CF-70D2-40D0-BB89-9952339352EC}" dt="2022-10-23T07:46:44.614" v="86" actId="1076"/>
      <pc:docMkLst>
        <pc:docMk/>
      </pc:docMkLst>
      <pc:sldChg chg="modSp mod">
        <pc:chgData name="İhsan Pençe" userId="2188b72f-395e-4735-86c6-9b1407aec0e3" providerId="ADAL" clId="{FD94A0CF-70D2-40D0-BB89-9952339352EC}" dt="2022-10-10T11:57:25.351" v="0" actId="20577"/>
        <pc:sldMkLst>
          <pc:docMk/>
          <pc:sldMk cId="3235835097" sldId="573"/>
        </pc:sldMkLst>
        <pc:spChg chg="mod">
          <ac:chgData name="İhsan Pençe" userId="2188b72f-395e-4735-86c6-9b1407aec0e3" providerId="ADAL" clId="{FD94A0CF-70D2-40D0-BB89-9952339352EC}" dt="2022-10-10T11:57:25.351" v="0" actId="20577"/>
          <ac:spMkLst>
            <pc:docMk/>
            <pc:sldMk cId="3235835097" sldId="573"/>
            <ac:spMk id="3" creationId="{00000000-0000-0000-0000-000000000000}"/>
          </ac:spMkLst>
        </pc:spChg>
      </pc:sldChg>
      <pc:sldChg chg="addSp delSp modSp add mod">
        <pc:chgData name="İhsan Pençe" userId="2188b72f-395e-4735-86c6-9b1407aec0e3" providerId="ADAL" clId="{FD94A0CF-70D2-40D0-BB89-9952339352EC}" dt="2022-10-10T12:02:14.573" v="6" actId="478"/>
        <pc:sldMkLst>
          <pc:docMk/>
          <pc:sldMk cId="324696240" sldId="628"/>
        </pc:sldMkLst>
        <pc:spChg chg="del">
          <ac:chgData name="İhsan Pençe" userId="2188b72f-395e-4735-86c6-9b1407aec0e3" providerId="ADAL" clId="{FD94A0CF-70D2-40D0-BB89-9952339352EC}" dt="2022-10-10T12:02:13.032" v="5" actId="478"/>
          <ac:spMkLst>
            <pc:docMk/>
            <pc:sldMk cId="324696240" sldId="628"/>
            <ac:spMk id="2" creationId="{00000000-0000-0000-0000-000000000000}"/>
          </ac:spMkLst>
        </pc:spChg>
        <pc:spChg chg="add del mod">
          <ac:chgData name="İhsan Pençe" userId="2188b72f-395e-4735-86c6-9b1407aec0e3" providerId="ADAL" clId="{FD94A0CF-70D2-40D0-BB89-9952339352EC}" dt="2022-10-10T12:02:14.573" v="6" actId="478"/>
          <ac:spMkLst>
            <pc:docMk/>
            <pc:sldMk cId="324696240" sldId="628"/>
            <ac:spMk id="6" creationId="{1728DEF3-DD54-6FCA-D78C-34CA900E22ED}"/>
          </ac:spMkLst>
        </pc:spChg>
        <pc:graphicFrameChg chg="del modGraphic">
          <ac:chgData name="İhsan Pençe" userId="2188b72f-395e-4735-86c6-9b1407aec0e3" providerId="ADAL" clId="{FD94A0CF-70D2-40D0-BB89-9952339352EC}" dt="2022-10-10T12:01:50.011" v="3" actId="478"/>
          <ac:graphicFrameMkLst>
            <pc:docMk/>
            <pc:sldMk cId="324696240" sldId="628"/>
            <ac:graphicFrameMk id="3" creationId="{00000000-0000-0000-0000-000000000000}"/>
          </ac:graphicFrameMkLst>
        </pc:graphicFrameChg>
        <pc:picChg chg="add mod">
          <ac:chgData name="İhsan Pençe" userId="2188b72f-395e-4735-86c6-9b1407aec0e3" providerId="ADAL" clId="{FD94A0CF-70D2-40D0-BB89-9952339352EC}" dt="2022-10-10T12:02:02.079" v="4"/>
          <ac:picMkLst>
            <pc:docMk/>
            <pc:sldMk cId="324696240" sldId="628"/>
            <ac:picMk id="5" creationId="{F63628D8-B1F2-A7A3-7795-06907D65F8AC}"/>
          </ac:picMkLst>
        </pc:picChg>
      </pc:sldChg>
      <pc:sldChg chg="addSp delSp modSp new">
        <pc:chgData name="İhsan Pençe" userId="2188b72f-395e-4735-86c6-9b1407aec0e3" providerId="ADAL" clId="{FD94A0CF-70D2-40D0-BB89-9952339352EC}" dt="2022-10-10T12:03:38.353" v="10" actId="1076"/>
        <pc:sldMkLst>
          <pc:docMk/>
          <pc:sldMk cId="2604972067" sldId="629"/>
        </pc:sldMkLst>
        <pc:spChg chg="del">
          <ac:chgData name="İhsan Pençe" userId="2188b72f-395e-4735-86c6-9b1407aec0e3" providerId="ADAL" clId="{FD94A0CF-70D2-40D0-BB89-9952339352EC}" dt="2022-10-10T12:03:24.230" v="8"/>
          <ac:spMkLst>
            <pc:docMk/>
            <pc:sldMk cId="2604972067" sldId="629"/>
            <ac:spMk id="3" creationId="{E7C3E921-00F0-3794-A7B6-B2D59349E6C4}"/>
          </ac:spMkLst>
        </pc:spChg>
        <pc:picChg chg="add mod">
          <ac:chgData name="İhsan Pençe" userId="2188b72f-395e-4735-86c6-9b1407aec0e3" providerId="ADAL" clId="{FD94A0CF-70D2-40D0-BB89-9952339352EC}" dt="2022-10-10T12:03:38.353" v="10" actId="1076"/>
          <ac:picMkLst>
            <pc:docMk/>
            <pc:sldMk cId="2604972067" sldId="629"/>
            <ac:picMk id="5" creationId="{AEF9C880-8378-46E6-8CB7-88998646BE05}"/>
          </ac:picMkLst>
        </pc:picChg>
      </pc:sldChg>
      <pc:sldChg chg="modSp new mod">
        <pc:chgData name="İhsan Pençe" userId="2188b72f-395e-4735-86c6-9b1407aec0e3" providerId="ADAL" clId="{FD94A0CF-70D2-40D0-BB89-9952339352EC}" dt="2022-10-23T07:21:06.144" v="59" actId="14100"/>
        <pc:sldMkLst>
          <pc:docMk/>
          <pc:sldMk cId="591885028" sldId="630"/>
        </pc:sldMkLst>
        <pc:spChg chg="mod">
          <ac:chgData name="İhsan Pençe" userId="2188b72f-395e-4735-86c6-9b1407aec0e3" providerId="ADAL" clId="{FD94A0CF-70D2-40D0-BB89-9952339352EC}" dt="2022-10-23T07:21:00.518" v="57" actId="1036"/>
          <ac:spMkLst>
            <pc:docMk/>
            <pc:sldMk cId="591885028" sldId="630"/>
            <ac:spMk id="2" creationId="{10E7955F-48F7-0FF2-F1BC-3AD010A96BDB}"/>
          </ac:spMkLst>
        </pc:spChg>
        <pc:spChg chg="mod">
          <ac:chgData name="İhsan Pençe" userId="2188b72f-395e-4735-86c6-9b1407aec0e3" providerId="ADAL" clId="{FD94A0CF-70D2-40D0-BB89-9952339352EC}" dt="2022-10-23T07:21:06.144" v="59" actId="14100"/>
          <ac:spMkLst>
            <pc:docMk/>
            <pc:sldMk cId="591885028" sldId="630"/>
            <ac:spMk id="3" creationId="{9D8DBFAA-14BA-37AA-6EE0-17C37EA97FCD}"/>
          </ac:spMkLst>
        </pc:spChg>
      </pc:sldChg>
      <pc:sldChg chg="modSp new mod">
        <pc:chgData name="İhsan Pençe" userId="2188b72f-395e-4735-86c6-9b1407aec0e3" providerId="ADAL" clId="{FD94A0CF-70D2-40D0-BB89-9952339352EC}" dt="2022-10-23T07:21:10.393" v="61"/>
        <pc:sldMkLst>
          <pc:docMk/>
          <pc:sldMk cId="1228064757" sldId="631"/>
        </pc:sldMkLst>
        <pc:spChg chg="mod">
          <ac:chgData name="İhsan Pençe" userId="2188b72f-395e-4735-86c6-9b1407aec0e3" providerId="ADAL" clId="{FD94A0CF-70D2-40D0-BB89-9952339352EC}" dt="2022-10-23T07:21:10.393" v="61"/>
          <ac:spMkLst>
            <pc:docMk/>
            <pc:sldMk cId="1228064757" sldId="631"/>
            <ac:spMk id="3" creationId="{AAFBA4F8-3FAA-3985-8036-6CD91C0912B4}"/>
          </ac:spMkLst>
        </pc:spChg>
      </pc:sldChg>
      <pc:sldChg chg="addSp delSp modSp new mod">
        <pc:chgData name="İhsan Pençe" userId="2188b72f-395e-4735-86c6-9b1407aec0e3" providerId="ADAL" clId="{FD94A0CF-70D2-40D0-BB89-9952339352EC}" dt="2022-10-23T07:46:44.614" v="86" actId="1076"/>
        <pc:sldMkLst>
          <pc:docMk/>
          <pc:sldMk cId="3722588189" sldId="632"/>
        </pc:sldMkLst>
        <pc:spChg chg="mod">
          <ac:chgData name="İhsan Pençe" userId="2188b72f-395e-4735-86c6-9b1407aec0e3" providerId="ADAL" clId="{FD94A0CF-70D2-40D0-BB89-9952339352EC}" dt="2022-10-23T07:46:32.832" v="83" actId="1036"/>
          <ac:spMkLst>
            <pc:docMk/>
            <pc:sldMk cId="3722588189" sldId="632"/>
            <ac:spMk id="2" creationId="{EDA80DCB-5501-B76E-2F5B-49ECBCFD56F7}"/>
          </ac:spMkLst>
        </pc:spChg>
        <pc:spChg chg="del">
          <ac:chgData name="İhsan Pençe" userId="2188b72f-395e-4735-86c6-9b1407aec0e3" providerId="ADAL" clId="{FD94A0CF-70D2-40D0-BB89-9952339352EC}" dt="2022-10-23T07:46:17.325" v="63"/>
          <ac:spMkLst>
            <pc:docMk/>
            <pc:sldMk cId="3722588189" sldId="632"/>
            <ac:spMk id="3" creationId="{0FE1828F-4108-981F-70AE-FAED61AF37E5}"/>
          </ac:spMkLst>
        </pc:spChg>
        <pc:picChg chg="add mod">
          <ac:chgData name="İhsan Pençe" userId="2188b72f-395e-4735-86c6-9b1407aec0e3" providerId="ADAL" clId="{FD94A0CF-70D2-40D0-BB89-9952339352EC}" dt="2022-10-23T07:46:44.614" v="86" actId="1076"/>
          <ac:picMkLst>
            <pc:docMk/>
            <pc:sldMk cId="3722588189" sldId="632"/>
            <ac:picMk id="5" creationId="{4D1C604C-D6F5-5052-9DC2-103557E6AC1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EE0B2-3D44-4B7D-A7C9-3522FEF18FBC}" type="datetimeFigureOut">
              <a:rPr lang="tr-TR"/>
              <a:pPr/>
              <a:t>23.10.2022</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175A85-1CBD-40BD-A462-A98A3751644C}" type="slidenum">
              <a:rPr lang="tr-TR"/>
              <a:pPr/>
              <a:t>‹#›</a:t>
            </a:fld>
            <a:endParaRPr lang="tr-TR"/>
          </a:p>
        </p:txBody>
      </p:sp>
    </p:spTree>
    <p:extLst>
      <p:ext uri="{BB962C8B-B14F-4D97-AF65-F5344CB8AC3E}">
        <p14:creationId xmlns:p14="http://schemas.microsoft.com/office/powerpoint/2010/main" val="3541463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8A9F38EE-6FE3-45E6-91EB-8AE4FEA02341}"/>
              </a:ext>
            </a:extLst>
          </p:cNvPr>
          <p:cNvSpPr>
            <a:spLocks noGrp="1"/>
          </p:cNvSpPr>
          <p:nvPr>
            <p:ph type="dt" sz="half" idx="10"/>
          </p:nvPr>
        </p:nvSpPr>
        <p:spPr/>
        <p:txBody>
          <a:bodyPr/>
          <a:lstStyle>
            <a:lvl1pPr>
              <a:defRPr/>
            </a:lvl1pPr>
          </a:lstStyle>
          <a:p>
            <a:pPr>
              <a:defRPr/>
            </a:pPr>
            <a:fld id="{19D90A81-18C5-4DBC-AF08-8C16BC98EC50}" type="datetimeFigureOut">
              <a:rPr lang="tr-TR"/>
              <a:pPr>
                <a:defRPr/>
              </a:pPr>
              <a:t>23.10.2022</a:t>
            </a:fld>
            <a:endParaRPr lang="tr-TR" dirty="0"/>
          </a:p>
        </p:txBody>
      </p:sp>
      <p:sp>
        <p:nvSpPr>
          <p:cNvPr id="5" name="18 Altbilgi Yer Tutucusu">
            <a:extLst>
              <a:ext uri="{FF2B5EF4-FFF2-40B4-BE49-F238E27FC236}">
                <a16:creationId xmlns:a16="http://schemas.microsoft.com/office/drawing/2014/main" id="{5C1616FC-B2AB-4492-AC9D-5335D038F6AC}"/>
              </a:ext>
            </a:extLst>
          </p:cNvPr>
          <p:cNvSpPr>
            <a:spLocks noGrp="1"/>
          </p:cNvSpPr>
          <p:nvPr>
            <p:ph type="ftr" sz="quarter" idx="11"/>
          </p:nvPr>
        </p:nvSpPr>
        <p:spPr/>
        <p:txBody>
          <a:bodyPr/>
          <a:lstStyle>
            <a:lvl1pPr>
              <a:defRPr/>
            </a:lvl1pPr>
          </a:lstStyle>
          <a:p>
            <a:pPr>
              <a:defRPr/>
            </a:pPr>
            <a:endParaRPr lang="tr-TR"/>
          </a:p>
        </p:txBody>
      </p:sp>
      <p:sp>
        <p:nvSpPr>
          <p:cNvPr id="6" name="26 Slayt Numarası Yer Tutucusu">
            <a:extLst>
              <a:ext uri="{FF2B5EF4-FFF2-40B4-BE49-F238E27FC236}">
                <a16:creationId xmlns:a16="http://schemas.microsoft.com/office/drawing/2014/main" id="{1A795240-914E-424D-815E-7F1DED216EAD}"/>
              </a:ext>
            </a:extLst>
          </p:cNvPr>
          <p:cNvSpPr>
            <a:spLocks noGrp="1"/>
          </p:cNvSpPr>
          <p:nvPr>
            <p:ph type="sldNum" sz="quarter" idx="12"/>
          </p:nvPr>
        </p:nvSpPr>
        <p:spPr/>
        <p:txBody>
          <a:bodyPr/>
          <a:lstStyle>
            <a:lvl1pPr>
              <a:defRPr>
                <a:solidFill>
                  <a:srgbClr val="D1EAEE"/>
                </a:solidFill>
              </a:defRPr>
            </a:lvl1pPr>
          </a:lstStyle>
          <a:p>
            <a:pPr>
              <a:defRPr/>
            </a:pPr>
            <a:fld id="{483B52CE-0C99-4414-BFF4-36273F274218}" type="slidenum">
              <a:rPr lang="tr-TR" altLang="tr-TR"/>
              <a:pPr>
                <a:defRPr/>
              </a:pPr>
              <a:t>‹#›</a:t>
            </a:fld>
            <a:endParaRPr lang="tr-TR" altLang="tr-TR"/>
          </a:p>
        </p:txBody>
      </p:sp>
    </p:spTree>
    <p:extLst>
      <p:ext uri="{BB962C8B-B14F-4D97-AF65-F5344CB8AC3E}">
        <p14:creationId xmlns:p14="http://schemas.microsoft.com/office/powerpoint/2010/main" val="24646868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2D6404E4-5D95-423B-A732-1F38F0671975}"/>
              </a:ext>
            </a:extLst>
          </p:cNvPr>
          <p:cNvSpPr>
            <a:spLocks noGrp="1"/>
          </p:cNvSpPr>
          <p:nvPr>
            <p:ph type="dt" sz="half" idx="10"/>
          </p:nvPr>
        </p:nvSpPr>
        <p:spPr/>
        <p:txBody>
          <a:bodyPr/>
          <a:lstStyle>
            <a:lvl1pPr>
              <a:defRPr/>
            </a:lvl1pPr>
          </a:lstStyle>
          <a:p>
            <a:pPr>
              <a:defRPr/>
            </a:pPr>
            <a:fld id="{2364FEA4-B6F7-4DA5-92D5-786B11396B5C}" type="datetimeFigureOut">
              <a:rPr lang="tr-TR"/>
              <a:pPr>
                <a:defRPr/>
              </a:pPr>
              <a:t>23.10.2022</a:t>
            </a:fld>
            <a:endParaRPr lang="tr-TR" dirty="0"/>
          </a:p>
        </p:txBody>
      </p:sp>
      <p:sp>
        <p:nvSpPr>
          <p:cNvPr id="5" name="21 Altbilgi Yer Tutucusu">
            <a:extLst>
              <a:ext uri="{FF2B5EF4-FFF2-40B4-BE49-F238E27FC236}">
                <a16:creationId xmlns:a16="http://schemas.microsoft.com/office/drawing/2014/main" id="{3AF09712-57AA-4930-8E44-EC82550DEE7E}"/>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5D396025-5E1E-4E78-83CB-568DB892B509}"/>
              </a:ext>
            </a:extLst>
          </p:cNvPr>
          <p:cNvSpPr>
            <a:spLocks noGrp="1"/>
          </p:cNvSpPr>
          <p:nvPr>
            <p:ph type="sldNum" sz="quarter" idx="12"/>
          </p:nvPr>
        </p:nvSpPr>
        <p:spPr/>
        <p:txBody>
          <a:bodyPr/>
          <a:lstStyle>
            <a:lvl1pPr>
              <a:defRPr/>
            </a:lvl1pPr>
          </a:lstStyle>
          <a:p>
            <a:pPr>
              <a:defRPr/>
            </a:pPr>
            <a:fld id="{FF887886-971E-4E24-8AA3-88765836A586}" type="slidenum">
              <a:rPr lang="tr-TR" altLang="tr-TR"/>
              <a:pPr>
                <a:defRPr/>
              </a:pPr>
              <a:t>‹#›</a:t>
            </a:fld>
            <a:endParaRPr lang="tr-TR" altLang="tr-TR"/>
          </a:p>
        </p:txBody>
      </p:sp>
    </p:spTree>
    <p:extLst>
      <p:ext uri="{BB962C8B-B14F-4D97-AF65-F5344CB8AC3E}">
        <p14:creationId xmlns:p14="http://schemas.microsoft.com/office/powerpoint/2010/main" val="110775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Pr>
        <a:blipFill dpi="0" rotWithShape="0">
          <a:blip r:embed="rId3" cstate="print"/>
          <a:srcRect/>
          <a:stretch>
            <a:fillRect/>
          </a:stretch>
        </a:blip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305C20C0-AB99-469B-8C96-604BC9D91B9E}"/>
              </a:ext>
            </a:extLst>
          </p:cNvPr>
          <p:cNvSpPr>
            <a:spLocks noGrp="1"/>
          </p:cNvSpPr>
          <p:nvPr>
            <p:ph type="dt" sz="half" idx="10"/>
          </p:nvPr>
        </p:nvSpPr>
        <p:spPr/>
        <p:txBody>
          <a:bodyPr/>
          <a:lstStyle>
            <a:lvl1pPr>
              <a:defRPr/>
            </a:lvl1pPr>
          </a:lstStyle>
          <a:p>
            <a:pPr>
              <a:defRPr/>
            </a:pPr>
            <a:fld id="{16ECDB8E-7910-4BEF-B02F-D54B174F2794}" type="datetimeFigureOut">
              <a:rPr lang="tr-TR"/>
              <a:pPr>
                <a:defRPr/>
              </a:pPr>
              <a:t>23.10.2022</a:t>
            </a:fld>
            <a:endParaRPr lang="tr-TR" dirty="0"/>
          </a:p>
        </p:txBody>
      </p:sp>
      <p:sp>
        <p:nvSpPr>
          <p:cNvPr id="5" name="4 Altbilgi Yer Tutucusu">
            <a:extLst>
              <a:ext uri="{FF2B5EF4-FFF2-40B4-BE49-F238E27FC236}">
                <a16:creationId xmlns:a16="http://schemas.microsoft.com/office/drawing/2014/main" id="{9634ABD2-EA6D-4210-8019-860E8D5995AE}"/>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A1AFDAE-2D78-4335-AC51-ADB4FA745357}"/>
              </a:ext>
            </a:extLst>
          </p:cNvPr>
          <p:cNvSpPr>
            <a:spLocks noGrp="1"/>
          </p:cNvSpPr>
          <p:nvPr>
            <p:ph type="sldNum" sz="quarter" idx="12"/>
          </p:nvPr>
        </p:nvSpPr>
        <p:spPr/>
        <p:txBody>
          <a:bodyPr/>
          <a:lstStyle>
            <a:lvl1pPr>
              <a:defRPr>
                <a:solidFill>
                  <a:srgbClr val="D1EAEE"/>
                </a:solidFill>
              </a:defRPr>
            </a:lvl1pPr>
          </a:lstStyle>
          <a:p>
            <a:pPr>
              <a:defRPr/>
            </a:pPr>
            <a:fld id="{93021F85-B7C6-472B-9FCF-1CED3B131A56}" type="slidenum">
              <a:rPr lang="tr-TR" altLang="tr-TR"/>
              <a:pPr>
                <a:defRPr/>
              </a:pPr>
              <a:t>‹#›</a:t>
            </a:fld>
            <a:endParaRPr lang="tr-TR" altLang="tr-TR"/>
          </a:p>
        </p:txBody>
      </p:sp>
    </p:spTree>
    <p:extLst>
      <p:ext uri="{BB962C8B-B14F-4D97-AF65-F5344CB8AC3E}">
        <p14:creationId xmlns:p14="http://schemas.microsoft.com/office/powerpoint/2010/main" val="32517336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FE0E7FC7-9B68-4818-82CA-8E9507490345}"/>
              </a:ext>
            </a:extLst>
          </p:cNvPr>
          <p:cNvSpPr>
            <a:spLocks noGrp="1"/>
          </p:cNvSpPr>
          <p:nvPr>
            <p:ph type="dt" sz="half" idx="10"/>
          </p:nvPr>
        </p:nvSpPr>
        <p:spPr/>
        <p:txBody>
          <a:bodyPr/>
          <a:lstStyle>
            <a:lvl1pPr>
              <a:defRPr/>
            </a:lvl1pPr>
          </a:lstStyle>
          <a:p>
            <a:pPr>
              <a:defRPr/>
            </a:pPr>
            <a:fld id="{271D54F8-C234-4ECB-AD39-6E8487B185A5}" type="datetimeFigureOut">
              <a:rPr lang="tr-TR"/>
              <a:pPr>
                <a:defRPr/>
              </a:pPr>
              <a:t>23.10.2022</a:t>
            </a:fld>
            <a:endParaRPr lang="tr-TR" dirty="0"/>
          </a:p>
        </p:txBody>
      </p:sp>
      <p:sp>
        <p:nvSpPr>
          <p:cNvPr id="6" name="21 Altbilgi Yer Tutucusu">
            <a:extLst>
              <a:ext uri="{FF2B5EF4-FFF2-40B4-BE49-F238E27FC236}">
                <a16:creationId xmlns:a16="http://schemas.microsoft.com/office/drawing/2014/main" id="{68686EF6-A521-4E53-96B4-BDDB3DEA29E0}"/>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22E077A9-99C1-4415-9B0F-BF3ED70DD23E}"/>
              </a:ext>
            </a:extLst>
          </p:cNvPr>
          <p:cNvSpPr>
            <a:spLocks noGrp="1"/>
          </p:cNvSpPr>
          <p:nvPr>
            <p:ph type="sldNum" sz="quarter" idx="12"/>
          </p:nvPr>
        </p:nvSpPr>
        <p:spPr/>
        <p:txBody>
          <a:bodyPr/>
          <a:lstStyle>
            <a:lvl1pPr>
              <a:defRPr/>
            </a:lvl1pPr>
          </a:lstStyle>
          <a:p>
            <a:pPr>
              <a:defRPr/>
            </a:pPr>
            <a:fld id="{945DC0BC-852A-485A-829F-A8C2E0DFC831}" type="slidenum">
              <a:rPr lang="tr-TR" altLang="tr-TR"/>
              <a:pPr>
                <a:defRPr/>
              </a:pPr>
              <a:t>‹#›</a:t>
            </a:fld>
            <a:endParaRPr lang="tr-TR" altLang="tr-TR"/>
          </a:p>
        </p:txBody>
      </p:sp>
    </p:spTree>
    <p:extLst>
      <p:ext uri="{BB962C8B-B14F-4D97-AF65-F5344CB8AC3E}">
        <p14:creationId xmlns:p14="http://schemas.microsoft.com/office/powerpoint/2010/main" val="265040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9 Veri Yer Tutucusu">
            <a:extLst>
              <a:ext uri="{FF2B5EF4-FFF2-40B4-BE49-F238E27FC236}">
                <a16:creationId xmlns:a16="http://schemas.microsoft.com/office/drawing/2014/main" id="{E056316A-4D2F-4E0F-AC30-541BFA222A20}"/>
              </a:ext>
            </a:extLst>
          </p:cNvPr>
          <p:cNvSpPr>
            <a:spLocks noGrp="1"/>
          </p:cNvSpPr>
          <p:nvPr>
            <p:ph type="dt" sz="half" idx="10"/>
          </p:nvPr>
        </p:nvSpPr>
        <p:spPr/>
        <p:txBody>
          <a:bodyPr/>
          <a:lstStyle>
            <a:lvl1pPr>
              <a:defRPr/>
            </a:lvl1pPr>
          </a:lstStyle>
          <a:p>
            <a:pPr>
              <a:defRPr/>
            </a:pPr>
            <a:fld id="{73299188-D385-4AC0-9771-FFDFF4B8D1F5}" type="datetimeFigureOut">
              <a:rPr lang="tr-TR"/>
              <a:pPr>
                <a:defRPr/>
              </a:pPr>
              <a:t>23.10.2022</a:t>
            </a:fld>
            <a:endParaRPr lang="tr-TR" dirty="0"/>
          </a:p>
        </p:txBody>
      </p:sp>
      <p:sp>
        <p:nvSpPr>
          <p:cNvPr id="8" name="21 Altbilgi Yer Tutucusu">
            <a:extLst>
              <a:ext uri="{FF2B5EF4-FFF2-40B4-BE49-F238E27FC236}">
                <a16:creationId xmlns:a16="http://schemas.microsoft.com/office/drawing/2014/main" id="{39DAA264-A319-41A8-9571-230328F626EF}"/>
              </a:ext>
            </a:extLst>
          </p:cNvPr>
          <p:cNvSpPr>
            <a:spLocks noGrp="1"/>
          </p:cNvSpPr>
          <p:nvPr>
            <p:ph type="ftr" sz="quarter" idx="11"/>
          </p:nvPr>
        </p:nvSpPr>
        <p:spPr/>
        <p:txBody>
          <a:bodyPr/>
          <a:lstStyle>
            <a:lvl1pPr>
              <a:defRPr/>
            </a:lvl1pPr>
          </a:lstStyle>
          <a:p>
            <a:pPr>
              <a:defRPr/>
            </a:pPr>
            <a:endParaRPr lang="tr-TR"/>
          </a:p>
        </p:txBody>
      </p:sp>
      <p:sp>
        <p:nvSpPr>
          <p:cNvPr id="9" name="17 Slayt Numarası Yer Tutucusu">
            <a:extLst>
              <a:ext uri="{FF2B5EF4-FFF2-40B4-BE49-F238E27FC236}">
                <a16:creationId xmlns:a16="http://schemas.microsoft.com/office/drawing/2014/main" id="{55EC4AA5-2A2B-4EF2-832C-6948D8E7F20B}"/>
              </a:ext>
            </a:extLst>
          </p:cNvPr>
          <p:cNvSpPr>
            <a:spLocks noGrp="1"/>
          </p:cNvSpPr>
          <p:nvPr>
            <p:ph type="sldNum" sz="quarter" idx="12"/>
          </p:nvPr>
        </p:nvSpPr>
        <p:spPr/>
        <p:txBody>
          <a:bodyPr/>
          <a:lstStyle>
            <a:lvl1pPr>
              <a:defRPr/>
            </a:lvl1pPr>
          </a:lstStyle>
          <a:p>
            <a:pPr>
              <a:defRPr/>
            </a:pPr>
            <a:fld id="{55EA6580-EEFA-40C6-9B9B-6DE48A0BF61B}" type="slidenum">
              <a:rPr lang="tr-TR" altLang="tr-TR"/>
              <a:pPr>
                <a:defRPr/>
              </a:pPr>
              <a:t>‹#›</a:t>
            </a:fld>
            <a:endParaRPr lang="tr-TR" altLang="tr-TR"/>
          </a:p>
        </p:txBody>
      </p:sp>
    </p:spTree>
    <p:extLst>
      <p:ext uri="{BB962C8B-B14F-4D97-AF65-F5344CB8AC3E}">
        <p14:creationId xmlns:p14="http://schemas.microsoft.com/office/powerpoint/2010/main" val="231025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9 Veri Yer Tutucusu">
            <a:extLst>
              <a:ext uri="{FF2B5EF4-FFF2-40B4-BE49-F238E27FC236}">
                <a16:creationId xmlns:a16="http://schemas.microsoft.com/office/drawing/2014/main" id="{0A066F6F-0FBA-4604-A290-D73859CF2778}"/>
              </a:ext>
            </a:extLst>
          </p:cNvPr>
          <p:cNvSpPr>
            <a:spLocks noGrp="1"/>
          </p:cNvSpPr>
          <p:nvPr>
            <p:ph type="dt" sz="half" idx="10"/>
          </p:nvPr>
        </p:nvSpPr>
        <p:spPr/>
        <p:txBody>
          <a:bodyPr/>
          <a:lstStyle>
            <a:lvl1pPr>
              <a:defRPr/>
            </a:lvl1pPr>
          </a:lstStyle>
          <a:p>
            <a:pPr>
              <a:defRPr/>
            </a:pPr>
            <a:fld id="{6A3AB7F2-8F1E-47EE-A11C-0C7AFCF4B8A0}" type="datetimeFigureOut">
              <a:rPr lang="tr-TR"/>
              <a:pPr>
                <a:defRPr/>
              </a:pPr>
              <a:t>23.10.2022</a:t>
            </a:fld>
            <a:endParaRPr lang="tr-TR" dirty="0"/>
          </a:p>
        </p:txBody>
      </p:sp>
      <p:sp>
        <p:nvSpPr>
          <p:cNvPr id="4" name="21 Altbilgi Yer Tutucusu">
            <a:extLst>
              <a:ext uri="{FF2B5EF4-FFF2-40B4-BE49-F238E27FC236}">
                <a16:creationId xmlns:a16="http://schemas.microsoft.com/office/drawing/2014/main" id="{25D8CD8E-424D-4BE6-976D-AEBBCE64F25C}"/>
              </a:ext>
            </a:extLst>
          </p:cNvPr>
          <p:cNvSpPr>
            <a:spLocks noGrp="1"/>
          </p:cNvSpPr>
          <p:nvPr>
            <p:ph type="ftr" sz="quarter" idx="11"/>
          </p:nvPr>
        </p:nvSpPr>
        <p:spPr/>
        <p:txBody>
          <a:bodyPr/>
          <a:lstStyle>
            <a:lvl1pPr>
              <a:defRPr/>
            </a:lvl1pPr>
          </a:lstStyle>
          <a:p>
            <a:pPr>
              <a:defRPr/>
            </a:pPr>
            <a:endParaRPr lang="tr-TR"/>
          </a:p>
        </p:txBody>
      </p:sp>
      <p:sp>
        <p:nvSpPr>
          <p:cNvPr id="5" name="17 Slayt Numarası Yer Tutucusu">
            <a:extLst>
              <a:ext uri="{FF2B5EF4-FFF2-40B4-BE49-F238E27FC236}">
                <a16:creationId xmlns:a16="http://schemas.microsoft.com/office/drawing/2014/main" id="{12E01ED0-5955-4E25-8242-8A916E4D310A}"/>
              </a:ext>
            </a:extLst>
          </p:cNvPr>
          <p:cNvSpPr>
            <a:spLocks noGrp="1"/>
          </p:cNvSpPr>
          <p:nvPr>
            <p:ph type="sldNum" sz="quarter" idx="12"/>
          </p:nvPr>
        </p:nvSpPr>
        <p:spPr/>
        <p:txBody>
          <a:bodyPr/>
          <a:lstStyle>
            <a:lvl1pPr>
              <a:defRPr/>
            </a:lvl1pPr>
          </a:lstStyle>
          <a:p>
            <a:pPr>
              <a:defRPr/>
            </a:pPr>
            <a:fld id="{EA2F8C6B-9403-4E35-AB37-7ABBE00AABCD}" type="slidenum">
              <a:rPr lang="tr-TR" altLang="tr-TR"/>
              <a:pPr>
                <a:defRPr/>
              </a:pPr>
              <a:t>‹#›</a:t>
            </a:fld>
            <a:endParaRPr lang="tr-TR" altLang="tr-TR"/>
          </a:p>
        </p:txBody>
      </p:sp>
    </p:spTree>
    <p:extLst>
      <p:ext uri="{BB962C8B-B14F-4D97-AF65-F5344CB8AC3E}">
        <p14:creationId xmlns:p14="http://schemas.microsoft.com/office/powerpoint/2010/main" val="2456740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a:extLst>
              <a:ext uri="{FF2B5EF4-FFF2-40B4-BE49-F238E27FC236}">
                <a16:creationId xmlns:a16="http://schemas.microsoft.com/office/drawing/2014/main" id="{F847F26D-03A9-4FBC-88A6-E3F963DE991E}"/>
              </a:ext>
            </a:extLst>
          </p:cNvPr>
          <p:cNvSpPr>
            <a:spLocks noGrp="1"/>
          </p:cNvSpPr>
          <p:nvPr>
            <p:ph type="dt" sz="half" idx="10"/>
          </p:nvPr>
        </p:nvSpPr>
        <p:spPr/>
        <p:txBody>
          <a:bodyPr/>
          <a:lstStyle>
            <a:lvl1pPr>
              <a:defRPr/>
            </a:lvl1pPr>
          </a:lstStyle>
          <a:p>
            <a:pPr>
              <a:defRPr/>
            </a:pPr>
            <a:fld id="{F60867F5-8693-443C-A840-4D4BA87EDC7E}" type="datetimeFigureOut">
              <a:rPr lang="tr-TR"/>
              <a:pPr>
                <a:defRPr/>
              </a:pPr>
              <a:t>23.10.2022</a:t>
            </a:fld>
            <a:endParaRPr lang="tr-TR" dirty="0"/>
          </a:p>
        </p:txBody>
      </p:sp>
      <p:sp>
        <p:nvSpPr>
          <p:cNvPr id="3" name="21 Altbilgi Yer Tutucusu">
            <a:extLst>
              <a:ext uri="{FF2B5EF4-FFF2-40B4-BE49-F238E27FC236}">
                <a16:creationId xmlns:a16="http://schemas.microsoft.com/office/drawing/2014/main" id="{5ED928B3-B6C9-4518-B7F0-6D02E1DFA086}"/>
              </a:ext>
            </a:extLst>
          </p:cNvPr>
          <p:cNvSpPr>
            <a:spLocks noGrp="1"/>
          </p:cNvSpPr>
          <p:nvPr>
            <p:ph type="ftr" sz="quarter" idx="11"/>
          </p:nvPr>
        </p:nvSpPr>
        <p:spPr/>
        <p:txBody>
          <a:bodyPr/>
          <a:lstStyle>
            <a:lvl1pPr>
              <a:defRPr/>
            </a:lvl1pPr>
          </a:lstStyle>
          <a:p>
            <a:pPr>
              <a:defRPr/>
            </a:pPr>
            <a:endParaRPr lang="tr-TR"/>
          </a:p>
        </p:txBody>
      </p:sp>
      <p:sp>
        <p:nvSpPr>
          <p:cNvPr id="4" name="17 Slayt Numarası Yer Tutucusu">
            <a:extLst>
              <a:ext uri="{FF2B5EF4-FFF2-40B4-BE49-F238E27FC236}">
                <a16:creationId xmlns:a16="http://schemas.microsoft.com/office/drawing/2014/main" id="{DEA7AA69-FB03-4764-A594-929D4EC6DEF7}"/>
              </a:ext>
            </a:extLst>
          </p:cNvPr>
          <p:cNvSpPr>
            <a:spLocks noGrp="1"/>
          </p:cNvSpPr>
          <p:nvPr>
            <p:ph type="sldNum" sz="quarter" idx="12"/>
          </p:nvPr>
        </p:nvSpPr>
        <p:spPr/>
        <p:txBody>
          <a:bodyPr/>
          <a:lstStyle>
            <a:lvl1pPr>
              <a:defRPr/>
            </a:lvl1pPr>
          </a:lstStyle>
          <a:p>
            <a:pPr>
              <a:defRPr/>
            </a:pPr>
            <a:fld id="{0538D572-35F9-4866-BA62-6B1FE6203366}" type="slidenum">
              <a:rPr lang="tr-TR" altLang="tr-TR"/>
              <a:pPr>
                <a:defRPr/>
              </a:pPr>
              <a:t>‹#›</a:t>
            </a:fld>
            <a:endParaRPr lang="tr-TR" altLang="tr-TR"/>
          </a:p>
        </p:txBody>
      </p:sp>
    </p:spTree>
    <p:extLst>
      <p:ext uri="{BB962C8B-B14F-4D97-AF65-F5344CB8AC3E}">
        <p14:creationId xmlns:p14="http://schemas.microsoft.com/office/powerpoint/2010/main" val="49808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7ED1B04C-DB8B-43D2-8A81-BCFA702F2A55}"/>
              </a:ext>
            </a:extLst>
          </p:cNvPr>
          <p:cNvSpPr>
            <a:spLocks noGrp="1"/>
          </p:cNvSpPr>
          <p:nvPr>
            <p:ph type="dt" sz="half" idx="10"/>
          </p:nvPr>
        </p:nvSpPr>
        <p:spPr/>
        <p:txBody>
          <a:bodyPr/>
          <a:lstStyle>
            <a:lvl1pPr>
              <a:defRPr/>
            </a:lvl1pPr>
          </a:lstStyle>
          <a:p>
            <a:pPr>
              <a:defRPr/>
            </a:pPr>
            <a:fld id="{17E77606-CC8C-4392-BDF0-AA58FD1DD2CF}" type="datetimeFigureOut">
              <a:rPr lang="tr-TR"/>
              <a:pPr>
                <a:defRPr/>
              </a:pPr>
              <a:t>23.10.2022</a:t>
            </a:fld>
            <a:endParaRPr lang="tr-TR" dirty="0"/>
          </a:p>
        </p:txBody>
      </p:sp>
      <p:sp>
        <p:nvSpPr>
          <p:cNvPr id="6" name="21 Altbilgi Yer Tutucusu">
            <a:extLst>
              <a:ext uri="{FF2B5EF4-FFF2-40B4-BE49-F238E27FC236}">
                <a16:creationId xmlns:a16="http://schemas.microsoft.com/office/drawing/2014/main" id="{CCC5F9F1-D934-49F4-B254-A54F8F17DB63}"/>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374D5677-D192-46D5-8F81-7E569E381830}"/>
              </a:ext>
            </a:extLst>
          </p:cNvPr>
          <p:cNvSpPr>
            <a:spLocks noGrp="1"/>
          </p:cNvSpPr>
          <p:nvPr>
            <p:ph type="sldNum" sz="quarter" idx="12"/>
          </p:nvPr>
        </p:nvSpPr>
        <p:spPr/>
        <p:txBody>
          <a:bodyPr/>
          <a:lstStyle>
            <a:lvl1pPr>
              <a:defRPr/>
            </a:lvl1pPr>
          </a:lstStyle>
          <a:p>
            <a:pPr>
              <a:defRPr/>
            </a:pPr>
            <a:fld id="{320B7017-5003-47D2-BB64-1FD8EBDFC554}" type="slidenum">
              <a:rPr lang="tr-TR" altLang="tr-TR"/>
              <a:pPr>
                <a:defRPr/>
              </a:pPr>
              <a:t>‹#›</a:t>
            </a:fld>
            <a:endParaRPr lang="tr-TR" altLang="tr-TR"/>
          </a:p>
        </p:txBody>
      </p:sp>
    </p:spTree>
    <p:extLst>
      <p:ext uri="{BB962C8B-B14F-4D97-AF65-F5344CB8AC3E}">
        <p14:creationId xmlns:p14="http://schemas.microsoft.com/office/powerpoint/2010/main" val="159528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35255E4B-547F-4ACF-834A-75C599130A11}"/>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14 Dik Üçgen">
            <a:extLst>
              <a:ext uri="{FF2B5EF4-FFF2-40B4-BE49-F238E27FC236}">
                <a16:creationId xmlns:a16="http://schemas.microsoft.com/office/drawing/2014/main" id="{697843B7-A285-44BD-B4D8-9B0B5B7DC920}"/>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15 Serbest Form">
            <a:extLst>
              <a:ext uri="{FF2B5EF4-FFF2-40B4-BE49-F238E27FC236}">
                <a16:creationId xmlns:a16="http://schemas.microsoft.com/office/drawing/2014/main" id="{D445034E-3BDF-4896-A488-7F667DD95808}"/>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16 Serbest Form">
            <a:extLst>
              <a:ext uri="{FF2B5EF4-FFF2-40B4-BE49-F238E27FC236}">
                <a16:creationId xmlns:a16="http://schemas.microsoft.com/office/drawing/2014/main" id="{20964ADF-E6ED-40A5-AF0C-1F9902898F03}"/>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a:t>Resim eklemek için simgeyi tıklatın</a:t>
            </a:r>
            <a:endParaRPr lang="en-US" noProof="0" dirty="0"/>
          </a:p>
        </p:txBody>
      </p:sp>
      <p:sp>
        <p:nvSpPr>
          <p:cNvPr id="9" name="4 Veri Yer Tutucusu">
            <a:extLst>
              <a:ext uri="{FF2B5EF4-FFF2-40B4-BE49-F238E27FC236}">
                <a16:creationId xmlns:a16="http://schemas.microsoft.com/office/drawing/2014/main" id="{191FAC0E-1782-462C-9749-7C470B625637}"/>
              </a:ext>
            </a:extLst>
          </p:cNvPr>
          <p:cNvSpPr>
            <a:spLocks noGrp="1"/>
          </p:cNvSpPr>
          <p:nvPr>
            <p:ph type="dt" sz="half" idx="10"/>
          </p:nvPr>
        </p:nvSpPr>
        <p:spPr/>
        <p:txBody>
          <a:bodyPr/>
          <a:lstStyle>
            <a:lvl1pPr>
              <a:defRPr/>
            </a:lvl1pPr>
          </a:lstStyle>
          <a:p>
            <a:pPr>
              <a:defRPr/>
            </a:pPr>
            <a:fld id="{32D8B6F9-9292-4CFC-A605-43D9DB18A036}" type="datetimeFigureOut">
              <a:rPr lang="tr-TR"/>
              <a:pPr>
                <a:defRPr/>
              </a:pPr>
              <a:t>23.10.2022</a:t>
            </a:fld>
            <a:endParaRPr lang="tr-TR" dirty="0"/>
          </a:p>
        </p:txBody>
      </p:sp>
      <p:sp>
        <p:nvSpPr>
          <p:cNvPr id="10" name="5 Altbilgi Yer Tutucusu">
            <a:extLst>
              <a:ext uri="{FF2B5EF4-FFF2-40B4-BE49-F238E27FC236}">
                <a16:creationId xmlns:a16="http://schemas.microsoft.com/office/drawing/2014/main" id="{3A669A2C-69E0-4E70-99F7-4A29DC5D0048}"/>
              </a:ext>
            </a:extLst>
          </p:cNvPr>
          <p:cNvSpPr>
            <a:spLocks noGrp="1"/>
          </p:cNvSpPr>
          <p:nvPr>
            <p:ph type="ftr" sz="quarter" idx="11"/>
          </p:nvPr>
        </p:nvSpPr>
        <p:spPr/>
        <p:txBody>
          <a:bodyPr/>
          <a:lstStyle>
            <a:lvl1pPr>
              <a:defRPr/>
            </a:lvl1pPr>
          </a:lstStyle>
          <a:p>
            <a:pPr>
              <a:defRPr/>
            </a:pPr>
            <a:endParaRPr lang="tr-TR"/>
          </a:p>
        </p:txBody>
      </p:sp>
      <p:sp>
        <p:nvSpPr>
          <p:cNvPr id="11" name="6 Slayt Numarası Yer Tutucusu">
            <a:extLst>
              <a:ext uri="{FF2B5EF4-FFF2-40B4-BE49-F238E27FC236}">
                <a16:creationId xmlns:a16="http://schemas.microsoft.com/office/drawing/2014/main" id="{F4807652-EB8D-4A3B-91B5-1E7E9F9DB384}"/>
              </a:ext>
            </a:extLst>
          </p:cNvPr>
          <p:cNvSpPr>
            <a:spLocks noGrp="1"/>
          </p:cNvSpPr>
          <p:nvPr>
            <p:ph type="sldNum" sz="quarter" idx="12"/>
          </p:nvPr>
        </p:nvSpPr>
        <p:spPr>
          <a:xfrm>
            <a:off x="8077200" y="6356350"/>
            <a:ext cx="609600" cy="365125"/>
          </a:xfrm>
        </p:spPr>
        <p:txBody>
          <a:bodyPr/>
          <a:lstStyle>
            <a:lvl1pPr>
              <a:defRPr/>
            </a:lvl1pPr>
          </a:lstStyle>
          <a:p>
            <a:pPr>
              <a:defRPr/>
            </a:pPr>
            <a:fld id="{8BC096A0-C242-46C8-9E78-AB2DAB2F1918}" type="slidenum">
              <a:rPr lang="tr-TR" altLang="tr-TR"/>
              <a:pPr>
                <a:defRPr/>
              </a:pPr>
              <a:t>‹#›</a:t>
            </a:fld>
            <a:endParaRPr lang="tr-TR" altLang="tr-TR"/>
          </a:p>
        </p:txBody>
      </p:sp>
    </p:spTree>
    <p:extLst>
      <p:ext uri="{BB962C8B-B14F-4D97-AF65-F5344CB8AC3E}">
        <p14:creationId xmlns:p14="http://schemas.microsoft.com/office/powerpoint/2010/main" val="381847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AD28C651-B828-409B-A71C-B496153B9D47}"/>
              </a:ext>
            </a:extLst>
          </p:cNvPr>
          <p:cNvSpPr>
            <a:spLocks noGrp="1"/>
          </p:cNvSpPr>
          <p:nvPr>
            <p:ph type="dt" sz="half" idx="10"/>
          </p:nvPr>
        </p:nvSpPr>
        <p:spPr/>
        <p:txBody>
          <a:bodyPr/>
          <a:lstStyle>
            <a:lvl1pPr>
              <a:defRPr/>
            </a:lvl1pPr>
          </a:lstStyle>
          <a:p>
            <a:pPr>
              <a:defRPr/>
            </a:pPr>
            <a:fld id="{0C690309-7F08-4F3B-B6BD-ED5F65677810}" type="datetimeFigureOut">
              <a:rPr lang="tr-TR"/>
              <a:pPr>
                <a:defRPr/>
              </a:pPr>
              <a:t>23.10.2022</a:t>
            </a:fld>
            <a:endParaRPr lang="tr-TR" dirty="0"/>
          </a:p>
        </p:txBody>
      </p:sp>
      <p:sp>
        <p:nvSpPr>
          <p:cNvPr id="5" name="21 Altbilgi Yer Tutucusu">
            <a:extLst>
              <a:ext uri="{FF2B5EF4-FFF2-40B4-BE49-F238E27FC236}">
                <a16:creationId xmlns:a16="http://schemas.microsoft.com/office/drawing/2014/main" id="{D17325D0-B905-4483-98C3-3D51DF97FF58}"/>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46F6DBB5-4C84-4249-BCC6-2AA8CDD072F8}"/>
              </a:ext>
            </a:extLst>
          </p:cNvPr>
          <p:cNvSpPr>
            <a:spLocks noGrp="1"/>
          </p:cNvSpPr>
          <p:nvPr>
            <p:ph type="sldNum" sz="quarter" idx="12"/>
          </p:nvPr>
        </p:nvSpPr>
        <p:spPr/>
        <p:txBody>
          <a:bodyPr/>
          <a:lstStyle>
            <a:lvl1pPr>
              <a:defRPr/>
            </a:lvl1pPr>
          </a:lstStyle>
          <a:p>
            <a:pPr>
              <a:defRPr/>
            </a:pPr>
            <a:fld id="{1ECA1DA4-3887-4945-B16A-B21DAA3C112A}" type="slidenum">
              <a:rPr lang="tr-TR" altLang="tr-TR"/>
              <a:pPr>
                <a:defRPr/>
              </a:pPr>
              <a:t>‹#›</a:t>
            </a:fld>
            <a:endParaRPr lang="tr-TR" altLang="tr-TR"/>
          </a:p>
        </p:txBody>
      </p:sp>
    </p:spTree>
    <p:extLst>
      <p:ext uri="{BB962C8B-B14F-4D97-AF65-F5344CB8AC3E}">
        <p14:creationId xmlns:p14="http://schemas.microsoft.com/office/powerpoint/2010/main" val="41584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91B84DC1-9F7C-4070-AC82-277E34DF2FCC}"/>
              </a:ext>
            </a:extLst>
          </p:cNvPr>
          <p:cNvSpPr>
            <a:spLocks noGrp="1"/>
          </p:cNvSpPr>
          <p:nvPr>
            <p:ph type="dt" sz="half" idx="10"/>
          </p:nvPr>
        </p:nvSpPr>
        <p:spPr/>
        <p:txBody>
          <a:bodyPr/>
          <a:lstStyle>
            <a:lvl1pPr>
              <a:defRPr/>
            </a:lvl1pPr>
          </a:lstStyle>
          <a:p>
            <a:pPr>
              <a:defRPr/>
            </a:pPr>
            <a:fld id="{B25DC024-4333-4362-BA60-07772B5AB3AA}" type="datetimeFigureOut">
              <a:rPr lang="tr-TR"/>
              <a:pPr>
                <a:defRPr/>
              </a:pPr>
              <a:t>23.10.2022</a:t>
            </a:fld>
            <a:endParaRPr lang="tr-TR" dirty="0"/>
          </a:p>
        </p:txBody>
      </p:sp>
      <p:sp>
        <p:nvSpPr>
          <p:cNvPr id="5" name="21 Altbilgi Yer Tutucusu">
            <a:extLst>
              <a:ext uri="{FF2B5EF4-FFF2-40B4-BE49-F238E27FC236}">
                <a16:creationId xmlns:a16="http://schemas.microsoft.com/office/drawing/2014/main" id="{A5B8CC55-E511-478F-BED3-3D30500C9F96}"/>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EC70004B-DEC1-410B-A909-4E07D9C5FD25}"/>
              </a:ext>
            </a:extLst>
          </p:cNvPr>
          <p:cNvSpPr>
            <a:spLocks noGrp="1"/>
          </p:cNvSpPr>
          <p:nvPr>
            <p:ph type="sldNum" sz="quarter" idx="12"/>
          </p:nvPr>
        </p:nvSpPr>
        <p:spPr/>
        <p:txBody>
          <a:bodyPr/>
          <a:lstStyle>
            <a:lvl1pPr>
              <a:defRPr/>
            </a:lvl1pPr>
          </a:lstStyle>
          <a:p>
            <a:pPr>
              <a:defRPr/>
            </a:pPr>
            <a:fld id="{7B65E573-5817-4424-9AD8-2DA317D7A7A7}" type="slidenum">
              <a:rPr lang="tr-TR" altLang="tr-TR"/>
              <a:pPr>
                <a:defRPr/>
              </a:pPr>
              <a:t>‹#›</a:t>
            </a:fld>
            <a:endParaRPr lang="tr-TR" altLang="tr-TR"/>
          </a:p>
        </p:txBody>
      </p:sp>
    </p:spTree>
    <p:extLst>
      <p:ext uri="{BB962C8B-B14F-4D97-AF65-F5344CB8AC3E}">
        <p14:creationId xmlns:p14="http://schemas.microsoft.com/office/powerpoint/2010/main" val="1667668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314396" y="80683"/>
            <a:ext cx="8515206" cy="507831"/>
          </a:xfrm>
        </p:spPr>
        <p:txBody>
          <a:bodyPr lIns="0" tIns="0" rIns="0" bIns="0"/>
          <a:lstStyle>
            <a:lvl1pPr>
              <a:defRPr sz="3300" b="0"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10/23/2022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3869340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10/23/2022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extLst>
      <p:ext uri="{BB962C8B-B14F-4D97-AF65-F5344CB8AC3E}">
        <p14:creationId xmlns:p14="http://schemas.microsoft.com/office/powerpoint/2010/main" val="285678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cstate="print"/>
          <a:srcRect/>
          <a:stretch>
            <a:fillRect/>
          </a:stretch>
        </a:blip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70C98828-8BA8-4BDF-BE1B-61913AB4BB0A}"/>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7 Serbest Form">
            <a:extLst>
              <a:ext uri="{FF2B5EF4-FFF2-40B4-BE49-F238E27FC236}">
                <a16:creationId xmlns:a16="http://schemas.microsoft.com/office/drawing/2014/main" id="{D8E863E8-9FBA-4D5A-80D5-CEBC562ED4BB}"/>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028" name="8 Başlık Yer Tutucusu">
            <a:extLst>
              <a:ext uri="{FF2B5EF4-FFF2-40B4-BE49-F238E27FC236}">
                <a16:creationId xmlns:a16="http://schemas.microsoft.com/office/drawing/2014/main" id="{6A1A1D1D-1CFD-4FC7-BDEB-66BEE7F24323}"/>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altLang="tr-TR"/>
              <a:t>Asıl başlık stili için tıklatın</a:t>
            </a:r>
            <a:endParaRPr lang="en-US" altLang="tr-TR"/>
          </a:p>
        </p:txBody>
      </p:sp>
      <p:sp>
        <p:nvSpPr>
          <p:cNvPr id="1029" name="29 Metin Yer Tutucusu">
            <a:extLst>
              <a:ext uri="{FF2B5EF4-FFF2-40B4-BE49-F238E27FC236}">
                <a16:creationId xmlns:a16="http://schemas.microsoft.com/office/drawing/2014/main" id="{9AA7E7C8-BAEA-4734-AAC3-384DDAF36B48}"/>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D9B6A2E3-373E-4DB1-91CE-F13069BF5419}"/>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2D4B4970-1232-4A09-AED5-8B863CC118CF}" type="datetimeFigureOut">
              <a:rPr lang="tr-TR"/>
              <a:pPr>
                <a:defRPr/>
              </a:pPr>
              <a:t>23.10.2022</a:t>
            </a:fld>
            <a:endParaRPr lang="tr-TR" dirty="0"/>
          </a:p>
        </p:txBody>
      </p:sp>
      <p:sp>
        <p:nvSpPr>
          <p:cNvPr id="22" name="21 Altbilgi Yer Tutucusu">
            <a:extLst>
              <a:ext uri="{FF2B5EF4-FFF2-40B4-BE49-F238E27FC236}">
                <a16:creationId xmlns:a16="http://schemas.microsoft.com/office/drawing/2014/main" id="{EEDB9361-9CC1-4663-8753-660346A603E0}"/>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tr-TR"/>
          </a:p>
        </p:txBody>
      </p:sp>
      <p:sp>
        <p:nvSpPr>
          <p:cNvPr id="18" name="17 Slayt Numarası Yer Tutucusu">
            <a:extLst>
              <a:ext uri="{FF2B5EF4-FFF2-40B4-BE49-F238E27FC236}">
                <a16:creationId xmlns:a16="http://schemas.microsoft.com/office/drawing/2014/main" id="{59757026-D755-42A1-A76A-E7857BDB747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B78780DB-0785-46FF-BA04-60757C8129D5}" type="slidenum">
              <a:rPr lang="tr-TR" altLang="tr-TR"/>
              <a:pPr>
                <a:defRPr/>
              </a:pPr>
              <a:t>‹#›</a:t>
            </a:fld>
            <a:endParaRPr lang="tr-TR" altLang="tr-TR"/>
          </a:p>
        </p:txBody>
      </p:sp>
      <p:grpSp>
        <p:nvGrpSpPr>
          <p:cNvPr id="1033" name="1 Grup">
            <a:extLst>
              <a:ext uri="{FF2B5EF4-FFF2-40B4-BE49-F238E27FC236}">
                <a16:creationId xmlns:a16="http://schemas.microsoft.com/office/drawing/2014/main" id="{2CE064CD-47A6-49E8-964C-97F04C60FFAA}"/>
              </a:ext>
            </a:extLst>
          </p:cNvPr>
          <p:cNvGrpSpPr>
            <a:grpSpLocks/>
          </p:cNvGrpSpPr>
          <p:nvPr/>
        </p:nvGrpSpPr>
        <p:grpSpPr bwMode="auto">
          <a:xfrm>
            <a:off x="-19050" y="203200"/>
            <a:ext cx="9180513" cy="647700"/>
            <a:chOff x="-19045" y="216550"/>
            <a:chExt cx="9180548" cy="649224"/>
          </a:xfrm>
        </p:grpSpPr>
        <p:sp>
          <p:nvSpPr>
            <p:cNvPr id="12" name="11 Serbest Form">
              <a:extLst>
                <a:ext uri="{FF2B5EF4-FFF2-40B4-BE49-F238E27FC236}">
                  <a16:creationId xmlns:a16="http://schemas.microsoft.com/office/drawing/2014/main" id="{7AB285F6-8C2E-4CBD-904D-8756E2AAC9D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3" name="12 Serbest Form">
              <a:extLst>
                <a:ext uri="{FF2B5EF4-FFF2-40B4-BE49-F238E27FC236}">
                  <a16:creationId xmlns:a16="http://schemas.microsoft.com/office/drawing/2014/main" id="{EE43D057-F462-4B1C-ADDF-8DE8BC4DC12E}"/>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4039" r:id="rId1"/>
    <p:sldLayoutId id="2147484031" r:id="rId2"/>
    <p:sldLayoutId id="2147484040" r:id="rId3"/>
    <p:sldLayoutId id="2147484032" r:id="rId4"/>
    <p:sldLayoutId id="2147484033" r:id="rId5"/>
    <p:sldLayoutId id="2147484034" r:id="rId6"/>
    <p:sldLayoutId id="2147484035" r:id="rId7"/>
    <p:sldLayoutId id="2147484036" r:id="rId8"/>
    <p:sldLayoutId id="2147484041" r:id="rId9"/>
    <p:sldLayoutId id="2147484037" r:id="rId10"/>
    <p:sldLayoutId id="2147484038" r:id="rId11"/>
    <p:sldLayoutId id="2147484042" r:id="rId12"/>
    <p:sldLayoutId id="2147484043" r:id="rId13"/>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24352" y="433003"/>
            <a:ext cx="8626463" cy="842625"/>
          </a:xfrm>
          <a:prstGeom prst="rect">
            <a:avLst/>
          </a:prstGeom>
        </p:spPr>
        <p:txBody>
          <a:bodyPr vert="horz" wrap="square" lIns="0" tIns="11516" rIns="0" bIns="0" rtlCol="0">
            <a:spAutoFit/>
          </a:bodyPr>
          <a:lstStyle/>
          <a:p>
            <a:pPr marL="11430">
              <a:spcBef>
                <a:spcPts val="91"/>
              </a:spcBef>
            </a:pPr>
            <a:r>
              <a:rPr lang="tr-TR" sz="3600" dirty="0"/>
              <a:t>En küçük sayıyı </a:t>
            </a:r>
            <a:r>
              <a:rPr lang="tr-TR" sz="3600" spc="-5" dirty="0"/>
              <a:t>bulma </a:t>
            </a:r>
            <a:r>
              <a:rPr lang="tr-TR" sz="3600" dirty="0"/>
              <a:t>T(n)</a:t>
            </a:r>
            <a:r>
              <a:rPr lang="tr-TR" sz="3600" spc="-159" dirty="0"/>
              <a:t> </a:t>
            </a:r>
            <a:r>
              <a:rPr lang="tr-TR" sz="3600" spc="-5" dirty="0"/>
              <a:t>hesabı</a:t>
            </a:r>
            <a:endParaRPr lang="tr-TR" sz="3600" spc="-5">
              <a:cs typeface="Calibri"/>
            </a:endParaRPr>
          </a:p>
          <a:p>
            <a:pPr marL="11430">
              <a:spcBef>
                <a:spcPts val="36"/>
              </a:spcBef>
            </a:pPr>
            <a:r>
              <a:rPr sz="1800" dirty="0"/>
              <a:t>(En kötü</a:t>
            </a:r>
            <a:r>
              <a:rPr sz="1800" spc="-36" dirty="0"/>
              <a:t> </a:t>
            </a:r>
            <a:r>
              <a:rPr sz="1800" spc="-5" dirty="0"/>
              <a:t>durumlu)</a:t>
            </a:r>
            <a:endParaRPr sz="1800">
              <a:cs typeface="Calibri"/>
            </a:endParaRPr>
          </a:p>
        </p:txBody>
      </p:sp>
      <p:graphicFrame>
        <p:nvGraphicFramePr>
          <p:cNvPr id="3" name="object 3"/>
          <p:cNvGraphicFramePr>
            <a:graphicFrameLocks noGrp="1"/>
          </p:cNvGraphicFramePr>
          <p:nvPr>
            <p:extLst>
              <p:ext uri="{D42A27DB-BD31-4B8C-83A1-F6EECF244321}">
                <p14:modId xmlns:p14="http://schemas.microsoft.com/office/powerpoint/2010/main" val="2143715273"/>
              </p:ext>
            </p:extLst>
          </p:nvPr>
        </p:nvGraphicFramePr>
        <p:xfrm>
          <a:off x="419159" y="1292571"/>
          <a:ext cx="8342517" cy="4633261"/>
        </p:xfrm>
        <a:graphic>
          <a:graphicData uri="http://schemas.openxmlformats.org/drawingml/2006/table">
            <a:tbl>
              <a:tblPr firstRow="1" bandRow="1">
                <a:tableStyleId>{2D5ABB26-0587-4C30-8999-92F81FD0307C}</a:tableStyleId>
              </a:tblPr>
              <a:tblGrid>
                <a:gridCol w="2891427">
                  <a:extLst>
                    <a:ext uri="{9D8B030D-6E8A-4147-A177-3AD203B41FA5}">
                      <a16:colId xmlns:a16="http://schemas.microsoft.com/office/drawing/2014/main" val="20000"/>
                    </a:ext>
                  </a:extLst>
                </a:gridCol>
                <a:gridCol w="761687">
                  <a:extLst>
                    <a:ext uri="{9D8B030D-6E8A-4147-A177-3AD203B41FA5}">
                      <a16:colId xmlns:a16="http://schemas.microsoft.com/office/drawing/2014/main" val="20001"/>
                    </a:ext>
                  </a:extLst>
                </a:gridCol>
                <a:gridCol w="1142529">
                  <a:extLst>
                    <a:ext uri="{9D8B030D-6E8A-4147-A177-3AD203B41FA5}">
                      <a16:colId xmlns:a16="http://schemas.microsoft.com/office/drawing/2014/main" val="20002"/>
                    </a:ext>
                  </a:extLst>
                </a:gridCol>
                <a:gridCol w="1192231">
                  <a:extLst>
                    <a:ext uri="{9D8B030D-6E8A-4147-A177-3AD203B41FA5}">
                      <a16:colId xmlns:a16="http://schemas.microsoft.com/office/drawing/2014/main" val="20003"/>
                    </a:ext>
                  </a:extLst>
                </a:gridCol>
                <a:gridCol w="1136938">
                  <a:extLst>
                    <a:ext uri="{9D8B030D-6E8A-4147-A177-3AD203B41FA5}">
                      <a16:colId xmlns:a16="http://schemas.microsoft.com/office/drawing/2014/main" val="20004"/>
                    </a:ext>
                  </a:extLst>
                </a:gridCol>
                <a:gridCol w="1217705">
                  <a:extLst>
                    <a:ext uri="{9D8B030D-6E8A-4147-A177-3AD203B41FA5}">
                      <a16:colId xmlns:a16="http://schemas.microsoft.com/office/drawing/2014/main" val="20005"/>
                    </a:ext>
                  </a:extLst>
                </a:gridCol>
              </a:tblGrid>
              <a:tr h="580424">
                <a:tc>
                  <a:txBody>
                    <a:bodyPr/>
                    <a:lstStyle/>
                    <a:p>
                      <a:pPr marL="820419">
                        <a:lnSpc>
                          <a:spcPct val="100000"/>
                        </a:lnSpc>
                        <a:spcBef>
                          <a:spcPts val="325"/>
                        </a:spcBef>
                      </a:pPr>
                      <a:r>
                        <a:rPr sz="1400" b="1" spc="-30" dirty="0">
                          <a:latin typeface="Arial"/>
                          <a:cs typeface="Arial"/>
                        </a:rPr>
                        <a:t>Temel</a:t>
                      </a:r>
                      <a:r>
                        <a:rPr sz="1400" b="1" spc="5" dirty="0">
                          <a:latin typeface="Arial"/>
                          <a:cs typeface="Arial"/>
                        </a:rPr>
                        <a:t> </a:t>
                      </a:r>
                      <a:r>
                        <a:rPr sz="1400" b="1" dirty="0">
                          <a:latin typeface="Arial"/>
                          <a:cs typeface="Arial"/>
                        </a:rPr>
                        <a:t>işlemler</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270" algn="ctr">
                        <a:lnSpc>
                          <a:spcPct val="100000"/>
                        </a:lnSpc>
                        <a:spcBef>
                          <a:spcPts val="325"/>
                        </a:spcBef>
                      </a:pPr>
                      <a:r>
                        <a:rPr sz="1400" b="1" dirty="0">
                          <a:latin typeface="Arial"/>
                          <a:cs typeface="Arial"/>
                        </a:rPr>
                        <a:t>İşlem</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320675" marR="292735" indent="-21590">
                        <a:lnSpc>
                          <a:spcPct val="100000"/>
                        </a:lnSpc>
                        <a:spcBef>
                          <a:spcPts val="325"/>
                        </a:spcBef>
                      </a:pPr>
                      <a:r>
                        <a:rPr sz="1400" b="1" spc="-140" dirty="0">
                          <a:latin typeface="Arial"/>
                          <a:cs typeface="Arial"/>
                        </a:rPr>
                        <a:t>T</a:t>
                      </a:r>
                      <a:r>
                        <a:rPr sz="1400" b="1" dirty="0">
                          <a:latin typeface="Arial"/>
                          <a:cs typeface="Arial"/>
                        </a:rPr>
                        <a:t>ekr</a:t>
                      </a:r>
                      <a:r>
                        <a:rPr sz="1400" b="1" spc="5" dirty="0">
                          <a:latin typeface="Arial"/>
                          <a:cs typeface="Arial"/>
                        </a:rPr>
                        <a:t>a</a:t>
                      </a:r>
                      <a:r>
                        <a:rPr sz="1400" b="1" dirty="0">
                          <a:latin typeface="Arial"/>
                          <a:cs typeface="Arial"/>
                        </a:rPr>
                        <a:t>r  </a:t>
                      </a:r>
                      <a:r>
                        <a:rPr sz="1400" b="1" spc="-10" dirty="0">
                          <a:latin typeface="Arial"/>
                          <a:cs typeface="Arial"/>
                        </a:rPr>
                        <a:t>sayısı</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45110" marR="236854" indent="34925">
                        <a:lnSpc>
                          <a:spcPct val="100000"/>
                        </a:lnSpc>
                        <a:spcBef>
                          <a:spcPts val="325"/>
                        </a:spcBef>
                      </a:pPr>
                      <a:r>
                        <a:rPr sz="1400" b="1" spc="-25" dirty="0">
                          <a:latin typeface="Arial"/>
                          <a:cs typeface="Arial"/>
                        </a:rPr>
                        <a:t>Toplam  </a:t>
                      </a:r>
                      <a:r>
                        <a:rPr sz="1400" b="1" spc="-5" dirty="0">
                          <a:latin typeface="Arial"/>
                          <a:cs typeface="Arial"/>
                        </a:rPr>
                        <a:t>En</a:t>
                      </a:r>
                      <a:r>
                        <a:rPr sz="1400" b="1" spc="-90" dirty="0">
                          <a:latin typeface="Arial"/>
                          <a:cs typeface="Arial"/>
                        </a:rPr>
                        <a:t> </a:t>
                      </a:r>
                      <a:r>
                        <a:rPr sz="1400" b="1" spc="-5" dirty="0">
                          <a:latin typeface="Arial"/>
                          <a:cs typeface="Arial"/>
                        </a:rPr>
                        <a:t>Kötü</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13995">
                        <a:lnSpc>
                          <a:spcPct val="100000"/>
                        </a:lnSpc>
                        <a:spcBef>
                          <a:spcPts val="315"/>
                        </a:spcBef>
                      </a:pPr>
                      <a:r>
                        <a:rPr sz="1600" spc="-40" dirty="0">
                          <a:latin typeface="Arial"/>
                          <a:cs typeface="Arial"/>
                        </a:rPr>
                        <a:t>Toplam</a:t>
                      </a:r>
                      <a:endParaRPr sz="1600">
                        <a:latin typeface="Arial"/>
                        <a:cs typeface="Arial"/>
                      </a:endParaRPr>
                    </a:p>
                    <a:p>
                      <a:pPr marL="111760">
                        <a:lnSpc>
                          <a:spcPct val="100000"/>
                        </a:lnSpc>
                      </a:pPr>
                      <a:r>
                        <a:rPr sz="1600" spc="-5" dirty="0">
                          <a:latin typeface="Arial"/>
                          <a:cs typeface="Arial"/>
                        </a:rPr>
                        <a:t>Ortalama</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55270">
                        <a:lnSpc>
                          <a:spcPct val="100000"/>
                        </a:lnSpc>
                        <a:spcBef>
                          <a:spcPts val="315"/>
                        </a:spcBef>
                      </a:pPr>
                      <a:r>
                        <a:rPr sz="1600" spc="-40" dirty="0">
                          <a:latin typeface="Arial"/>
                          <a:cs typeface="Arial"/>
                        </a:rPr>
                        <a:t>Toplam</a:t>
                      </a:r>
                      <a:endParaRPr sz="1600">
                        <a:latin typeface="Arial"/>
                        <a:cs typeface="Arial"/>
                      </a:endParaRPr>
                    </a:p>
                    <a:p>
                      <a:pPr marL="345440">
                        <a:lnSpc>
                          <a:spcPct val="100000"/>
                        </a:lnSpc>
                      </a:pPr>
                      <a:r>
                        <a:rPr sz="1600" dirty="0">
                          <a:latin typeface="Arial"/>
                          <a:cs typeface="Arial"/>
                        </a:rPr>
                        <a:t>En</a:t>
                      </a:r>
                      <a:r>
                        <a:rPr sz="1600" spc="-25" dirty="0">
                          <a:latin typeface="Arial"/>
                          <a:cs typeface="Arial"/>
                        </a:rPr>
                        <a:t> </a:t>
                      </a:r>
                      <a:r>
                        <a:rPr sz="1600" spc="-10" dirty="0">
                          <a:latin typeface="Arial"/>
                          <a:cs typeface="Arial"/>
                        </a:rPr>
                        <a:t>iyi</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0"/>
                  </a:ext>
                </a:extLst>
              </a:tr>
              <a:tr h="459964">
                <a:tc>
                  <a:txBody>
                    <a:bodyPr/>
                    <a:lstStyle/>
                    <a:p>
                      <a:pPr marL="91440">
                        <a:lnSpc>
                          <a:spcPct val="100000"/>
                        </a:lnSpc>
                        <a:spcBef>
                          <a:spcPts val="325"/>
                        </a:spcBef>
                      </a:pPr>
                      <a:r>
                        <a:rPr sz="1400" dirty="0">
                          <a:latin typeface="Arial"/>
                          <a:cs typeface="Arial"/>
                        </a:rPr>
                        <a:t>float bulEnKucuk(float </a:t>
                      </a:r>
                      <a:r>
                        <a:rPr sz="1400" spc="-5" dirty="0">
                          <a:latin typeface="Arial"/>
                          <a:cs typeface="Arial"/>
                        </a:rPr>
                        <a:t>A[ </a:t>
                      </a:r>
                      <a:r>
                        <a:rPr sz="1400" dirty="0">
                          <a:latin typeface="Arial"/>
                          <a:cs typeface="Arial"/>
                        </a:rPr>
                        <a:t>], int</a:t>
                      </a:r>
                      <a:r>
                        <a:rPr sz="1400" spc="-220" dirty="0">
                          <a:latin typeface="Arial"/>
                          <a:cs typeface="Arial"/>
                        </a:rPr>
                        <a:t> </a:t>
                      </a:r>
                      <a:r>
                        <a:rPr sz="1400" spc="-10" dirty="0">
                          <a:latin typeface="Arial"/>
                          <a:cs typeface="Arial"/>
                        </a:rPr>
                        <a:t>N)</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1"/>
                  </a:ext>
                </a:extLst>
              </a:tr>
              <a:tr h="360347">
                <a:tc>
                  <a:txBody>
                    <a:bodyPr/>
                    <a:lstStyle/>
                    <a:p>
                      <a:pPr marL="91440">
                        <a:lnSpc>
                          <a:spcPct val="100000"/>
                        </a:lnSpc>
                        <a:spcBef>
                          <a:spcPts val="325"/>
                        </a:spcBef>
                      </a:pPr>
                      <a:r>
                        <a:rPr sz="1400" dirty="0">
                          <a:latin typeface="Arial"/>
                          <a:cs typeface="Arial"/>
                        </a:rPr>
                        <a:t>{</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2"/>
                  </a:ext>
                </a:extLst>
              </a:tr>
              <a:tr h="358849">
                <a:tc>
                  <a:txBody>
                    <a:bodyPr/>
                    <a:lstStyle/>
                    <a:p>
                      <a:pPr marL="408305">
                        <a:lnSpc>
                          <a:spcPct val="100000"/>
                        </a:lnSpc>
                        <a:spcBef>
                          <a:spcPts val="315"/>
                        </a:spcBef>
                      </a:pPr>
                      <a:r>
                        <a:rPr sz="1600" spc="-5" dirty="0">
                          <a:latin typeface="Arial"/>
                          <a:cs typeface="Arial"/>
                        </a:rPr>
                        <a:t>float enkucuk;</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3"/>
                  </a:ext>
                </a:extLst>
              </a:tr>
              <a:tr h="360002">
                <a:tc>
                  <a:txBody>
                    <a:bodyPr/>
                    <a:lstStyle/>
                    <a:p>
                      <a:pPr marL="408305">
                        <a:lnSpc>
                          <a:spcPct val="100000"/>
                        </a:lnSpc>
                        <a:spcBef>
                          <a:spcPts val="315"/>
                        </a:spcBef>
                      </a:pPr>
                      <a:r>
                        <a:rPr sz="1600" spc="-5" dirty="0">
                          <a:latin typeface="Arial"/>
                          <a:cs typeface="Arial"/>
                        </a:rPr>
                        <a:t>int</a:t>
                      </a:r>
                      <a:r>
                        <a:rPr sz="1600" dirty="0">
                          <a:latin typeface="Arial"/>
                          <a:cs typeface="Arial"/>
                        </a:rPr>
                        <a:t> k;</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4"/>
                  </a:ext>
                </a:extLst>
              </a:tr>
              <a:tr h="361383">
                <a:tc>
                  <a:txBody>
                    <a:bodyPr/>
                    <a:lstStyle/>
                    <a:p>
                      <a:pPr marL="346075">
                        <a:lnSpc>
                          <a:spcPct val="100000"/>
                        </a:lnSpc>
                        <a:spcBef>
                          <a:spcPts val="320"/>
                        </a:spcBef>
                      </a:pPr>
                      <a:r>
                        <a:rPr sz="1600" spc="-5" dirty="0">
                          <a:latin typeface="Arial"/>
                          <a:cs typeface="Arial"/>
                        </a:rPr>
                        <a:t>enkucuk=A[0];</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905"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905"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540"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3175"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5"/>
                  </a:ext>
                </a:extLst>
              </a:tr>
              <a:tr h="360462">
                <a:tc>
                  <a:txBody>
                    <a:bodyPr/>
                    <a:lstStyle/>
                    <a:p>
                      <a:pPr marL="91440">
                        <a:lnSpc>
                          <a:spcPct val="100000"/>
                        </a:lnSpc>
                        <a:spcBef>
                          <a:spcPts val="320"/>
                        </a:spcBef>
                      </a:pPr>
                      <a:r>
                        <a:rPr sz="1600" dirty="0">
                          <a:latin typeface="Arial"/>
                          <a:cs typeface="Arial"/>
                        </a:rPr>
                        <a:t>for(k=1; k&lt;n;</a:t>
                      </a:r>
                      <a:r>
                        <a:rPr sz="1600" spc="-20" dirty="0">
                          <a:latin typeface="Arial"/>
                          <a:cs typeface="Arial"/>
                        </a:rPr>
                        <a:t> </a:t>
                      </a:r>
                      <a:r>
                        <a:rPr sz="1600" dirty="0">
                          <a:latin typeface="Arial"/>
                          <a:cs typeface="Arial"/>
                        </a:rPr>
                        <a:t>k++)</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635" algn="ctr">
                        <a:lnSpc>
                          <a:spcPct val="100000"/>
                        </a:lnSpc>
                        <a:spcBef>
                          <a:spcPts val="320"/>
                        </a:spcBef>
                      </a:pPr>
                      <a:r>
                        <a:rPr sz="1600" dirty="0">
                          <a:latin typeface="Arial"/>
                          <a:cs typeface="Arial"/>
                        </a:rPr>
                        <a:t>1, n,</a:t>
                      </a:r>
                      <a:r>
                        <a:rPr sz="1600" spc="-50" dirty="0">
                          <a:latin typeface="Arial"/>
                          <a:cs typeface="Arial"/>
                        </a:rPr>
                        <a:t> </a:t>
                      </a: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482600">
                        <a:lnSpc>
                          <a:spcPct val="100000"/>
                        </a:lnSpc>
                        <a:spcBef>
                          <a:spcPts val="320"/>
                        </a:spcBef>
                      </a:pPr>
                      <a:r>
                        <a:rPr sz="1600" spc="-10" dirty="0">
                          <a:latin typeface="Arial"/>
                          <a:cs typeface="Arial"/>
                        </a:rPr>
                        <a:t>2n</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635" algn="ctr">
                        <a:lnSpc>
                          <a:spcPct val="100000"/>
                        </a:lnSpc>
                        <a:spcBef>
                          <a:spcPts val="320"/>
                        </a:spcBef>
                      </a:pPr>
                      <a:r>
                        <a:rPr sz="1600" spc="-10" dirty="0">
                          <a:latin typeface="Arial"/>
                          <a:cs typeface="Arial"/>
                        </a:rPr>
                        <a:t>2n</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635" algn="ctr">
                        <a:lnSpc>
                          <a:spcPct val="100000"/>
                        </a:lnSpc>
                        <a:spcBef>
                          <a:spcPts val="320"/>
                        </a:spcBef>
                      </a:pPr>
                      <a:r>
                        <a:rPr sz="1600" spc="-10" dirty="0">
                          <a:latin typeface="Arial"/>
                          <a:cs typeface="Arial"/>
                        </a:rPr>
                        <a:t>2n</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6"/>
                  </a:ext>
                </a:extLst>
              </a:tr>
              <a:tr h="358735">
                <a:tc>
                  <a:txBody>
                    <a:bodyPr/>
                    <a:lstStyle/>
                    <a:p>
                      <a:pPr marL="408305">
                        <a:lnSpc>
                          <a:spcPct val="100000"/>
                        </a:lnSpc>
                        <a:spcBef>
                          <a:spcPts val="320"/>
                        </a:spcBef>
                      </a:pPr>
                      <a:r>
                        <a:rPr sz="1600" spc="-5" dirty="0">
                          <a:latin typeface="Arial"/>
                          <a:cs typeface="Arial"/>
                        </a:rPr>
                        <a:t>if(A[k]&lt;enkucuk)</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905" algn="ctr">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444500">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270" algn="ctr">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270" algn="ctr">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7"/>
                  </a:ext>
                </a:extLst>
              </a:tr>
              <a:tr h="360116">
                <a:tc>
                  <a:txBody>
                    <a:bodyPr/>
                    <a:lstStyle/>
                    <a:p>
                      <a:pPr marL="789305">
                        <a:lnSpc>
                          <a:spcPct val="100000"/>
                        </a:lnSpc>
                        <a:spcBef>
                          <a:spcPts val="320"/>
                        </a:spcBef>
                      </a:pPr>
                      <a:r>
                        <a:rPr sz="1600" spc="-5" dirty="0">
                          <a:latin typeface="Arial"/>
                          <a:cs typeface="Arial"/>
                        </a:rPr>
                        <a:t>enkucuk=A[k];</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905" algn="ctr">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444500">
                        <a:lnSpc>
                          <a:spcPct val="100000"/>
                        </a:lnSpc>
                        <a:spcBef>
                          <a:spcPts val="320"/>
                        </a:spcBef>
                      </a:pPr>
                      <a:r>
                        <a:rPr sz="1600" spc="-5" dirty="0">
                          <a:latin typeface="Arial"/>
                          <a:cs typeface="Arial"/>
                        </a:rPr>
                        <a:t>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540" algn="ctr">
                        <a:lnSpc>
                          <a:spcPct val="100000"/>
                        </a:lnSpc>
                        <a:spcBef>
                          <a:spcPts val="320"/>
                        </a:spcBef>
                      </a:pPr>
                      <a:r>
                        <a:rPr sz="1600" spc="-5" dirty="0">
                          <a:latin typeface="Arial"/>
                          <a:cs typeface="Arial"/>
                        </a:rPr>
                        <a:t>(n-1)/2</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3175" algn="ctr">
                        <a:lnSpc>
                          <a:spcPct val="100000"/>
                        </a:lnSpc>
                        <a:spcBef>
                          <a:spcPts val="320"/>
                        </a:spcBef>
                      </a:pPr>
                      <a:r>
                        <a:rPr sz="1600" dirty="0">
                          <a:latin typeface="Arial"/>
                          <a:cs typeface="Arial"/>
                        </a:rPr>
                        <a:t>0</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8"/>
                  </a:ext>
                </a:extLst>
              </a:tr>
              <a:tr h="357123">
                <a:tc>
                  <a:txBody>
                    <a:bodyPr/>
                    <a:lstStyle/>
                    <a:p>
                      <a:pPr marL="91440">
                        <a:lnSpc>
                          <a:spcPct val="100000"/>
                        </a:lnSpc>
                        <a:spcBef>
                          <a:spcPts val="330"/>
                        </a:spcBef>
                      </a:pPr>
                      <a:r>
                        <a:rPr sz="1400" dirty="0">
                          <a:latin typeface="Arial"/>
                          <a:cs typeface="Arial"/>
                        </a:rPr>
                        <a:t>return</a:t>
                      </a:r>
                      <a:r>
                        <a:rPr sz="1400" spc="-30" dirty="0">
                          <a:latin typeface="Arial"/>
                          <a:cs typeface="Arial"/>
                        </a:rPr>
                        <a:t> </a:t>
                      </a:r>
                      <a:r>
                        <a:rPr sz="1400" spc="-5" dirty="0">
                          <a:latin typeface="Arial"/>
                          <a:cs typeface="Arial"/>
                        </a:rPr>
                        <a:t>enkucuk;</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50800" algn="ctr">
                        <a:lnSpc>
                          <a:spcPct val="100000"/>
                        </a:lnSpc>
                        <a:spcBef>
                          <a:spcPts val="330"/>
                        </a:spcBef>
                      </a:pPr>
                      <a:r>
                        <a:rPr sz="1400" dirty="0">
                          <a:latin typeface="Arial"/>
                          <a:cs typeface="Arial"/>
                        </a:rPr>
                        <a:t>1</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1905"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540"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3175" algn="ctr">
                        <a:lnSpc>
                          <a:spcPct val="100000"/>
                        </a:lnSpc>
                        <a:spcBef>
                          <a:spcPts val="320"/>
                        </a:spcBef>
                      </a:pPr>
                      <a:r>
                        <a:rPr sz="1600" dirty="0">
                          <a:latin typeface="Arial"/>
                          <a:cs typeface="Arial"/>
                        </a:rPr>
                        <a:t>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9"/>
                  </a:ext>
                </a:extLst>
              </a:tr>
              <a:tr h="357087">
                <a:tc>
                  <a:txBody>
                    <a:bodyPr/>
                    <a:lstStyle/>
                    <a:p>
                      <a:pPr marL="91440">
                        <a:lnSpc>
                          <a:spcPct val="100000"/>
                        </a:lnSpc>
                        <a:spcBef>
                          <a:spcPts val="320"/>
                        </a:spcBef>
                      </a:pPr>
                      <a:r>
                        <a:rPr sz="1600" dirty="0">
                          <a:latin typeface="Arial"/>
                          <a:cs typeface="Arial"/>
                        </a:rPr>
                        <a:t>}</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10"/>
                  </a:ext>
                </a:extLst>
              </a:tr>
              <a:tr h="358769">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7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482600">
                        <a:lnSpc>
                          <a:spcPct val="100000"/>
                        </a:lnSpc>
                        <a:spcBef>
                          <a:spcPts val="320"/>
                        </a:spcBef>
                      </a:pPr>
                      <a:r>
                        <a:rPr sz="1600" spc="-10" dirty="0">
                          <a:latin typeface="Arial"/>
                          <a:cs typeface="Arial"/>
                        </a:rPr>
                        <a:t>4n</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635" algn="ctr">
                        <a:lnSpc>
                          <a:spcPct val="100000"/>
                        </a:lnSpc>
                        <a:spcBef>
                          <a:spcPts val="320"/>
                        </a:spcBef>
                      </a:pPr>
                      <a:r>
                        <a:rPr sz="1600" spc="-5" dirty="0">
                          <a:latin typeface="Arial"/>
                          <a:cs typeface="Arial"/>
                        </a:rPr>
                        <a:t>(7n+1)/2</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2540" algn="ctr">
                        <a:lnSpc>
                          <a:spcPct val="100000"/>
                        </a:lnSpc>
                        <a:spcBef>
                          <a:spcPts val="320"/>
                        </a:spcBef>
                      </a:pPr>
                      <a:r>
                        <a:rPr sz="1600" spc="-5" dirty="0">
                          <a:latin typeface="Arial"/>
                          <a:cs typeface="Arial"/>
                        </a:rPr>
                        <a:t>3n+1</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11"/>
                  </a:ext>
                </a:extLst>
              </a:tr>
            </a:tbl>
          </a:graphicData>
        </a:graphic>
      </p:graphicFrame>
      <p:sp>
        <p:nvSpPr>
          <p:cNvPr id="4" name="object 4"/>
          <p:cNvSpPr txBox="1"/>
          <p:nvPr/>
        </p:nvSpPr>
        <p:spPr>
          <a:xfrm>
            <a:off x="551935" y="6286097"/>
            <a:ext cx="8214818" cy="516385"/>
          </a:xfrm>
          <a:prstGeom prst="rect">
            <a:avLst/>
          </a:prstGeom>
        </p:spPr>
        <p:txBody>
          <a:bodyPr vert="horz" wrap="square" lIns="0" tIns="28791" rIns="0" bIns="0" rtlCol="0">
            <a:spAutoFit/>
          </a:bodyPr>
          <a:lstStyle/>
          <a:p>
            <a:pPr marL="11516" marR="4607">
              <a:lnSpc>
                <a:spcPts val="1868"/>
              </a:lnSpc>
              <a:spcBef>
                <a:spcPts val="227"/>
              </a:spcBef>
            </a:pPr>
            <a:r>
              <a:rPr spc="-5" dirty="0">
                <a:latin typeface="Arial"/>
                <a:cs typeface="Arial"/>
              </a:rPr>
              <a:t>Dikkat </a:t>
            </a:r>
            <a:r>
              <a:rPr spc="-9" dirty="0">
                <a:latin typeface="Arial"/>
                <a:cs typeface="Arial"/>
              </a:rPr>
              <a:t>edilirse </a:t>
            </a:r>
            <a:r>
              <a:rPr spc="-5" dirty="0">
                <a:latin typeface="Arial"/>
                <a:cs typeface="Arial"/>
              </a:rPr>
              <a:t>enkucuk=A[k] satırında en </a:t>
            </a:r>
            <a:r>
              <a:rPr dirty="0">
                <a:latin typeface="Arial"/>
                <a:cs typeface="Arial"/>
              </a:rPr>
              <a:t>kötü </a:t>
            </a:r>
            <a:r>
              <a:rPr spc="-5" dirty="0">
                <a:latin typeface="Arial"/>
                <a:cs typeface="Arial"/>
              </a:rPr>
              <a:t>durum </a:t>
            </a:r>
            <a:r>
              <a:rPr spc="-14" dirty="0">
                <a:latin typeface="Arial"/>
                <a:cs typeface="Arial"/>
              </a:rPr>
              <a:t>alınmıştır.  </a:t>
            </a:r>
            <a:r>
              <a:rPr spc="-5" dirty="0">
                <a:latin typeface="Arial"/>
                <a:cs typeface="Arial"/>
              </a:rPr>
              <a:t>En </a:t>
            </a:r>
            <a:r>
              <a:rPr spc="-9" dirty="0">
                <a:latin typeface="Arial"/>
                <a:cs typeface="Arial"/>
              </a:rPr>
              <a:t>iyi </a:t>
            </a:r>
            <a:r>
              <a:rPr spc="-5" dirty="0">
                <a:latin typeface="Arial"/>
                <a:cs typeface="Arial"/>
              </a:rPr>
              <a:t>durum 0 iken ortalama durum </a:t>
            </a:r>
            <a:r>
              <a:rPr dirty="0">
                <a:latin typeface="Arial"/>
                <a:cs typeface="Arial"/>
              </a:rPr>
              <a:t>(n-1)/2 </a:t>
            </a:r>
            <a:r>
              <a:rPr spc="-5" dirty="0">
                <a:latin typeface="Arial"/>
                <a:cs typeface="Arial"/>
              </a:rPr>
              <a:t>olarak</a:t>
            </a:r>
            <a:r>
              <a:rPr spc="127" dirty="0">
                <a:latin typeface="Arial"/>
                <a:cs typeface="Arial"/>
              </a:rPr>
              <a:t> </a:t>
            </a:r>
            <a:r>
              <a:rPr spc="-14" dirty="0">
                <a:latin typeface="Arial"/>
                <a:cs typeface="Arial"/>
              </a:rPr>
              <a:t>hesaplanabilir.</a:t>
            </a:r>
            <a:endParaRPr>
              <a:latin typeface="Arial"/>
              <a:cs typeface="Arial"/>
            </a:endParaRPr>
          </a:p>
        </p:txBody>
      </p:sp>
    </p:spTree>
    <p:extLst>
      <p:ext uri="{BB962C8B-B14F-4D97-AF65-F5344CB8AC3E}">
        <p14:creationId xmlns:p14="http://schemas.microsoft.com/office/powerpoint/2010/main" val="32793811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569717"/>
            <a:ext cx="8222367" cy="781070"/>
          </a:xfrm>
          <a:prstGeom prst="rect">
            <a:avLst/>
          </a:prstGeom>
        </p:spPr>
        <p:txBody>
          <a:bodyPr vert="horz" wrap="square" lIns="0" tIns="11516" rIns="0" bIns="0" rtlCol="0">
            <a:spAutoFit/>
          </a:bodyPr>
          <a:lstStyle/>
          <a:p>
            <a:pPr marL="11516">
              <a:spcBef>
                <a:spcPts val="91"/>
              </a:spcBef>
            </a:pPr>
            <a:r>
              <a:rPr spc="-5" dirty="0"/>
              <a:t>Matris </a:t>
            </a:r>
            <a:r>
              <a:rPr dirty="0"/>
              <a:t>toplamı T(n)</a:t>
            </a:r>
            <a:r>
              <a:rPr spc="-141" dirty="0"/>
              <a:t> </a:t>
            </a:r>
            <a:r>
              <a:rPr spc="-5" dirty="0"/>
              <a:t>hesabı</a:t>
            </a:r>
          </a:p>
        </p:txBody>
      </p:sp>
      <p:graphicFrame>
        <p:nvGraphicFramePr>
          <p:cNvPr id="3" name="object 3"/>
          <p:cNvGraphicFramePr>
            <a:graphicFrameLocks noGrp="1"/>
          </p:cNvGraphicFramePr>
          <p:nvPr>
            <p:extLst>
              <p:ext uri="{D42A27DB-BD31-4B8C-83A1-F6EECF244321}">
                <p14:modId xmlns:p14="http://schemas.microsoft.com/office/powerpoint/2010/main" val="1020640808"/>
              </p:ext>
            </p:extLst>
          </p:nvPr>
        </p:nvGraphicFramePr>
        <p:xfrm>
          <a:off x="960535" y="1595824"/>
          <a:ext cx="7255314" cy="3869729"/>
        </p:xfrm>
        <a:graphic>
          <a:graphicData uri="http://schemas.openxmlformats.org/drawingml/2006/table">
            <a:tbl>
              <a:tblPr firstRow="1" bandRow="1">
                <a:tableStyleId>{2D5ABB26-0587-4C30-8999-92F81FD0307C}</a:tableStyleId>
              </a:tblPr>
              <a:tblGrid>
                <a:gridCol w="2758171">
                  <a:extLst>
                    <a:ext uri="{9D8B030D-6E8A-4147-A177-3AD203B41FA5}">
                      <a16:colId xmlns:a16="http://schemas.microsoft.com/office/drawing/2014/main" val="20000"/>
                    </a:ext>
                  </a:extLst>
                </a:gridCol>
                <a:gridCol w="1197703">
                  <a:extLst>
                    <a:ext uri="{9D8B030D-6E8A-4147-A177-3AD203B41FA5}">
                      <a16:colId xmlns:a16="http://schemas.microsoft.com/office/drawing/2014/main" val="20001"/>
                    </a:ext>
                  </a:extLst>
                </a:gridCol>
                <a:gridCol w="1368721">
                  <a:extLst>
                    <a:ext uri="{9D8B030D-6E8A-4147-A177-3AD203B41FA5}">
                      <a16:colId xmlns:a16="http://schemas.microsoft.com/office/drawing/2014/main" val="20002"/>
                    </a:ext>
                  </a:extLst>
                </a:gridCol>
                <a:gridCol w="1930719">
                  <a:extLst>
                    <a:ext uri="{9D8B030D-6E8A-4147-A177-3AD203B41FA5}">
                      <a16:colId xmlns:a16="http://schemas.microsoft.com/office/drawing/2014/main" val="20003"/>
                    </a:ext>
                  </a:extLst>
                </a:gridCol>
              </a:tblGrid>
              <a:tr h="567296">
                <a:tc>
                  <a:txBody>
                    <a:bodyPr/>
                    <a:lstStyle/>
                    <a:p>
                      <a:pPr marL="91440">
                        <a:lnSpc>
                          <a:spcPct val="100000"/>
                        </a:lnSpc>
                        <a:spcBef>
                          <a:spcPts val="325"/>
                        </a:spcBef>
                      </a:pPr>
                      <a:r>
                        <a:rPr sz="1400" b="1" spc="-30" dirty="0">
                          <a:latin typeface="Arial"/>
                          <a:cs typeface="Arial"/>
                        </a:rPr>
                        <a:t>Temel</a:t>
                      </a:r>
                      <a:r>
                        <a:rPr sz="1400" b="1" spc="10" dirty="0">
                          <a:latin typeface="Arial"/>
                          <a:cs typeface="Arial"/>
                        </a:rPr>
                        <a:t> </a:t>
                      </a:r>
                      <a:r>
                        <a:rPr sz="1400" b="1" dirty="0">
                          <a:latin typeface="Arial"/>
                          <a:cs typeface="Arial"/>
                        </a:rPr>
                        <a:t>işlemler</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415925">
                        <a:lnSpc>
                          <a:spcPct val="100000"/>
                        </a:lnSpc>
                        <a:spcBef>
                          <a:spcPts val="325"/>
                        </a:spcBef>
                      </a:pPr>
                      <a:r>
                        <a:rPr sz="1400" b="1" dirty="0">
                          <a:latin typeface="Arial"/>
                          <a:cs typeface="Arial"/>
                        </a:rPr>
                        <a:t>İşlem</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25"/>
                        </a:spcBef>
                      </a:pPr>
                      <a:r>
                        <a:rPr sz="1400" b="1" spc="-25" dirty="0">
                          <a:latin typeface="Arial"/>
                          <a:cs typeface="Arial"/>
                        </a:rPr>
                        <a:t>Tekrar</a:t>
                      </a:r>
                      <a:r>
                        <a:rPr sz="1400" b="1" spc="-15" dirty="0">
                          <a:latin typeface="Arial"/>
                          <a:cs typeface="Arial"/>
                        </a:rPr>
                        <a:t> </a:t>
                      </a:r>
                      <a:r>
                        <a:rPr sz="1400" b="1" spc="-10" dirty="0">
                          <a:latin typeface="Arial"/>
                          <a:cs typeface="Arial"/>
                        </a:rPr>
                        <a:t>sayısı</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25"/>
                        </a:spcBef>
                      </a:pPr>
                      <a:r>
                        <a:rPr sz="1400" b="1" spc="-25" dirty="0">
                          <a:latin typeface="Arial"/>
                          <a:cs typeface="Arial"/>
                        </a:rPr>
                        <a:t>Toplam</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0"/>
                  </a:ext>
                </a:extLst>
              </a:tr>
              <a:tr h="367027">
                <a:tc>
                  <a:txBody>
                    <a:bodyPr/>
                    <a:lstStyle/>
                    <a:p>
                      <a:pPr marL="91440">
                        <a:lnSpc>
                          <a:spcPct val="100000"/>
                        </a:lnSpc>
                        <a:spcBef>
                          <a:spcPts val="330"/>
                        </a:spcBef>
                      </a:pPr>
                      <a:r>
                        <a:rPr sz="1400" spc="-10" dirty="0">
                          <a:latin typeface="Arial"/>
                          <a:cs typeface="Arial"/>
                        </a:rPr>
                        <a:t>void</a:t>
                      </a:r>
                      <a:r>
                        <a:rPr sz="1400" spc="15" dirty="0">
                          <a:latin typeface="Arial"/>
                          <a:cs typeface="Arial"/>
                        </a:rPr>
                        <a:t> </a:t>
                      </a:r>
                      <a:r>
                        <a:rPr sz="1400" dirty="0">
                          <a:latin typeface="Arial"/>
                          <a:cs typeface="Arial"/>
                        </a:rPr>
                        <a:t>matris(a,b,c)</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1"/>
                  </a:ext>
                </a:extLst>
              </a:tr>
              <a:tr h="367256">
                <a:tc>
                  <a:txBody>
                    <a:bodyPr/>
                    <a:lstStyle/>
                    <a:p>
                      <a:pPr marL="91440">
                        <a:lnSpc>
                          <a:spcPct val="100000"/>
                        </a:lnSpc>
                        <a:spcBef>
                          <a:spcPts val="330"/>
                        </a:spcBef>
                      </a:pPr>
                      <a:r>
                        <a:rPr sz="1400" dirty="0">
                          <a:latin typeface="Arial"/>
                          <a:cs typeface="Arial"/>
                        </a:rPr>
                        <a:t>int</a:t>
                      </a:r>
                      <a:r>
                        <a:rPr sz="1400" spc="-15" dirty="0">
                          <a:latin typeface="Arial"/>
                          <a:cs typeface="Arial"/>
                        </a:rPr>
                        <a:t> </a:t>
                      </a:r>
                      <a:r>
                        <a:rPr sz="1400" spc="-5" dirty="0">
                          <a:latin typeface="Arial"/>
                          <a:cs typeface="Arial"/>
                        </a:rPr>
                        <a:t>a[n][m],b[n][m],c[n][m];</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2"/>
                  </a:ext>
                </a:extLst>
              </a:tr>
              <a:tr h="365530">
                <a:tc>
                  <a:txBody>
                    <a:bodyPr/>
                    <a:lstStyle/>
                    <a:p>
                      <a:pPr marL="91440">
                        <a:lnSpc>
                          <a:spcPct val="100000"/>
                        </a:lnSpc>
                        <a:spcBef>
                          <a:spcPts val="325"/>
                        </a:spcBef>
                      </a:pPr>
                      <a:r>
                        <a:rPr sz="1400" dirty="0">
                          <a:latin typeface="Arial"/>
                          <a:cs typeface="Arial"/>
                        </a:rPr>
                        <a:t>{</a:t>
                      </a:r>
                      <a:endParaRPr sz="14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3"/>
                  </a:ext>
                </a:extLst>
              </a:tr>
              <a:tr h="366912">
                <a:tc>
                  <a:txBody>
                    <a:bodyPr/>
                    <a:lstStyle/>
                    <a:p>
                      <a:pPr marL="91440">
                        <a:lnSpc>
                          <a:spcPct val="100000"/>
                        </a:lnSpc>
                        <a:spcBef>
                          <a:spcPts val="330"/>
                        </a:spcBef>
                      </a:pPr>
                      <a:r>
                        <a:rPr sz="1400" dirty="0">
                          <a:latin typeface="Arial"/>
                          <a:cs typeface="Arial"/>
                        </a:rPr>
                        <a:t>int</a:t>
                      </a:r>
                      <a:r>
                        <a:rPr sz="1400" spc="-15" dirty="0">
                          <a:latin typeface="Arial"/>
                          <a:cs typeface="Arial"/>
                        </a:rPr>
                        <a:t> </a:t>
                      </a:r>
                      <a:r>
                        <a:rPr sz="1400" dirty="0">
                          <a:latin typeface="Arial"/>
                          <a:cs typeface="Arial"/>
                        </a:rPr>
                        <a:t>i,j;</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4"/>
                  </a:ext>
                </a:extLst>
              </a:tr>
              <a:tr h="368638">
                <a:tc>
                  <a:txBody>
                    <a:bodyPr/>
                    <a:lstStyle/>
                    <a:p>
                      <a:pPr marL="91440">
                        <a:lnSpc>
                          <a:spcPct val="100000"/>
                        </a:lnSpc>
                        <a:spcBef>
                          <a:spcPts val="330"/>
                        </a:spcBef>
                      </a:pPr>
                      <a:r>
                        <a:rPr sz="1400" dirty="0">
                          <a:latin typeface="Arial"/>
                          <a:cs typeface="Arial"/>
                        </a:rPr>
                        <a:t>for(i=0;i&lt;n;i++)</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dirty="0">
                          <a:latin typeface="Arial"/>
                          <a:cs typeface="Arial"/>
                        </a:rPr>
                        <a:t>1,(n+1),n</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spc="-5" dirty="0">
                          <a:latin typeface="Arial"/>
                          <a:cs typeface="Arial"/>
                        </a:rPr>
                        <a:t>2n+2</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5"/>
                  </a:ext>
                </a:extLst>
              </a:tr>
              <a:tr h="367256">
                <a:tc>
                  <a:txBody>
                    <a:bodyPr/>
                    <a:lstStyle/>
                    <a:p>
                      <a:pPr marL="91440">
                        <a:lnSpc>
                          <a:spcPct val="100000"/>
                        </a:lnSpc>
                        <a:spcBef>
                          <a:spcPts val="330"/>
                        </a:spcBef>
                      </a:pPr>
                      <a:r>
                        <a:rPr sz="1400" dirty="0">
                          <a:latin typeface="Arial"/>
                          <a:cs typeface="Arial"/>
                        </a:rPr>
                        <a:t>for(j=0;j&lt;m;j++)</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635" algn="ctr">
                        <a:lnSpc>
                          <a:spcPct val="100000"/>
                        </a:lnSpc>
                        <a:spcBef>
                          <a:spcPts val="330"/>
                        </a:spcBef>
                      </a:pPr>
                      <a:r>
                        <a:rPr sz="1400" dirty="0">
                          <a:latin typeface="Arial"/>
                          <a:cs typeface="Arial"/>
                        </a:rPr>
                        <a:t>n,1,(m+1),m</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dirty="0">
                          <a:latin typeface="Arial"/>
                          <a:cs typeface="Arial"/>
                        </a:rPr>
                        <a:t>n*(2m+2)</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6"/>
                  </a:ext>
                </a:extLst>
              </a:tr>
              <a:tr h="365645">
                <a:tc>
                  <a:txBody>
                    <a:bodyPr/>
                    <a:lstStyle/>
                    <a:p>
                      <a:pPr marL="91440">
                        <a:lnSpc>
                          <a:spcPct val="100000"/>
                        </a:lnSpc>
                        <a:spcBef>
                          <a:spcPts val="330"/>
                        </a:spcBef>
                      </a:pPr>
                      <a:r>
                        <a:rPr sz="1400" spc="-5" dirty="0">
                          <a:latin typeface="Arial"/>
                          <a:cs typeface="Arial"/>
                        </a:rPr>
                        <a:t>c[i][j]=a[i][j]</a:t>
                      </a:r>
                      <a:r>
                        <a:rPr sz="1400" spc="-50" dirty="0">
                          <a:latin typeface="Arial"/>
                          <a:cs typeface="Arial"/>
                        </a:rPr>
                        <a:t> </a:t>
                      </a:r>
                      <a:r>
                        <a:rPr sz="1400" dirty="0">
                          <a:latin typeface="Arial"/>
                          <a:cs typeface="Arial"/>
                        </a:rPr>
                        <a:t>+b[i][j];</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spc="-5" dirty="0">
                          <a:latin typeface="Arial"/>
                          <a:cs typeface="Arial"/>
                        </a:rPr>
                        <a:t>n*m</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spc="-5" dirty="0">
                          <a:latin typeface="Arial"/>
                          <a:cs typeface="Arial"/>
                        </a:rPr>
                        <a:t>n*m</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7"/>
                  </a:ext>
                </a:extLst>
              </a:tr>
              <a:tr h="366912">
                <a:tc>
                  <a:txBody>
                    <a:bodyPr/>
                    <a:lstStyle/>
                    <a:p>
                      <a:pPr marL="91440">
                        <a:lnSpc>
                          <a:spcPct val="100000"/>
                        </a:lnSpc>
                        <a:spcBef>
                          <a:spcPts val="330"/>
                        </a:spcBef>
                      </a:pPr>
                      <a:r>
                        <a:rPr sz="1400" dirty="0">
                          <a:latin typeface="Arial"/>
                          <a:cs typeface="Arial"/>
                        </a:rPr>
                        <a:t>}</a:t>
                      </a:r>
                      <a:endParaRPr sz="140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8"/>
                  </a:ext>
                </a:extLst>
              </a:tr>
              <a:tr h="367257">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nSpc>
                          <a:spcPct val="100000"/>
                        </a:lnSpc>
                      </a:pPr>
                      <a:endParaRPr sz="16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algn="ctr">
                        <a:lnSpc>
                          <a:spcPct val="100000"/>
                        </a:lnSpc>
                        <a:spcBef>
                          <a:spcPts val="330"/>
                        </a:spcBef>
                      </a:pPr>
                      <a:r>
                        <a:rPr sz="1400" dirty="0">
                          <a:latin typeface="Arial"/>
                          <a:cs typeface="Arial"/>
                        </a:rPr>
                        <a:t>T(</a:t>
                      </a:r>
                      <a:r>
                        <a:rPr sz="1400" dirty="0" err="1">
                          <a:latin typeface="Arial"/>
                          <a:cs typeface="Arial"/>
                        </a:rPr>
                        <a:t>n,m</a:t>
                      </a:r>
                      <a:r>
                        <a:rPr sz="1400" dirty="0">
                          <a:latin typeface="Arial"/>
                          <a:cs typeface="Arial"/>
                        </a:rPr>
                        <a:t>)=3nm+4n+</a:t>
                      </a:r>
                      <a:r>
                        <a:rPr lang="tr-TR" sz="1400" dirty="0">
                          <a:latin typeface="Arial"/>
                          <a:cs typeface="Arial"/>
                        </a:rPr>
                        <a:t>2</a:t>
                      </a:r>
                      <a:endParaRPr sz="1400" dirty="0">
                        <a:latin typeface="Arial"/>
                        <a:cs typeface="Arial"/>
                      </a:endParaRPr>
                    </a:p>
                  </a:txBody>
                  <a:tcPr marL="0" marR="0" marT="3800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643376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4903" y="1122841"/>
            <a:ext cx="8511751" cy="1947596"/>
          </a:xfrm>
          <a:prstGeom prst="rect">
            <a:avLst/>
          </a:prstGeom>
        </p:spPr>
        <p:txBody>
          <a:bodyPr vert="horz" wrap="square" lIns="0" tIns="128408" rIns="0" bIns="0" rtlCol="0">
            <a:spAutoFit/>
          </a:bodyPr>
          <a:lstStyle/>
          <a:p>
            <a:pPr marL="112285" indent="-101344" algn="just">
              <a:spcBef>
                <a:spcPts val="1011"/>
              </a:spcBef>
              <a:buSzPct val="42187"/>
              <a:buChar char="●"/>
              <a:tabLst>
                <a:tab pos="112860" algn="l"/>
              </a:tabLst>
            </a:pPr>
            <a:r>
              <a:rPr sz="2900" dirty="0">
                <a:latin typeface="Arial"/>
                <a:cs typeface="Arial"/>
              </a:rPr>
              <a:t>n yerine </a:t>
            </a:r>
            <a:r>
              <a:rPr sz="2900" spc="-27" dirty="0">
                <a:latin typeface="Arial"/>
                <a:cs typeface="Arial"/>
              </a:rPr>
              <a:t>satır, </a:t>
            </a:r>
            <a:r>
              <a:rPr sz="2900" dirty="0">
                <a:latin typeface="Arial"/>
                <a:cs typeface="Arial"/>
              </a:rPr>
              <a:t>m yerine sütun konulursa</a:t>
            </a:r>
            <a:r>
              <a:rPr sz="2900" spc="-127" dirty="0">
                <a:latin typeface="Arial"/>
                <a:cs typeface="Arial"/>
              </a:rPr>
              <a:t> </a:t>
            </a:r>
            <a:r>
              <a:rPr sz="2900" dirty="0">
                <a:latin typeface="Arial"/>
                <a:cs typeface="Arial"/>
              </a:rPr>
              <a:t>;</a:t>
            </a:r>
            <a:endParaRPr sz="2900">
              <a:latin typeface="Arial"/>
              <a:cs typeface="Arial"/>
            </a:endParaRPr>
          </a:p>
          <a:p>
            <a:pPr marL="11516" marR="4607" algn="just">
              <a:lnSpc>
                <a:spcPct val="90000"/>
              </a:lnSpc>
              <a:spcBef>
                <a:spcPts val="1274"/>
              </a:spcBef>
              <a:buSzPct val="42187"/>
              <a:buChar char="●"/>
              <a:tabLst>
                <a:tab pos="112860" algn="l"/>
              </a:tabLst>
            </a:pPr>
            <a:r>
              <a:rPr sz="2900" spc="-9" dirty="0">
                <a:latin typeface="Arial"/>
                <a:cs typeface="Arial"/>
              </a:rPr>
              <a:t>T(satır,sütun)=3satır*sütun </a:t>
            </a:r>
            <a:r>
              <a:rPr sz="2900" spc="-5" dirty="0">
                <a:latin typeface="Arial"/>
                <a:cs typeface="Arial"/>
              </a:rPr>
              <a:t>+4satır </a:t>
            </a:r>
            <a:r>
              <a:rPr sz="2900" dirty="0">
                <a:latin typeface="Arial"/>
                <a:cs typeface="Arial"/>
              </a:rPr>
              <a:t>+2 </a:t>
            </a:r>
            <a:r>
              <a:rPr sz="2900" spc="-5" dirty="0">
                <a:latin typeface="Arial"/>
                <a:cs typeface="Arial"/>
              </a:rPr>
              <a:t>,bağımsız  parametreler matrisin satır </a:t>
            </a:r>
            <a:r>
              <a:rPr sz="2900" dirty="0">
                <a:latin typeface="Arial"/>
                <a:cs typeface="Arial"/>
              </a:rPr>
              <a:t>ve sütun </a:t>
            </a:r>
            <a:r>
              <a:rPr sz="2900" spc="-23" dirty="0">
                <a:latin typeface="Arial"/>
                <a:cs typeface="Arial"/>
              </a:rPr>
              <a:t>değerleridir.  </a:t>
            </a:r>
            <a:r>
              <a:rPr sz="2900" dirty="0">
                <a:latin typeface="Arial"/>
                <a:cs typeface="Arial"/>
              </a:rPr>
              <a:t>Matrisler kare matris </a:t>
            </a:r>
            <a:r>
              <a:rPr sz="2900" spc="-5" dirty="0">
                <a:latin typeface="Arial"/>
                <a:cs typeface="Arial"/>
              </a:rPr>
              <a:t>olarak alınırsa </a:t>
            </a:r>
            <a:r>
              <a:rPr sz="2900" dirty="0">
                <a:latin typeface="Arial"/>
                <a:cs typeface="Arial"/>
              </a:rPr>
              <a:t>n=m</a:t>
            </a:r>
            <a:r>
              <a:rPr sz="2900" spc="-109" dirty="0">
                <a:latin typeface="Arial"/>
                <a:cs typeface="Arial"/>
              </a:rPr>
              <a:t> </a:t>
            </a:r>
            <a:r>
              <a:rPr sz="2900" dirty="0">
                <a:latin typeface="Arial"/>
                <a:cs typeface="Arial"/>
              </a:rPr>
              <a:t>ise;</a:t>
            </a:r>
            <a:endParaRPr sz="2900">
              <a:latin typeface="Arial"/>
              <a:cs typeface="Arial"/>
            </a:endParaRPr>
          </a:p>
        </p:txBody>
      </p:sp>
      <p:sp>
        <p:nvSpPr>
          <p:cNvPr id="3" name="object 3"/>
          <p:cNvSpPr txBox="1"/>
          <p:nvPr/>
        </p:nvSpPr>
        <p:spPr>
          <a:xfrm>
            <a:off x="268838" y="3154864"/>
            <a:ext cx="8583728" cy="458486"/>
          </a:xfrm>
          <a:prstGeom prst="rect">
            <a:avLst/>
          </a:prstGeom>
        </p:spPr>
        <p:txBody>
          <a:bodyPr vert="horz" wrap="square" lIns="0" tIns="12092" rIns="0" bIns="0" rtlCol="0">
            <a:spAutoFit/>
          </a:bodyPr>
          <a:lstStyle/>
          <a:p>
            <a:pPr marL="158350" indent="-101344">
              <a:spcBef>
                <a:spcPts val="95"/>
              </a:spcBef>
              <a:buSzPct val="42187"/>
              <a:buChar char="●"/>
              <a:tabLst>
                <a:tab pos="158926" algn="l"/>
                <a:tab pos="1869105" algn="l"/>
                <a:tab pos="2359702" algn="l"/>
                <a:tab pos="3045501" algn="l"/>
                <a:tab pos="3536098" algn="l"/>
                <a:tab pos="4016906" algn="l"/>
                <a:tab pos="5642441" algn="l"/>
                <a:tab pos="6326512" algn="l"/>
                <a:tab pos="7422869" algn="l"/>
              </a:tabLst>
            </a:pPr>
            <a:r>
              <a:rPr sz="2900" spc="-5" dirty="0">
                <a:latin typeface="Arial"/>
                <a:cs typeface="Arial"/>
              </a:rPr>
              <a:t>T(n)=3n</a:t>
            </a:r>
            <a:r>
              <a:rPr sz="2900" spc="-6" baseline="25132" dirty="0">
                <a:latin typeface="Arial"/>
                <a:cs typeface="Arial"/>
              </a:rPr>
              <a:t>2	</a:t>
            </a:r>
            <a:r>
              <a:rPr sz="2900" dirty="0">
                <a:latin typeface="Arial"/>
                <a:cs typeface="Arial"/>
              </a:rPr>
              <a:t>+	4n	+	2	şeklinde	</a:t>
            </a:r>
            <a:r>
              <a:rPr sz="2900" spc="-5" dirty="0">
                <a:latin typeface="Arial"/>
                <a:cs typeface="Arial"/>
              </a:rPr>
              <a:t>bir	</a:t>
            </a:r>
            <a:r>
              <a:rPr sz="2900" dirty="0">
                <a:latin typeface="Arial"/>
                <a:cs typeface="Arial"/>
              </a:rPr>
              <a:t>ikinci	</a:t>
            </a:r>
            <a:r>
              <a:rPr sz="2900" spc="-5" dirty="0">
                <a:latin typeface="Arial"/>
                <a:cs typeface="Arial"/>
              </a:rPr>
              <a:t>derece</a:t>
            </a:r>
            <a:endParaRPr sz="2900">
              <a:latin typeface="Arial"/>
              <a:cs typeface="Arial"/>
            </a:endParaRPr>
          </a:p>
        </p:txBody>
      </p:sp>
      <p:sp>
        <p:nvSpPr>
          <p:cNvPr id="4" name="object 4"/>
          <p:cNvSpPr txBox="1"/>
          <p:nvPr/>
        </p:nvSpPr>
        <p:spPr>
          <a:xfrm>
            <a:off x="314903" y="3437844"/>
            <a:ext cx="3397330" cy="1136467"/>
          </a:xfrm>
          <a:prstGeom prst="rect">
            <a:avLst/>
          </a:prstGeom>
        </p:spPr>
        <p:txBody>
          <a:bodyPr vert="horz" wrap="square" lIns="0" tIns="127256" rIns="0" bIns="0" rtlCol="0">
            <a:spAutoFit/>
          </a:bodyPr>
          <a:lstStyle/>
          <a:p>
            <a:pPr marL="11516">
              <a:spcBef>
                <a:spcPts val="1002"/>
              </a:spcBef>
            </a:pPr>
            <a:r>
              <a:rPr sz="2900" spc="-5" dirty="0">
                <a:latin typeface="Arial"/>
                <a:cs typeface="Arial"/>
              </a:rPr>
              <a:t>denkleme </a:t>
            </a:r>
            <a:r>
              <a:rPr sz="2900" dirty="0">
                <a:latin typeface="Arial"/>
                <a:cs typeface="Arial"/>
              </a:rPr>
              <a:t>karşı</a:t>
            </a:r>
            <a:r>
              <a:rPr sz="2900" spc="-73" dirty="0">
                <a:latin typeface="Arial"/>
                <a:cs typeface="Arial"/>
              </a:rPr>
              <a:t> </a:t>
            </a:r>
            <a:r>
              <a:rPr sz="2900" spc="-32" dirty="0">
                <a:latin typeface="Arial"/>
                <a:cs typeface="Arial"/>
              </a:rPr>
              <a:t>gelir.</a:t>
            </a:r>
            <a:endParaRPr sz="2900">
              <a:latin typeface="Arial"/>
              <a:cs typeface="Arial"/>
            </a:endParaRPr>
          </a:p>
          <a:p>
            <a:pPr marL="112285" indent="-101344">
              <a:spcBef>
                <a:spcPts val="916"/>
              </a:spcBef>
              <a:buSzPct val="42187"/>
              <a:buChar char="●"/>
              <a:tabLst>
                <a:tab pos="112860" algn="l"/>
              </a:tabLst>
            </a:pPr>
            <a:r>
              <a:rPr sz="2900" dirty="0">
                <a:latin typeface="Arial"/>
                <a:cs typeface="Arial"/>
              </a:rPr>
              <a:t>Burada</a:t>
            </a:r>
            <a:endParaRPr sz="2900">
              <a:latin typeface="Arial"/>
              <a:cs typeface="Arial"/>
            </a:endParaRPr>
          </a:p>
        </p:txBody>
      </p:sp>
      <p:sp>
        <p:nvSpPr>
          <p:cNvPr id="5" name="object 5"/>
          <p:cNvSpPr txBox="1"/>
          <p:nvPr/>
        </p:nvSpPr>
        <p:spPr>
          <a:xfrm>
            <a:off x="672187" y="4627509"/>
            <a:ext cx="8203112" cy="1697162"/>
          </a:xfrm>
          <a:prstGeom prst="rect">
            <a:avLst/>
          </a:prstGeom>
        </p:spPr>
        <p:txBody>
          <a:bodyPr vert="horz" wrap="square" lIns="0" tIns="97312" rIns="0" bIns="0" rtlCol="0">
            <a:spAutoFit/>
          </a:bodyPr>
          <a:lstStyle/>
          <a:p>
            <a:pPr marL="276393" marR="50672" indent="-207294">
              <a:lnSpc>
                <a:spcPts val="2784"/>
              </a:lnSpc>
              <a:spcBef>
                <a:spcPts val="765"/>
              </a:spcBef>
              <a:buSzPct val="75000"/>
              <a:buChar char="–"/>
              <a:tabLst>
                <a:tab pos="276393" algn="l"/>
                <a:tab pos="1911140" algn="l"/>
                <a:tab pos="2325729" algn="l"/>
                <a:tab pos="2932641" algn="l"/>
                <a:tab pos="3347229" algn="l"/>
                <a:tab pos="3750302" algn="l"/>
                <a:tab pos="4521899" algn="l"/>
                <a:tab pos="5129963" algn="l"/>
                <a:tab pos="6125552" algn="l"/>
                <a:tab pos="7735539" algn="l"/>
              </a:tabLst>
            </a:pPr>
            <a:r>
              <a:rPr sz="2900" dirty="0">
                <a:latin typeface="Arial"/>
                <a:cs typeface="Arial"/>
              </a:rPr>
              <a:t>T(</a:t>
            </a:r>
            <a:r>
              <a:rPr sz="2900" spc="-18" dirty="0">
                <a:latin typeface="Arial"/>
                <a:cs typeface="Arial"/>
              </a:rPr>
              <a:t>n</a:t>
            </a:r>
            <a:r>
              <a:rPr sz="2900" dirty="0">
                <a:latin typeface="Arial"/>
                <a:cs typeface="Arial"/>
              </a:rPr>
              <a:t>)=</a:t>
            </a:r>
            <a:r>
              <a:rPr sz="2900" spc="-9" dirty="0">
                <a:latin typeface="Arial"/>
                <a:cs typeface="Arial"/>
              </a:rPr>
              <a:t>3n</a:t>
            </a:r>
            <a:r>
              <a:rPr sz="2900" spc="27" baseline="25132" dirty="0">
                <a:latin typeface="Arial"/>
                <a:cs typeface="Arial"/>
              </a:rPr>
              <a:t>2</a:t>
            </a:r>
            <a:r>
              <a:rPr sz="2900" baseline="25132" dirty="0">
                <a:latin typeface="Arial"/>
                <a:cs typeface="Arial"/>
              </a:rPr>
              <a:t>	</a:t>
            </a:r>
            <a:r>
              <a:rPr sz="2900" dirty="0">
                <a:latin typeface="Arial"/>
                <a:cs typeface="Arial"/>
              </a:rPr>
              <a:t>+	</a:t>
            </a:r>
            <a:r>
              <a:rPr sz="2900" spc="-9" dirty="0">
                <a:latin typeface="Arial"/>
                <a:cs typeface="Arial"/>
              </a:rPr>
              <a:t>4</a:t>
            </a:r>
            <a:r>
              <a:rPr sz="2900" dirty="0">
                <a:latin typeface="Arial"/>
                <a:cs typeface="Arial"/>
              </a:rPr>
              <a:t>n	+	2	</a:t>
            </a:r>
            <a:r>
              <a:rPr sz="2900" spc="-5" dirty="0">
                <a:latin typeface="Arial"/>
                <a:cs typeface="Arial"/>
              </a:rPr>
              <a:t>gib</a:t>
            </a:r>
            <a:r>
              <a:rPr sz="2900" dirty="0">
                <a:latin typeface="Arial"/>
                <a:cs typeface="Arial"/>
              </a:rPr>
              <a:t>i	bir	if</a:t>
            </a:r>
            <a:r>
              <a:rPr sz="2900" spc="-14" dirty="0">
                <a:latin typeface="Arial"/>
                <a:cs typeface="Arial"/>
              </a:rPr>
              <a:t>a</a:t>
            </a:r>
            <a:r>
              <a:rPr sz="2900" spc="-18" dirty="0">
                <a:latin typeface="Arial"/>
                <a:cs typeface="Arial"/>
              </a:rPr>
              <a:t>d</a:t>
            </a:r>
            <a:r>
              <a:rPr sz="2900" dirty="0">
                <a:latin typeface="Arial"/>
                <a:cs typeface="Arial"/>
              </a:rPr>
              <a:t>e	</a:t>
            </a:r>
            <a:r>
              <a:rPr sz="2900" spc="-5" dirty="0">
                <a:latin typeface="Arial"/>
                <a:cs typeface="Arial"/>
              </a:rPr>
              <a:t>üz</a:t>
            </a:r>
            <a:r>
              <a:rPr sz="2900" spc="-18" dirty="0">
                <a:latin typeface="Arial"/>
                <a:cs typeface="Arial"/>
              </a:rPr>
              <a:t>e</a:t>
            </a:r>
            <a:r>
              <a:rPr sz="2900" dirty="0">
                <a:latin typeface="Arial"/>
                <a:cs typeface="Arial"/>
              </a:rPr>
              <a:t>rin</a:t>
            </a:r>
            <a:r>
              <a:rPr sz="2900" spc="-14" dirty="0">
                <a:latin typeface="Arial"/>
                <a:cs typeface="Arial"/>
              </a:rPr>
              <a:t>d</a:t>
            </a:r>
            <a:r>
              <a:rPr sz="2900" dirty="0">
                <a:latin typeface="Arial"/>
                <a:cs typeface="Arial"/>
              </a:rPr>
              <a:t>e	</a:t>
            </a:r>
            <a:r>
              <a:rPr sz="2900" spc="-5" dirty="0">
                <a:latin typeface="Arial"/>
                <a:cs typeface="Arial"/>
              </a:rPr>
              <a:t>en  </a:t>
            </a:r>
            <a:r>
              <a:rPr sz="2900" spc="-9" dirty="0">
                <a:latin typeface="Arial"/>
                <a:cs typeface="Arial"/>
              </a:rPr>
              <a:t>önemli </a:t>
            </a:r>
            <a:r>
              <a:rPr sz="2900" spc="-5" dirty="0">
                <a:latin typeface="Arial"/>
                <a:cs typeface="Arial"/>
              </a:rPr>
              <a:t>parametre </a:t>
            </a:r>
            <a:r>
              <a:rPr sz="2900" spc="-9" dirty="0">
                <a:latin typeface="Arial"/>
                <a:cs typeface="Arial"/>
              </a:rPr>
              <a:t>hangi</a:t>
            </a:r>
            <a:r>
              <a:rPr sz="2900" spc="-18" dirty="0">
                <a:latin typeface="Arial"/>
                <a:cs typeface="Arial"/>
              </a:rPr>
              <a:t> </a:t>
            </a:r>
            <a:r>
              <a:rPr sz="2900" spc="-9" dirty="0">
                <a:latin typeface="Arial"/>
                <a:cs typeface="Arial"/>
              </a:rPr>
              <a:t>bölümdür?</a:t>
            </a:r>
            <a:endParaRPr sz="2900">
              <a:latin typeface="Arial"/>
              <a:cs typeface="Arial"/>
            </a:endParaRPr>
          </a:p>
          <a:p>
            <a:pPr marL="276393" marR="50672" indent="-207294">
              <a:lnSpc>
                <a:spcPct val="80000"/>
              </a:lnSpc>
              <a:spcBef>
                <a:spcPts val="1301"/>
              </a:spcBef>
              <a:buSzPct val="75000"/>
              <a:buChar char="–"/>
              <a:tabLst>
                <a:tab pos="276393" algn="l"/>
                <a:tab pos="1512674" algn="l"/>
                <a:tab pos="2135133" algn="l"/>
                <a:tab pos="3494639" algn="l"/>
                <a:tab pos="5037256" algn="l"/>
                <a:tab pos="6150311" algn="l"/>
                <a:tab pos="7262792" algn="l"/>
              </a:tabLst>
            </a:pPr>
            <a:r>
              <a:rPr sz="2900" dirty="0">
                <a:latin typeface="Arial"/>
                <a:cs typeface="Arial"/>
              </a:rPr>
              <a:t>Başka	b</a:t>
            </a:r>
            <a:r>
              <a:rPr sz="2900" spc="-9" dirty="0">
                <a:latin typeface="Arial"/>
                <a:cs typeface="Arial"/>
              </a:rPr>
              <a:t>i</a:t>
            </a:r>
            <a:r>
              <a:rPr sz="2900" dirty="0">
                <a:latin typeface="Arial"/>
                <a:cs typeface="Arial"/>
              </a:rPr>
              <a:t>r	</a:t>
            </a:r>
            <a:r>
              <a:rPr sz="2900" spc="-5" dirty="0">
                <a:latin typeface="Arial"/>
                <a:cs typeface="Arial"/>
              </a:rPr>
              <a:t>d</a:t>
            </a:r>
            <a:r>
              <a:rPr sz="2900" spc="-14" dirty="0">
                <a:latin typeface="Arial"/>
                <a:cs typeface="Arial"/>
              </a:rPr>
              <a:t>e</a:t>
            </a:r>
            <a:r>
              <a:rPr sz="2900" dirty="0">
                <a:latin typeface="Arial"/>
                <a:cs typeface="Arial"/>
              </a:rPr>
              <a:t>yişle	yür</a:t>
            </a:r>
            <a:r>
              <a:rPr sz="2900" spc="-18" dirty="0">
                <a:latin typeface="Arial"/>
                <a:cs typeface="Arial"/>
              </a:rPr>
              <a:t>ü</a:t>
            </a:r>
            <a:r>
              <a:rPr sz="2900" dirty="0">
                <a:latin typeface="Arial"/>
                <a:cs typeface="Arial"/>
              </a:rPr>
              <a:t>t</a:t>
            </a:r>
            <a:r>
              <a:rPr sz="2900" spc="-5" dirty="0">
                <a:latin typeface="Arial"/>
                <a:cs typeface="Arial"/>
              </a:rPr>
              <a:t>m</a:t>
            </a:r>
            <a:r>
              <a:rPr sz="2900" dirty="0">
                <a:latin typeface="Arial"/>
                <a:cs typeface="Arial"/>
              </a:rPr>
              <a:t>e	</a:t>
            </a:r>
            <a:r>
              <a:rPr sz="2900" spc="-5" dirty="0">
                <a:latin typeface="Arial"/>
                <a:cs typeface="Arial"/>
              </a:rPr>
              <a:t>h</a:t>
            </a:r>
            <a:r>
              <a:rPr sz="2900" spc="-14" dirty="0">
                <a:latin typeface="Arial"/>
                <a:cs typeface="Arial"/>
              </a:rPr>
              <a:t>ı</a:t>
            </a:r>
            <a:r>
              <a:rPr sz="2900" dirty="0">
                <a:latin typeface="Arial"/>
                <a:cs typeface="Arial"/>
              </a:rPr>
              <a:t>z</a:t>
            </a:r>
            <a:r>
              <a:rPr sz="2900" spc="-9" dirty="0">
                <a:latin typeface="Arial"/>
                <a:cs typeface="Arial"/>
              </a:rPr>
              <a:t>ı</a:t>
            </a:r>
            <a:r>
              <a:rPr sz="2900" spc="-5" dirty="0">
                <a:latin typeface="Arial"/>
                <a:cs typeface="Arial"/>
              </a:rPr>
              <a:t>n</a:t>
            </a:r>
            <a:r>
              <a:rPr sz="2900" dirty="0">
                <a:latin typeface="Arial"/>
                <a:cs typeface="Arial"/>
              </a:rPr>
              <a:t>ı	</a:t>
            </a:r>
            <a:r>
              <a:rPr sz="2900" spc="-9" dirty="0">
                <a:latin typeface="Arial"/>
                <a:cs typeface="Arial"/>
              </a:rPr>
              <a:t>hang</a:t>
            </a:r>
            <a:r>
              <a:rPr sz="2900" dirty="0">
                <a:latin typeface="Arial"/>
                <a:cs typeface="Arial"/>
              </a:rPr>
              <a:t>i	kısım  çok</a:t>
            </a:r>
            <a:r>
              <a:rPr sz="2900" spc="-18" dirty="0">
                <a:latin typeface="Arial"/>
                <a:cs typeface="Arial"/>
              </a:rPr>
              <a:t> </a:t>
            </a:r>
            <a:r>
              <a:rPr sz="2900" dirty="0">
                <a:latin typeface="Arial"/>
                <a:cs typeface="Arial"/>
              </a:rPr>
              <a:t>etkiler?</a:t>
            </a:r>
            <a:endParaRPr sz="2900">
              <a:latin typeface="Arial"/>
              <a:cs typeface="Arial"/>
            </a:endParaRPr>
          </a:p>
        </p:txBody>
      </p:sp>
    </p:spTree>
    <p:extLst>
      <p:ext uri="{BB962C8B-B14F-4D97-AF65-F5344CB8AC3E}">
        <p14:creationId xmlns:p14="http://schemas.microsoft.com/office/powerpoint/2010/main" val="2935788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254226" y="1292747"/>
            <a:ext cx="8716314" cy="3661375"/>
          </a:xfrm>
          <a:prstGeom prst="rect">
            <a:avLst/>
          </a:prstGeom>
        </p:spPr>
        <p:txBody>
          <a:bodyPr vert="horz" wrap="square" lIns="0" tIns="91555" rIns="0" bIns="0" rtlCol="0">
            <a:spAutoFit/>
          </a:bodyPr>
          <a:lstStyle/>
          <a:p>
            <a:pPr marL="45720" marR="38735" algn="just">
              <a:lnSpc>
                <a:spcPts val="2612"/>
              </a:lnSpc>
              <a:spcBef>
                <a:spcPts val="721"/>
              </a:spcBef>
              <a:buSzPct val="41666"/>
              <a:buChar char="●"/>
              <a:tabLst>
                <a:tab pos="141075" algn="l"/>
              </a:tabLst>
            </a:pPr>
            <a:r>
              <a:rPr dirty="0"/>
              <a:t>Büyüme </a:t>
            </a:r>
            <a:r>
              <a:rPr lang="tr-TR" spc="-5" dirty="0"/>
              <a:t>hızı </a:t>
            </a:r>
            <a:r>
              <a:rPr spc="-5" dirty="0"/>
              <a:t>bir </a:t>
            </a:r>
            <a:r>
              <a:rPr spc="-9" dirty="0"/>
              <a:t>algoritmanın </a:t>
            </a:r>
            <a:r>
              <a:rPr spc="-5" dirty="0"/>
              <a:t>performansını yansıtan</a:t>
            </a:r>
            <a:r>
              <a:rPr lang="tr-TR" spc="-5" dirty="0"/>
              <a:t> </a:t>
            </a:r>
            <a:r>
              <a:rPr spc="-5" dirty="0"/>
              <a:t> en iyi</a:t>
            </a:r>
            <a:r>
              <a:rPr spc="-14" dirty="0"/>
              <a:t> </a:t>
            </a:r>
            <a:r>
              <a:rPr spc="-18" dirty="0"/>
              <a:t>göstergedir.</a:t>
            </a:r>
            <a:endParaRPr lang="tr-TR" dirty="0"/>
          </a:p>
          <a:p>
            <a:pPr marL="45720" marR="36830" algn="just">
              <a:lnSpc>
                <a:spcPct val="80000"/>
              </a:lnSpc>
              <a:spcBef>
                <a:spcPts val="1297"/>
              </a:spcBef>
              <a:buSzPct val="41666"/>
              <a:buChar char="●"/>
              <a:tabLst>
                <a:tab pos="141075" algn="l"/>
              </a:tabLst>
            </a:pPr>
            <a:r>
              <a:rPr dirty="0"/>
              <a:t>Büyük-O notasyonu </a:t>
            </a:r>
            <a:r>
              <a:rPr spc="-5" dirty="0"/>
              <a:t>büyüme hızını </a:t>
            </a:r>
            <a:r>
              <a:rPr spc="-18" dirty="0"/>
              <a:t>gösterir. </a:t>
            </a:r>
            <a:r>
              <a:rPr dirty="0"/>
              <a:t>Bir  </a:t>
            </a:r>
            <a:r>
              <a:rPr spc="-9" dirty="0"/>
              <a:t>algoritmanın </a:t>
            </a:r>
            <a:r>
              <a:rPr spc="-5" dirty="0"/>
              <a:t>performansını en iyi tanımlayan  matematiksel </a:t>
            </a:r>
            <a:r>
              <a:rPr spc="-9" dirty="0"/>
              <a:t>bir </a:t>
            </a:r>
            <a:r>
              <a:rPr spc="-5" dirty="0"/>
              <a:t>formüldür ve </a:t>
            </a:r>
            <a:r>
              <a:rPr spc="-9" dirty="0"/>
              <a:t>algoritmanın </a:t>
            </a:r>
            <a:r>
              <a:rPr spc="5" dirty="0"/>
              <a:t>iç  </a:t>
            </a:r>
            <a:r>
              <a:rPr spc="-9" dirty="0"/>
              <a:t>detaylarına bakılarak </a:t>
            </a:r>
            <a:r>
              <a:rPr spc="-5" dirty="0"/>
              <a:t>elde</a:t>
            </a:r>
            <a:r>
              <a:rPr dirty="0"/>
              <a:t> </a:t>
            </a:r>
            <a:r>
              <a:rPr spc="-23" dirty="0"/>
              <a:t>edilir.</a:t>
            </a:r>
          </a:p>
          <a:p>
            <a:pPr marL="45720" marR="36830" algn="just">
              <a:lnSpc>
                <a:spcPct val="80000"/>
              </a:lnSpc>
              <a:spcBef>
                <a:spcPts val="1297"/>
              </a:spcBef>
              <a:buSzPct val="41666"/>
              <a:buChar char="●"/>
              <a:tabLst>
                <a:tab pos="141075" algn="l"/>
              </a:tabLst>
            </a:pPr>
            <a:r>
              <a:rPr lang="en-US" spc="-23" dirty="0">
                <a:ea typeface="+mn-lt"/>
                <a:cs typeface="+mn-lt"/>
              </a:rPr>
              <a:t>Big </a:t>
            </a:r>
            <a:r>
              <a:rPr lang="tr-TR" spc="-23" dirty="0">
                <a:ea typeface="+mn-lt"/>
                <a:cs typeface="+mn-lt"/>
              </a:rPr>
              <a:t>O</a:t>
            </a:r>
            <a:r>
              <a:rPr lang="en-US" spc="-23" dirty="0">
                <a:ea typeface="+mn-lt"/>
                <a:cs typeface="+mn-lt"/>
              </a:rPr>
              <a:t> </a:t>
            </a:r>
            <a:r>
              <a:rPr lang="en-US" spc="-23" dirty="0" err="1">
                <a:ea typeface="+mn-lt"/>
                <a:cs typeface="+mn-lt"/>
              </a:rPr>
              <a:t>bulunurken</a:t>
            </a:r>
            <a:r>
              <a:rPr lang="en-US" spc="-23" dirty="0">
                <a:ea typeface="+mn-lt"/>
                <a:cs typeface="+mn-lt"/>
              </a:rPr>
              <a:t> time complexity </a:t>
            </a:r>
            <a:r>
              <a:rPr lang="en-US" spc="-23" dirty="0" err="1">
                <a:ea typeface="+mn-lt"/>
                <a:cs typeface="+mn-lt"/>
              </a:rPr>
              <a:t>bağıntısındaki</a:t>
            </a:r>
            <a:r>
              <a:rPr lang="en-US" spc="-23" dirty="0">
                <a:ea typeface="+mn-lt"/>
                <a:cs typeface="+mn-lt"/>
              </a:rPr>
              <a:t> en </a:t>
            </a:r>
            <a:r>
              <a:rPr lang="en-US" spc="-23" dirty="0" err="1">
                <a:ea typeface="+mn-lt"/>
                <a:cs typeface="+mn-lt"/>
              </a:rPr>
              <a:t>büyük</a:t>
            </a:r>
            <a:r>
              <a:rPr lang="en-US" spc="-23" dirty="0">
                <a:ea typeface="+mn-lt"/>
                <a:cs typeface="+mn-lt"/>
              </a:rPr>
              <a:t> </a:t>
            </a:r>
            <a:r>
              <a:rPr lang="en-US" spc="-23" dirty="0" err="1">
                <a:ea typeface="+mn-lt"/>
                <a:cs typeface="+mn-lt"/>
              </a:rPr>
              <a:t>artışı</a:t>
            </a:r>
            <a:r>
              <a:rPr lang="en-US" spc="-23" dirty="0">
                <a:ea typeface="+mn-lt"/>
                <a:cs typeface="+mn-lt"/>
              </a:rPr>
              <a:t> </a:t>
            </a:r>
            <a:r>
              <a:rPr lang="en-US" spc="-23" dirty="0" err="1">
                <a:ea typeface="+mn-lt"/>
                <a:cs typeface="+mn-lt"/>
              </a:rPr>
              <a:t>yöneten</a:t>
            </a:r>
            <a:r>
              <a:rPr lang="en-US" spc="-23" dirty="0">
                <a:ea typeface="+mn-lt"/>
                <a:cs typeface="+mn-lt"/>
              </a:rPr>
              <a:t> </a:t>
            </a:r>
            <a:r>
              <a:rPr lang="en-US" spc="-23" dirty="0" err="1">
                <a:ea typeface="+mn-lt"/>
                <a:cs typeface="+mn-lt"/>
              </a:rPr>
              <a:t>terim</a:t>
            </a:r>
            <a:r>
              <a:rPr lang="en-US" spc="-23" dirty="0">
                <a:ea typeface="+mn-lt"/>
                <a:cs typeface="+mn-lt"/>
              </a:rPr>
              <a:t> </a:t>
            </a:r>
            <a:r>
              <a:rPr lang="en-US" spc="-23" dirty="0" err="1">
                <a:ea typeface="+mn-lt"/>
                <a:cs typeface="+mn-lt"/>
              </a:rPr>
              <a:t>alınır</a:t>
            </a:r>
            <a:r>
              <a:rPr lang="en-US" spc="-23" dirty="0">
                <a:ea typeface="+mn-lt"/>
                <a:cs typeface="+mn-lt"/>
              </a:rPr>
              <a:t> </a:t>
            </a:r>
            <a:r>
              <a:rPr lang="en-US" spc="-23" dirty="0" err="1">
                <a:ea typeface="+mn-lt"/>
                <a:cs typeface="+mn-lt"/>
              </a:rPr>
              <a:t>diğerleri</a:t>
            </a:r>
            <a:r>
              <a:rPr lang="en-US" spc="-23" dirty="0">
                <a:ea typeface="+mn-lt"/>
                <a:cs typeface="+mn-lt"/>
              </a:rPr>
              <a:t> </a:t>
            </a:r>
            <a:r>
              <a:rPr lang="en-US" spc="-23" dirty="0" err="1">
                <a:ea typeface="+mn-lt"/>
                <a:cs typeface="+mn-lt"/>
              </a:rPr>
              <a:t>göz</a:t>
            </a:r>
            <a:r>
              <a:rPr lang="en-US" spc="-23" dirty="0">
                <a:ea typeface="+mn-lt"/>
                <a:cs typeface="+mn-lt"/>
              </a:rPr>
              <a:t> </a:t>
            </a:r>
            <a:r>
              <a:rPr lang="en-US" spc="-23" dirty="0" err="1">
                <a:ea typeface="+mn-lt"/>
                <a:cs typeface="+mn-lt"/>
              </a:rPr>
              <a:t>ardı</a:t>
            </a:r>
            <a:r>
              <a:rPr lang="en-US" spc="-23" dirty="0">
                <a:ea typeface="+mn-lt"/>
                <a:cs typeface="+mn-lt"/>
              </a:rPr>
              <a:t> </a:t>
            </a:r>
            <a:r>
              <a:rPr lang="en-US" spc="-23" dirty="0" err="1">
                <a:ea typeface="+mn-lt"/>
                <a:cs typeface="+mn-lt"/>
              </a:rPr>
              <a:t>edilir</a:t>
            </a:r>
            <a:r>
              <a:rPr lang="en-US" spc="-23" dirty="0">
                <a:ea typeface="+mn-lt"/>
                <a:cs typeface="+mn-lt"/>
              </a:rPr>
              <a:t> </a:t>
            </a:r>
            <a:r>
              <a:rPr lang="en-US" spc="-23" dirty="0" err="1">
                <a:ea typeface="+mn-lt"/>
                <a:cs typeface="+mn-lt"/>
              </a:rPr>
              <a:t>çünkü</a:t>
            </a:r>
            <a:r>
              <a:rPr lang="en-US" spc="-23" dirty="0">
                <a:ea typeface="+mn-lt"/>
                <a:cs typeface="+mn-lt"/>
              </a:rPr>
              <a:t> input size </a:t>
            </a:r>
            <a:r>
              <a:rPr lang="en-US" spc="-23" dirty="0" err="1">
                <a:ea typeface="+mn-lt"/>
                <a:cs typeface="+mn-lt"/>
              </a:rPr>
              <a:t>sonsuza</a:t>
            </a:r>
            <a:r>
              <a:rPr lang="en-US" spc="-23" dirty="0">
                <a:ea typeface="+mn-lt"/>
                <a:cs typeface="+mn-lt"/>
              </a:rPr>
              <a:t> </a:t>
            </a:r>
            <a:r>
              <a:rPr lang="en-US" spc="-23" dirty="0" err="1">
                <a:ea typeface="+mn-lt"/>
                <a:cs typeface="+mn-lt"/>
              </a:rPr>
              <a:t>giderken</a:t>
            </a:r>
            <a:r>
              <a:rPr lang="en-US" spc="-23" dirty="0">
                <a:ea typeface="+mn-lt"/>
                <a:cs typeface="+mn-lt"/>
              </a:rPr>
              <a:t> </a:t>
            </a:r>
            <a:r>
              <a:rPr lang="en-US" spc="-23" dirty="0" err="1">
                <a:ea typeface="+mn-lt"/>
                <a:cs typeface="+mn-lt"/>
              </a:rPr>
              <a:t>bu</a:t>
            </a:r>
            <a:r>
              <a:rPr lang="en-US" spc="-23" dirty="0">
                <a:ea typeface="+mn-lt"/>
                <a:cs typeface="+mn-lt"/>
              </a:rPr>
              <a:t> </a:t>
            </a:r>
            <a:r>
              <a:rPr lang="en-US" spc="-23" dirty="0" err="1">
                <a:ea typeface="+mn-lt"/>
                <a:cs typeface="+mn-lt"/>
              </a:rPr>
              <a:t>büyümeyi</a:t>
            </a:r>
            <a:r>
              <a:rPr lang="en-US" spc="-23" dirty="0">
                <a:ea typeface="+mn-lt"/>
                <a:cs typeface="+mn-lt"/>
              </a:rPr>
              <a:t> </a:t>
            </a:r>
            <a:r>
              <a:rPr lang="en-US" spc="-23" dirty="0" err="1">
                <a:ea typeface="+mn-lt"/>
                <a:cs typeface="+mn-lt"/>
              </a:rPr>
              <a:t>yönetecek</a:t>
            </a:r>
            <a:r>
              <a:rPr lang="en-US" spc="-23" dirty="0">
                <a:ea typeface="+mn-lt"/>
                <a:cs typeface="+mn-lt"/>
              </a:rPr>
              <a:t> </a:t>
            </a:r>
            <a:r>
              <a:rPr lang="en-US" spc="-23" dirty="0" err="1">
                <a:ea typeface="+mn-lt"/>
                <a:cs typeface="+mn-lt"/>
              </a:rPr>
              <a:t>olan</a:t>
            </a:r>
            <a:r>
              <a:rPr lang="en-US" spc="-23" dirty="0">
                <a:ea typeface="+mn-lt"/>
                <a:cs typeface="+mn-lt"/>
              </a:rPr>
              <a:t>, en </a:t>
            </a:r>
            <a:r>
              <a:rPr lang="en-US" spc="-23" dirty="0" err="1">
                <a:ea typeface="+mn-lt"/>
                <a:cs typeface="+mn-lt"/>
              </a:rPr>
              <a:t>büyük</a:t>
            </a:r>
            <a:r>
              <a:rPr lang="en-US" spc="-23" dirty="0">
                <a:ea typeface="+mn-lt"/>
                <a:cs typeface="+mn-lt"/>
              </a:rPr>
              <a:t> </a:t>
            </a:r>
            <a:r>
              <a:rPr lang="en-US" spc="-23" dirty="0" err="1">
                <a:ea typeface="+mn-lt"/>
                <a:cs typeface="+mn-lt"/>
              </a:rPr>
              <a:t>değişkenli</a:t>
            </a:r>
            <a:r>
              <a:rPr lang="en-US" spc="-23" dirty="0">
                <a:ea typeface="+mn-lt"/>
                <a:cs typeface="+mn-lt"/>
              </a:rPr>
              <a:t> </a:t>
            </a:r>
            <a:r>
              <a:rPr lang="en-US" spc="-23" dirty="0" err="1">
                <a:ea typeface="+mn-lt"/>
                <a:cs typeface="+mn-lt"/>
              </a:rPr>
              <a:t>terim</a:t>
            </a:r>
            <a:r>
              <a:rPr lang="en-US" spc="-23" dirty="0">
                <a:ea typeface="+mn-lt"/>
                <a:cs typeface="+mn-lt"/>
              </a:rPr>
              <a:t> </a:t>
            </a:r>
            <a:r>
              <a:rPr lang="en-US" spc="-23" dirty="0" err="1">
                <a:ea typeface="+mn-lt"/>
                <a:cs typeface="+mn-lt"/>
              </a:rPr>
              <a:t>olur</a:t>
            </a:r>
            <a:r>
              <a:rPr lang="en-US" spc="-23" dirty="0">
                <a:ea typeface="+mn-lt"/>
                <a:cs typeface="+mn-lt"/>
              </a:rPr>
              <a:t>.</a:t>
            </a:r>
            <a:endParaRPr lang="tr-TR" spc="-23" dirty="0"/>
          </a:p>
        </p:txBody>
      </p:sp>
      <p:sp>
        <p:nvSpPr>
          <p:cNvPr id="9" name="object 2">
            <a:extLst>
              <a:ext uri="{FF2B5EF4-FFF2-40B4-BE49-F238E27FC236}">
                <a16:creationId xmlns:a16="http://schemas.microsoft.com/office/drawing/2014/main" id="{EAAA74EF-74FD-4889-BA82-47B796ECEB84}"/>
              </a:ext>
            </a:extLst>
          </p:cNvPr>
          <p:cNvSpPr txBox="1">
            <a:spLocks/>
          </p:cNvSpPr>
          <p:nvPr/>
        </p:nvSpPr>
        <p:spPr bwMode="auto">
          <a:xfrm>
            <a:off x="397725" y="608027"/>
            <a:ext cx="8795078" cy="596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516" rIns="0" bIns="0" numCol="1" rtlCol="0" anchor="b" anchorCtr="0" compatLnSpc="1">
            <a:prstTxWarp prst="textNoShape">
              <a:avLst/>
            </a:prstTxWarp>
            <a:sp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marL="11430">
              <a:spcBef>
                <a:spcPts val="91"/>
              </a:spcBef>
            </a:pPr>
            <a:r>
              <a:rPr lang="tr-TR" sz="3800" b="1" spc="-5" dirty="0">
                <a:ea typeface="+mj-lt"/>
                <a:cs typeface="+mj-lt"/>
              </a:rPr>
              <a:t>Büyüme Hızı ve Büyük-O (</a:t>
            </a:r>
            <a:r>
              <a:rPr lang="tr-TR" sz="3800" b="1" spc="-5" dirty="0" err="1">
                <a:ea typeface="+mj-lt"/>
                <a:cs typeface="+mj-lt"/>
              </a:rPr>
              <a:t>big</a:t>
            </a:r>
            <a:r>
              <a:rPr lang="tr-TR" sz="3800" b="1" spc="-5" dirty="0">
                <a:ea typeface="+mj-lt"/>
                <a:cs typeface="+mj-lt"/>
              </a:rPr>
              <a:t>-O) </a:t>
            </a:r>
            <a:r>
              <a:rPr lang="tr-TR" sz="3800" b="1" spc="-5" dirty="0" err="1">
                <a:ea typeface="+mj-lt"/>
                <a:cs typeface="+mj-lt"/>
              </a:rPr>
              <a:t>notasyonu</a:t>
            </a:r>
            <a:endParaRPr lang="tr-TR" sz="3800" b="1">
              <a:cs typeface="Calibri"/>
            </a:endParaRPr>
          </a:p>
        </p:txBody>
      </p:sp>
    </p:spTree>
    <p:extLst>
      <p:ext uri="{BB962C8B-B14F-4D97-AF65-F5344CB8AC3E}">
        <p14:creationId xmlns:p14="http://schemas.microsoft.com/office/powerpoint/2010/main" val="323583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body" idx="1"/>
          </p:nvPr>
        </p:nvSpPr>
        <p:spPr>
          <a:xfrm>
            <a:off x="254226" y="1292747"/>
            <a:ext cx="8716314" cy="1811894"/>
          </a:xfrm>
          <a:prstGeom prst="rect">
            <a:avLst/>
          </a:prstGeom>
        </p:spPr>
        <p:txBody>
          <a:bodyPr vert="horz" wrap="square" lIns="0" tIns="91555" rIns="0" bIns="0" rtlCol="0">
            <a:spAutoFit/>
          </a:bodyPr>
          <a:lstStyle/>
          <a:p>
            <a:pPr marL="45720" marR="38735" algn="just">
              <a:lnSpc>
                <a:spcPts val="2612"/>
              </a:lnSpc>
              <a:spcBef>
                <a:spcPts val="721"/>
              </a:spcBef>
              <a:buSzPct val="41666"/>
              <a:buChar char="●"/>
              <a:tabLst>
                <a:tab pos="141075" algn="l"/>
              </a:tabLst>
            </a:pPr>
            <a:r>
              <a:rPr spc="-5" dirty="0"/>
              <a:t>Büyük-O girdi verisinin </a:t>
            </a:r>
            <a:r>
              <a:rPr spc="-9" dirty="0"/>
              <a:t>büyüklüğünü gösteren </a:t>
            </a:r>
            <a:r>
              <a:rPr spc="-5" dirty="0"/>
              <a:t>bir N</a:t>
            </a:r>
            <a:r>
              <a:rPr lang="tr-TR" spc="-5" dirty="0"/>
              <a:t> </a:t>
            </a:r>
            <a:r>
              <a:rPr spc="-5" dirty="0"/>
              <a:t> parametresine dayanan bir</a:t>
            </a:r>
            <a:r>
              <a:rPr spc="-50" dirty="0"/>
              <a:t> </a:t>
            </a:r>
            <a:r>
              <a:rPr spc="-14" dirty="0"/>
              <a:t>fonksiyondur.</a:t>
            </a:r>
            <a:endParaRPr lang="tr-TR" spc="-18" dirty="0"/>
          </a:p>
          <a:p>
            <a:pPr marL="460375" algn="just">
              <a:lnSpc>
                <a:spcPts val="2775"/>
              </a:lnSpc>
              <a:spcBef>
                <a:spcPts val="367"/>
              </a:spcBef>
            </a:pPr>
            <a:r>
              <a:rPr sz="2000" dirty="0"/>
              <a:t>– </a:t>
            </a:r>
            <a:r>
              <a:rPr spc="-5" dirty="0"/>
              <a:t>Örneğin n değerine </a:t>
            </a:r>
            <a:r>
              <a:rPr spc="-9" dirty="0"/>
              <a:t>bağlı </a:t>
            </a:r>
            <a:r>
              <a:rPr spc="-5" dirty="0"/>
              <a:t>olarak performansı</a:t>
            </a:r>
            <a:r>
              <a:rPr spc="390" dirty="0"/>
              <a:t> </a:t>
            </a:r>
            <a:r>
              <a:rPr spc="-5" dirty="0"/>
              <a:t>(sabit</a:t>
            </a:r>
            <a:endParaRPr sz="2000"/>
          </a:p>
          <a:p>
            <a:pPr marL="667385" marR="38735" algn="just">
              <a:lnSpc>
                <a:spcPct val="70100"/>
              </a:lnSpc>
              <a:spcBef>
                <a:spcPts val="485"/>
              </a:spcBef>
            </a:pPr>
            <a:r>
              <a:rPr spc="-5" dirty="0"/>
              <a:t>a, b, </a:t>
            </a:r>
            <a:r>
              <a:rPr dirty="0"/>
              <a:t>c </a:t>
            </a:r>
            <a:r>
              <a:rPr spc="-9" dirty="0"/>
              <a:t>değerleri </a:t>
            </a:r>
            <a:r>
              <a:rPr spc="-5" dirty="0"/>
              <a:t>için) an</a:t>
            </a:r>
            <a:r>
              <a:rPr spc="-6" baseline="25000" dirty="0"/>
              <a:t>2 </a:t>
            </a:r>
            <a:r>
              <a:rPr dirty="0"/>
              <a:t>+ </a:t>
            </a:r>
            <a:r>
              <a:rPr spc="-5" dirty="0"/>
              <a:t>bn </a:t>
            </a:r>
            <a:r>
              <a:rPr dirty="0"/>
              <a:t>+ c </a:t>
            </a:r>
            <a:r>
              <a:rPr spc="-5" dirty="0"/>
              <a:t>olan bir  </a:t>
            </a:r>
            <a:r>
              <a:rPr spc="-9" dirty="0"/>
              <a:t>algoritmanın </a:t>
            </a:r>
            <a:r>
              <a:rPr spc="-5" dirty="0"/>
              <a:t>performansı</a:t>
            </a:r>
            <a:r>
              <a:rPr spc="5" dirty="0"/>
              <a:t> </a:t>
            </a:r>
            <a:r>
              <a:rPr spc="-5" dirty="0"/>
              <a:t>O(N</a:t>
            </a:r>
            <a:r>
              <a:rPr spc="-6" baseline="25000" dirty="0"/>
              <a:t>2</a:t>
            </a:r>
            <a:r>
              <a:rPr spc="-5" dirty="0"/>
              <a:t>)’dir</a:t>
            </a:r>
            <a:endParaRPr/>
          </a:p>
        </p:txBody>
      </p:sp>
      <p:sp>
        <p:nvSpPr>
          <p:cNvPr id="4" name="object 4"/>
          <p:cNvSpPr txBox="1"/>
          <p:nvPr/>
        </p:nvSpPr>
        <p:spPr>
          <a:xfrm>
            <a:off x="729769" y="3208112"/>
            <a:ext cx="3045505" cy="427127"/>
          </a:xfrm>
          <a:prstGeom prst="rect">
            <a:avLst/>
          </a:prstGeom>
        </p:spPr>
        <p:txBody>
          <a:bodyPr vert="horz" wrap="square" lIns="0" tIns="11516" rIns="0" bIns="0" rtlCol="0">
            <a:spAutoFit/>
          </a:bodyPr>
          <a:lstStyle/>
          <a:p>
            <a:pPr marL="11516">
              <a:spcBef>
                <a:spcPts val="91"/>
              </a:spcBef>
              <a:tabLst>
                <a:tab pos="704801" algn="l"/>
                <a:tab pos="1899048" algn="l"/>
              </a:tabLst>
            </a:pPr>
            <a:r>
              <a:rPr sz="2000" dirty="0">
                <a:latin typeface="Arial"/>
                <a:cs typeface="Arial"/>
              </a:rPr>
              <a:t>–</a:t>
            </a:r>
            <a:r>
              <a:rPr sz="2000" spc="-73" dirty="0">
                <a:latin typeface="Arial"/>
                <a:cs typeface="Arial"/>
              </a:rPr>
              <a:t> </a:t>
            </a:r>
            <a:r>
              <a:rPr sz="2700" spc="-5" dirty="0">
                <a:latin typeface="Arial"/>
                <a:cs typeface="Arial"/>
              </a:rPr>
              <a:t>N	</a:t>
            </a:r>
            <a:r>
              <a:rPr sz="2700" spc="-9" dirty="0">
                <a:latin typeface="Arial"/>
                <a:cs typeface="Arial"/>
              </a:rPr>
              <a:t>değeri	</a:t>
            </a:r>
            <a:r>
              <a:rPr sz="2700" spc="-5" dirty="0">
                <a:latin typeface="Arial"/>
                <a:cs typeface="Arial"/>
              </a:rPr>
              <a:t>arttıkça</a:t>
            </a:r>
            <a:endParaRPr sz="2700">
              <a:latin typeface="Arial"/>
              <a:cs typeface="Arial"/>
            </a:endParaRPr>
          </a:p>
        </p:txBody>
      </p:sp>
      <p:sp>
        <p:nvSpPr>
          <p:cNvPr id="5" name="object 5"/>
          <p:cNvSpPr txBox="1"/>
          <p:nvPr/>
        </p:nvSpPr>
        <p:spPr>
          <a:xfrm>
            <a:off x="3964281" y="3138247"/>
            <a:ext cx="447987" cy="432256"/>
          </a:xfrm>
          <a:prstGeom prst="rect">
            <a:avLst/>
          </a:prstGeom>
        </p:spPr>
        <p:txBody>
          <a:bodyPr vert="horz" wrap="square" lIns="0" tIns="11516" rIns="0" bIns="0" rtlCol="0">
            <a:spAutoFit/>
          </a:bodyPr>
          <a:lstStyle/>
          <a:p>
            <a:pPr marL="34549">
              <a:spcBef>
                <a:spcPts val="91"/>
              </a:spcBef>
            </a:pPr>
            <a:r>
              <a:rPr sz="4100" baseline="-16666" dirty="0">
                <a:latin typeface="Arial"/>
                <a:cs typeface="Arial"/>
              </a:rPr>
              <a:t>N</a:t>
            </a:r>
            <a:r>
              <a:rPr sz="1800" dirty="0">
                <a:latin typeface="Arial"/>
                <a:cs typeface="Arial"/>
              </a:rPr>
              <a:t>2</a:t>
            </a:r>
            <a:endParaRPr sz="1800">
              <a:latin typeface="Arial"/>
              <a:cs typeface="Arial"/>
            </a:endParaRPr>
          </a:p>
        </p:txBody>
      </p:sp>
      <p:sp>
        <p:nvSpPr>
          <p:cNvPr id="6" name="object 6"/>
          <p:cNvSpPr txBox="1"/>
          <p:nvPr/>
        </p:nvSpPr>
        <p:spPr>
          <a:xfrm>
            <a:off x="4602289" y="3208112"/>
            <a:ext cx="4224781" cy="427127"/>
          </a:xfrm>
          <a:prstGeom prst="rect">
            <a:avLst/>
          </a:prstGeom>
        </p:spPr>
        <p:txBody>
          <a:bodyPr vert="horz" wrap="square" lIns="0" tIns="11516" rIns="0" bIns="0" rtlCol="0">
            <a:spAutoFit/>
          </a:bodyPr>
          <a:lstStyle/>
          <a:p>
            <a:pPr marL="11516">
              <a:spcBef>
                <a:spcPts val="91"/>
              </a:spcBef>
              <a:tabLst>
                <a:tab pos="1092327" algn="l"/>
                <a:tab pos="2344731" algn="l"/>
                <a:tab pos="3693297" algn="l"/>
              </a:tabLst>
            </a:pPr>
            <a:r>
              <a:rPr sz="2700" spc="-5" dirty="0">
                <a:latin typeface="Arial"/>
                <a:cs typeface="Arial"/>
              </a:rPr>
              <a:t>terimi	ba</a:t>
            </a:r>
            <a:r>
              <a:rPr sz="2700" spc="-14" dirty="0">
                <a:latin typeface="Arial"/>
                <a:cs typeface="Arial"/>
              </a:rPr>
              <a:t>s</a:t>
            </a:r>
            <a:r>
              <a:rPr sz="2700" spc="5" dirty="0">
                <a:latin typeface="Arial"/>
                <a:cs typeface="Arial"/>
              </a:rPr>
              <a:t>k</a:t>
            </a:r>
            <a:r>
              <a:rPr sz="2700" spc="-18" dirty="0">
                <a:latin typeface="Arial"/>
                <a:cs typeface="Arial"/>
              </a:rPr>
              <a:t>ı</a:t>
            </a:r>
            <a:r>
              <a:rPr sz="2700" dirty="0">
                <a:latin typeface="Arial"/>
                <a:cs typeface="Arial"/>
              </a:rPr>
              <a:t>n	</a:t>
            </a:r>
            <a:r>
              <a:rPr sz="2700" spc="-5" dirty="0">
                <a:latin typeface="Arial"/>
                <a:cs typeface="Arial"/>
              </a:rPr>
              <a:t>olacağ</a:t>
            </a:r>
            <a:r>
              <a:rPr sz="2700" dirty="0">
                <a:latin typeface="Arial"/>
                <a:cs typeface="Arial"/>
              </a:rPr>
              <a:t>ı	</a:t>
            </a:r>
            <a:r>
              <a:rPr sz="2700" spc="-5" dirty="0">
                <a:latin typeface="Arial"/>
                <a:cs typeface="Arial"/>
              </a:rPr>
              <a:t>iç</a:t>
            </a:r>
            <a:r>
              <a:rPr sz="2700" spc="5" dirty="0">
                <a:latin typeface="Arial"/>
                <a:cs typeface="Arial"/>
              </a:rPr>
              <a:t>i</a:t>
            </a:r>
            <a:r>
              <a:rPr sz="2700" dirty="0">
                <a:latin typeface="Arial"/>
                <a:cs typeface="Arial"/>
              </a:rPr>
              <a:t>n</a:t>
            </a:r>
            <a:endParaRPr sz="2700">
              <a:latin typeface="Arial"/>
              <a:cs typeface="Arial"/>
            </a:endParaRPr>
          </a:p>
        </p:txBody>
      </p:sp>
      <p:sp>
        <p:nvSpPr>
          <p:cNvPr id="7" name="object 7"/>
          <p:cNvSpPr txBox="1"/>
          <p:nvPr/>
        </p:nvSpPr>
        <p:spPr>
          <a:xfrm>
            <a:off x="937064" y="3475480"/>
            <a:ext cx="7890443" cy="724428"/>
          </a:xfrm>
          <a:prstGeom prst="rect">
            <a:avLst/>
          </a:prstGeom>
        </p:spPr>
        <p:txBody>
          <a:bodyPr vert="horz" wrap="square" lIns="0" tIns="135317" rIns="0" bIns="0" rtlCol="0">
            <a:spAutoFit/>
          </a:bodyPr>
          <a:lstStyle/>
          <a:p>
            <a:pPr marL="11516" marR="4607">
              <a:lnSpc>
                <a:spcPct val="70100"/>
              </a:lnSpc>
              <a:spcBef>
                <a:spcPts val="1065"/>
              </a:spcBef>
              <a:tabLst>
                <a:tab pos="1484459" algn="l"/>
                <a:tab pos="3821704" algn="l"/>
                <a:tab pos="5102899" algn="l"/>
                <a:tab pos="6289084" algn="l"/>
                <a:tab pos="7111352" algn="l"/>
              </a:tabLst>
            </a:pPr>
            <a:r>
              <a:rPr sz="2700" spc="-5" dirty="0">
                <a:latin typeface="Arial"/>
                <a:cs typeface="Arial"/>
              </a:rPr>
              <a:t>büyük-</a:t>
            </a:r>
            <a:r>
              <a:rPr sz="2700" dirty="0">
                <a:latin typeface="Arial"/>
                <a:cs typeface="Arial"/>
              </a:rPr>
              <a:t>O	no</a:t>
            </a:r>
            <a:r>
              <a:rPr sz="2700" spc="-9" dirty="0">
                <a:latin typeface="Arial"/>
                <a:cs typeface="Arial"/>
              </a:rPr>
              <a:t>t</a:t>
            </a:r>
            <a:r>
              <a:rPr sz="2700" dirty="0">
                <a:latin typeface="Arial"/>
                <a:cs typeface="Arial"/>
              </a:rPr>
              <a:t>asyonu</a:t>
            </a:r>
            <a:r>
              <a:rPr sz="2700" spc="-23" dirty="0">
                <a:latin typeface="Arial"/>
                <a:cs typeface="Arial"/>
              </a:rPr>
              <a:t>n</a:t>
            </a:r>
            <a:r>
              <a:rPr sz="2700" dirty="0">
                <a:latin typeface="Arial"/>
                <a:cs typeface="Arial"/>
              </a:rPr>
              <a:t>da	sade</a:t>
            </a:r>
            <a:r>
              <a:rPr sz="2700" spc="-18" dirty="0">
                <a:latin typeface="Arial"/>
                <a:cs typeface="Arial"/>
              </a:rPr>
              <a:t>c</a:t>
            </a:r>
            <a:r>
              <a:rPr sz="2700" dirty="0">
                <a:latin typeface="Arial"/>
                <a:cs typeface="Arial"/>
              </a:rPr>
              <a:t>e	</a:t>
            </a:r>
            <a:r>
              <a:rPr sz="2700" spc="-5" dirty="0">
                <a:latin typeface="Arial"/>
                <a:cs typeface="Arial"/>
              </a:rPr>
              <a:t>bask</a:t>
            </a:r>
            <a:r>
              <a:rPr sz="2700" spc="-23" dirty="0">
                <a:latin typeface="Arial"/>
                <a:cs typeface="Arial"/>
              </a:rPr>
              <a:t>ı</a:t>
            </a:r>
            <a:r>
              <a:rPr sz="2700" dirty="0">
                <a:latin typeface="Arial"/>
                <a:cs typeface="Arial"/>
              </a:rPr>
              <a:t>n	olan	te</a:t>
            </a:r>
            <a:r>
              <a:rPr sz="2700" spc="-14" dirty="0">
                <a:latin typeface="Arial"/>
                <a:cs typeface="Arial"/>
              </a:rPr>
              <a:t>r</a:t>
            </a:r>
            <a:r>
              <a:rPr sz="2700" dirty="0">
                <a:latin typeface="Arial"/>
                <a:cs typeface="Arial"/>
              </a:rPr>
              <a:t>im  </a:t>
            </a:r>
            <a:r>
              <a:rPr sz="2700" spc="-5" dirty="0">
                <a:latin typeface="Arial"/>
                <a:cs typeface="Arial"/>
              </a:rPr>
              <a:t>kullanılır</a:t>
            </a:r>
            <a:endParaRPr sz="2700">
              <a:latin typeface="Arial"/>
              <a:cs typeface="Arial"/>
            </a:endParaRPr>
          </a:p>
        </p:txBody>
      </p:sp>
      <p:sp>
        <p:nvSpPr>
          <p:cNvPr id="9" name="object 2">
            <a:extLst>
              <a:ext uri="{FF2B5EF4-FFF2-40B4-BE49-F238E27FC236}">
                <a16:creationId xmlns:a16="http://schemas.microsoft.com/office/drawing/2014/main" id="{EAAA74EF-74FD-4889-BA82-47B796ECEB84}"/>
              </a:ext>
            </a:extLst>
          </p:cNvPr>
          <p:cNvSpPr txBox="1">
            <a:spLocks/>
          </p:cNvSpPr>
          <p:nvPr/>
        </p:nvSpPr>
        <p:spPr bwMode="auto">
          <a:xfrm>
            <a:off x="397725" y="10428"/>
            <a:ext cx="8795078" cy="1194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11516" rIns="0" bIns="0" numCol="1" rtlCol="0" anchor="b" anchorCtr="0" compatLnSpc="1">
            <a:prstTxWarp prst="textNoShape">
              <a:avLst/>
            </a:prstTxWarp>
            <a:spAutoFit/>
          </a:bodyPr>
          <a:lst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a:lstStyle>
          <a:p>
            <a:pPr marL="11430" algn="ctr">
              <a:spcBef>
                <a:spcPts val="91"/>
              </a:spcBef>
            </a:pPr>
            <a:r>
              <a:rPr lang="tr-TR" sz="3800" b="1" spc="-5" dirty="0">
                <a:ea typeface="+mj-lt"/>
                <a:cs typeface="+mj-lt"/>
              </a:rPr>
              <a:t>Büyüme Hızı ve </a:t>
            </a:r>
          </a:p>
          <a:p>
            <a:pPr marL="11430" algn="ctr">
              <a:spcBef>
                <a:spcPts val="91"/>
              </a:spcBef>
            </a:pPr>
            <a:r>
              <a:rPr lang="tr-TR" sz="3800" b="1" spc="-5" dirty="0">
                <a:ea typeface="+mj-lt"/>
                <a:cs typeface="+mj-lt"/>
              </a:rPr>
              <a:t>Büyük-O (</a:t>
            </a:r>
            <a:r>
              <a:rPr lang="tr-TR" sz="3800" b="1" spc="-5" dirty="0" err="1">
                <a:ea typeface="+mj-lt"/>
                <a:cs typeface="+mj-lt"/>
              </a:rPr>
              <a:t>big</a:t>
            </a:r>
            <a:r>
              <a:rPr lang="tr-TR" sz="3800" b="1" spc="-5" dirty="0">
                <a:ea typeface="+mj-lt"/>
                <a:cs typeface="+mj-lt"/>
              </a:rPr>
              <a:t>-O , </a:t>
            </a:r>
            <a:r>
              <a:rPr lang="tr-TR" sz="3800" b="1" spc="-5" dirty="0" err="1">
                <a:ea typeface="+mj-lt"/>
                <a:cs typeface="+mj-lt"/>
              </a:rPr>
              <a:t>big</a:t>
            </a:r>
            <a:r>
              <a:rPr lang="tr-TR" sz="3800" b="1" spc="-5" dirty="0">
                <a:ea typeface="+mj-lt"/>
                <a:cs typeface="+mj-lt"/>
              </a:rPr>
              <a:t>-Oh) </a:t>
            </a:r>
            <a:r>
              <a:rPr lang="tr-TR" sz="3800" b="1" spc="-5" dirty="0" err="1">
                <a:ea typeface="+mj-lt"/>
                <a:cs typeface="+mj-lt"/>
              </a:rPr>
              <a:t>notasyonu</a:t>
            </a:r>
            <a:endParaRPr lang="tr-TR" sz="3800" b="1" dirty="0">
              <a:cs typeface="Calibri"/>
            </a:endParaRPr>
          </a:p>
        </p:txBody>
      </p:sp>
      <p:pic>
        <p:nvPicPr>
          <p:cNvPr id="2" name="Resim 7" descr="kuş içeren bir resim&#10;&#10;Çok yüksek güvenilirlikle oluşturulmuş açıklama">
            <a:extLst>
              <a:ext uri="{FF2B5EF4-FFF2-40B4-BE49-F238E27FC236}">
                <a16:creationId xmlns:a16="http://schemas.microsoft.com/office/drawing/2014/main" id="{2D0F4B28-5632-494E-B134-1666F1A0FEDB}"/>
              </a:ext>
            </a:extLst>
          </p:cNvPr>
          <p:cNvPicPr>
            <a:picLocks noChangeAspect="1"/>
          </p:cNvPicPr>
          <p:nvPr/>
        </p:nvPicPr>
        <p:blipFill>
          <a:blip r:embed="rId2" cstate="print"/>
          <a:stretch>
            <a:fillRect/>
          </a:stretch>
        </p:blipFill>
        <p:spPr>
          <a:xfrm>
            <a:off x="880616" y="4244998"/>
            <a:ext cx="7529160" cy="2376951"/>
          </a:xfrm>
          <a:prstGeom prst="rect">
            <a:avLst/>
          </a:prstGeom>
        </p:spPr>
      </p:pic>
    </p:spTree>
    <p:extLst>
      <p:ext uri="{BB962C8B-B14F-4D97-AF65-F5344CB8AC3E}">
        <p14:creationId xmlns:p14="http://schemas.microsoft.com/office/powerpoint/2010/main" val="132132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469" y="794977"/>
            <a:ext cx="7241050" cy="781070"/>
          </a:xfrm>
          <a:prstGeom prst="rect">
            <a:avLst/>
          </a:prstGeom>
        </p:spPr>
        <p:txBody>
          <a:bodyPr vert="horz" wrap="square" lIns="0" tIns="11516" rIns="0" bIns="0" rtlCol="0">
            <a:spAutoFit/>
          </a:bodyPr>
          <a:lstStyle/>
          <a:p>
            <a:pPr marL="11516">
              <a:spcBef>
                <a:spcPts val="91"/>
              </a:spcBef>
            </a:pPr>
            <a:r>
              <a:rPr dirty="0"/>
              <a:t>Büyük-O </a:t>
            </a:r>
            <a:r>
              <a:rPr spc="-5" dirty="0"/>
              <a:t>nasıl</a:t>
            </a:r>
            <a:r>
              <a:rPr spc="-68" dirty="0"/>
              <a:t> </a:t>
            </a:r>
            <a:r>
              <a:rPr spc="-5" dirty="0"/>
              <a:t>hesaplanır?</a:t>
            </a:r>
          </a:p>
        </p:txBody>
      </p:sp>
      <p:sp>
        <p:nvSpPr>
          <p:cNvPr id="3" name="object 3"/>
          <p:cNvSpPr txBox="1"/>
          <p:nvPr/>
        </p:nvSpPr>
        <p:spPr>
          <a:xfrm>
            <a:off x="637454" y="1690235"/>
            <a:ext cx="4114224" cy="2632769"/>
          </a:xfrm>
          <a:prstGeom prst="rect">
            <a:avLst/>
          </a:prstGeom>
        </p:spPr>
        <p:txBody>
          <a:bodyPr vert="horz" wrap="square" lIns="0" tIns="92707" rIns="0" bIns="0" rtlCol="0">
            <a:spAutoFit/>
          </a:bodyPr>
          <a:lstStyle/>
          <a:p>
            <a:pPr marL="437046" indent="-426105">
              <a:spcBef>
                <a:spcPts val="730"/>
              </a:spcBef>
              <a:buFont typeface="Arial"/>
              <a:buAutoNum type="arabicPlain"/>
              <a:tabLst>
                <a:tab pos="437046" algn="l"/>
                <a:tab pos="437622" algn="l"/>
              </a:tabLst>
            </a:pPr>
            <a:r>
              <a:rPr sz="2900" spc="-5" dirty="0">
                <a:latin typeface="Arial"/>
                <a:cs typeface="Arial"/>
              </a:rPr>
              <a:t>Döngüler</a:t>
            </a:r>
            <a:endParaRPr sz="2900">
              <a:latin typeface="Arial"/>
              <a:cs typeface="Arial"/>
            </a:endParaRPr>
          </a:p>
          <a:p>
            <a:pPr marL="437046" indent="-426105">
              <a:spcBef>
                <a:spcPts val="644"/>
              </a:spcBef>
              <a:buFont typeface="Arial"/>
              <a:buAutoNum type="arabicPlain"/>
              <a:tabLst>
                <a:tab pos="437046" algn="l"/>
                <a:tab pos="437622" algn="l"/>
              </a:tabLst>
            </a:pPr>
            <a:r>
              <a:rPr sz="2900" dirty="0">
                <a:latin typeface="Arial"/>
                <a:cs typeface="Arial"/>
              </a:rPr>
              <a:t>İç </a:t>
            </a:r>
            <a:r>
              <a:rPr sz="2900" spc="-5" dirty="0">
                <a:latin typeface="Arial"/>
                <a:cs typeface="Arial"/>
              </a:rPr>
              <a:t>içe</a:t>
            </a:r>
            <a:r>
              <a:rPr sz="2900" spc="-23" dirty="0">
                <a:latin typeface="Arial"/>
                <a:cs typeface="Arial"/>
              </a:rPr>
              <a:t> </a:t>
            </a:r>
            <a:r>
              <a:rPr sz="2900" spc="-9" dirty="0">
                <a:latin typeface="Arial"/>
                <a:cs typeface="Arial"/>
              </a:rPr>
              <a:t>Döngüler</a:t>
            </a:r>
            <a:endParaRPr sz="2900">
              <a:latin typeface="Arial"/>
              <a:cs typeface="Arial"/>
            </a:endParaRPr>
          </a:p>
          <a:p>
            <a:pPr marL="437046" indent="-426105">
              <a:spcBef>
                <a:spcPts val="630"/>
              </a:spcBef>
              <a:buFont typeface="Arial"/>
              <a:buAutoNum type="arabicPlain"/>
              <a:tabLst>
                <a:tab pos="437046" algn="l"/>
                <a:tab pos="437622" algn="l"/>
              </a:tabLst>
            </a:pPr>
            <a:r>
              <a:rPr sz="2900" dirty="0">
                <a:latin typeface="Arial"/>
                <a:cs typeface="Arial"/>
              </a:rPr>
              <a:t>Ardışık</a:t>
            </a:r>
            <a:r>
              <a:rPr sz="2900" spc="-32" dirty="0">
                <a:latin typeface="Arial"/>
                <a:cs typeface="Arial"/>
              </a:rPr>
              <a:t> </a:t>
            </a:r>
            <a:r>
              <a:rPr sz="2900" spc="-5" dirty="0">
                <a:latin typeface="Arial"/>
                <a:cs typeface="Arial"/>
              </a:rPr>
              <a:t>deyimler</a:t>
            </a:r>
            <a:endParaRPr sz="2900">
              <a:latin typeface="Arial"/>
              <a:cs typeface="Arial"/>
            </a:endParaRPr>
          </a:p>
          <a:p>
            <a:pPr marL="437046" indent="-426105">
              <a:spcBef>
                <a:spcPts val="635"/>
              </a:spcBef>
              <a:buFont typeface="Arial"/>
              <a:buAutoNum type="arabicPlain"/>
              <a:tabLst>
                <a:tab pos="437046" algn="l"/>
                <a:tab pos="437622" algn="l"/>
              </a:tabLst>
            </a:pPr>
            <a:r>
              <a:rPr sz="2900" spc="-5" dirty="0">
                <a:latin typeface="Arial"/>
                <a:cs typeface="Arial"/>
              </a:rPr>
              <a:t>If-then-else</a:t>
            </a:r>
            <a:r>
              <a:rPr sz="2900" spc="-36" dirty="0">
                <a:latin typeface="Arial"/>
                <a:cs typeface="Arial"/>
              </a:rPr>
              <a:t> </a:t>
            </a:r>
            <a:r>
              <a:rPr sz="2900" spc="-5" dirty="0">
                <a:latin typeface="Arial"/>
                <a:cs typeface="Arial"/>
              </a:rPr>
              <a:t>deyimleri</a:t>
            </a:r>
            <a:endParaRPr sz="2900">
              <a:latin typeface="Arial"/>
              <a:cs typeface="Arial"/>
            </a:endParaRPr>
          </a:p>
          <a:p>
            <a:pPr marL="437046" indent="-426105">
              <a:spcBef>
                <a:spcPts val="639"/>
              </a:spcBef>
              <a:buFont typeface="Arial"/>
              <a:buAutoNum type="arabicPlain"/>
              <a:tabLst>
                <a:tab pos="437046" algn="l"/>
                <a:tab pos="437622" algn="l"/>
              </a:tabLst>
            </a:pPr>
            <a:r>
              <a:rPr sz="2900" spc="-5" dirty="0">
                <a:latin typeface="Arial"/>
                <a:cs typeface="Arial"/>
              </a:rPr>
              <a:t>Logaritmik</a:t>
            </a:r>
            <a:r>
              <a:rPr sz="2900" spc="-63" dirty="0">
                <a:latin typeface="Arial"/>
                <a:cs typeface="Arial"/>
              </a:rPr>
              <a:t> </a:t>
            </a:r>
            <a:r>
              <a:rPr sz="2900" dirty="0">
                <a:latin typeface="Arial"/>
                <a:cs typeface="Arial"/>
              </a:rPr>
              <a:t>karmaşıklık</a:t>
            </a:r>
            <a:endParaRPr sz="2900">
              <a:latin typeface="Arial"/>
              <a:cs typeface="Arial"/>
            </a:endParaRPr>
          </a:p>
        </p:txBody>
      </p:sp>
    </p:spTree>
    <p:extLst>
      <p:ext uri="{BB962C8B-B14F-4D97-AF65-F5344CB8AC3E}">
        <p14:creationId xmlns:p14="http://schemas.microsoft.com/office/powerpoint/2010/main" val="23782455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98189" y="858248"/>
            <a:ext cx="3428424" cy="535430"/>
          </a:xfrm>
          <a:prstGeom prst="rect">
            <a:avLst/>
          </a:prstGeom>
        </p:spPr>
        <p:txBody>
          <a:bodyPr vert="horz" wrap="square" lIns="0" tIns="12092" rIns="0" bIns="0" rtlCol="0">
            <a:spAutoFit/>
          </a:bodyPr>
          <a:lstStyle/>
          <a:p>
            <a:pPr marL="11516">
              <a:spcBef>
                <a:spcPts val="95"/>
              </a:spcBef>
            </a:pPr>
            <a:r>
              <a:rPr sz="3400" dirty="0"/>
              <a:t>Kural 1:</a:t>
            </a:r>
            <a:r>
              <a:rPr sz="3400" spc="-91" dirty="0"/>
              <a:t> </a:t>
            </a:r>
            <a:r>
              <a:rPr sz="3400" spc="-5" dirty="0"/>
              <a:t>Döngüler</a:t>
            </a:r>
            <a:endParaRPr sz="3400"/>
          </a:p>
        </p:txBody>
      </p:sp>
      <p:sp>
        <p:nvSpPr>
          <p:cNvPr id="3" name="object 3"/>
          <p:cNvSpPr/>
          <p:nvPr/>
        </p:nvSpPr>
        <p:spPr>
          <a:xfrm>
            <a:off x="946645" y="1709491"/>
            <a:ext cx="7084297" cy="1295016"/>
          </a:xfrm>
          <a:custGeom>
            <a:avLst/>
            <a:gdLst/>
            <a:ahLst/>
            <a:cxnLst/>
            <a:rect l="l" t="t" r="r" b="b"/>
            <a:pathLst>
              <a:path w="7812405" h="1428114">
                <a:moveTo>
                  <a:pt x="7812024" y="0"/>
                </a:moveTo>
                <a:lnTo>
                  <a:pt x="0" y="0"/>
                </a:lnTo>
                <a:lnTo>
                  <a:pt x="0" y="1427988"/>
                </a:lnTo>
                <a:lnTo>
                  <a:pt x="6835520" y="1427988"/>
                </a:lnTo>
                <a:lnTo>
                  <a:pt x="7812024" y="1249426"/>
                </a:lnTo>
                <a:lnTo>
                  <a:pt x="7812024" y="0"/>
                </a:lnTo>
                <a:close/>
              </a:path>
            </a:pathLst>
          </a:custGeom>
          <a:solidFill>
            <a:srgbClr val="FFFF99">
              <a:alpha val="50195"/>
            </a:srgbClr>
          </a:solidFill>
        </p:spPr>
        <p:txBody>
          <a:bodyPr wrap="square" lIns="0" tIns="0" rIns="0" bIns="0" rtlCol="0"/>
          <a:lstStyle/>
          <a:p>
            <a:endParaRPr/>
          </a:p>
        </p:txBody>
      </p:sp>
      <p:sp>
        <p:nvSpPr>
          <p:cNvPr id="4" name="object 4"/>
          <p:cNvSpPr/>
          <p:nvPr/>
        </p:nvSpPr>
        <p:spPr>
          <a:xfrm>
            <a:off x="7145102" y="2842471"/>
            <a:ext cx="885609" cy="162381"/>
          </a:xfrm>
          <a:custGeom>
            <a:avLst/>
            <a:gdLst/>
            <a:ahLst/>
            <a:cxnLst/>
            <a:rect l="l" t="t" r="r" b="b"/>
            <a:pathLst>
              <a:path w="976629" h="179070">
                <a:moveTo>
                  <a:pt x="253111" y="0"/>
                </a:moveTo>
                <a:lnTo>
                  <a:pt x="0" y="178562"/>
                </a:lnTo>
                <a:lnTo>
                  <a:pt x="898593" y="14246"/>
                </a:lnTo>
                <a:lnTo>
                  <a:pt x="472613" y="14246"/>
                </a:lnTo>
                <a:lnTo>
                  <a:pt x="440685" y="13828"/>
                </a:lnTo>
                <a:lnTo>
                  <a:pt x="408674" y="12730"/>
                </a:lnTo>
                <a:lnTo>
                  <a:pt x="375246" y="10875"/>
                </a:lnTo>
                <a:lnTo>
                  <a:pt x="339066" y="8186"/>
                </a:lnTo>
                <a:lnTo>
                  <a:pt x="298799" y="4586"/>
                </a:lnTo>
                <a:lnTo>
                  <a:pt x="253111" y="0"/>
                </a:lnTo>
                <a:close/>
              </a:path>
              <a:path w="976629" h="179070">
                <a:moveTo>
                  <a:pt x="976503" y="0"/>
                </a:moveTo>
                <a:lnTo>
                  <a:pt x="505794" y="14059"/>
                </a:lnTo>
                <a:lnTo>
                  <a:pt x="472613" y="14246"/>
                </a:lnTo>
                <a:lnTo>
                  <a:pt x="898593" y="14246"/>
                </a:lnTo>
                <a:lnTo>
                  <a:pt x="976503" y="0"/>
                </a:lnTo>
                <a:close/>
              </a:path>
            </a:pathLst>
          </a:custGeom>
          <a:solidFill>
            <a:srgbClr val="FFFF99">
              <a:alpha val="50195"/>
            </a:srgbClr>
          </a:solidFill>
        </p:spPr>
        <p:txBody>
          <a:bodyPr wrap="square" lIns="0" tIns="0" rIns="0" bIns="0" rtlCol="0"/>
          <a:lstStyle/>
          <a:p>
            <a:endParaRPr/>
          </a:p>
        </p:txBody>
      </p:sp>
      <p:sp>
        <p:nvSpPr>
          <p:cNvPr id="5" name="object 5"/>
          <p:cNvSpPr/>
          <p:nvPr/>
        </p:nvSpPr>
        <p:spPr>
          <a:xfrm>
            <a:off x="946645" y="1709491"/>
            <a:ext cx="7084297" cy="1295016"/>
          </a:xfrm>
          <a:custGeom>
            <a:avLst/>
            <a:gdLst/>
            <a:ahLst/>
            <a:cxnLst/>
            <a:rect l="l" t="t" r="r" b="b"/>
            <a:pathLst>
              <a:path w="7812405" h="1428114">
                <a:moveTo>
                  <a:pt x="0" y="0"/>
                </a:moveTo>
                <a:lnTo>
                  <a:pt x="7812024" y="0"/>
                </a:lnTo>
                <a:lnTo>
                  <a:pt x="7812024" y="1249426"/>
                </a:lnTo>
                <a:lnTo>
                  <a:pt x="6835520" y="1427988"/>
                </a:lnTo>
                <a:lnTo>
                  <a:pt x="0" y="1427988"/>
                </a:lnTo>
                <a:lnTo>
                  <a:pt x="0" y="0"/>
                </a:lnTo>
                <a:close/>
              </a:path>
            </a:pathLst>
          </a:custGeom>
          <a:ln w="12192">
            <a:solidFill>
              <a:srgbClr val="000000"/>
            </a:solidFill>
          </a:ln>
        </p:spPr>
        <p:txBody>
          <a:bodyPr wrap="square" lIns="0" tIns="0" rIns="0" bIns="0" rtlCol="0"/>
          <a:lstStyle/>
          <a:p>
            <a:endParaRPr/>
          </a:p>
        </p:txBody>
      </p:sp>
      <p:sp>
        <p:nvSpPr>
          <p:cNvPr id="6" name="object 6"/>
          <p:cNvSpPr/>
          <p:nvPr/>
        </p:nvSpPr>
        <p:spPr>
          <a:xfrm>
            <a:off x="7145102" y="2842471"/>
            <a:ext cx="885609" cy="162381"/>
          </a:xfrm>
          <a:custGeom>
            <a:avLst/>
            <a:gdLst/>
            <a:ahLst/>
            <a:cxnLst/>
            <a:rect l="l" t="t" r="r" b="b"/>
            <a:pathLst>
              <a:path w="976629" h="179070">
                <a:moveTo>
                  <a:pt x="0" y="178562"/>
                </a:moveTo>
                <a:lnTo>
                  <a:pt x="253111" y="0"/>
                </a:lnTo>
                <a:lnTo>
                  <a:pt x="298799" y="4586"/>
                </a:lnTo>
                <a:lnTo>
                  <a:pt x="339066" y="8186"/>
                </a:lnTo>
                <a:lnTo>
                  <a:pt x="375246" y="10875"/>
                </a:lnTo>
                <a:lnTo>
                  <a:pt x="408674" y="12730"/>
                </a:lnTo>
                <a:lnTo>
                  <a:pt x="440685" y="13828"/>
                </a:lnTo>
                <a:lnTo>
                  <a:pt x="472613" y="14246"/>
                </a:lnTo>
                <a:lnTo>
                  <a:pt x="505794" y="14059"/>
                </a:lnTo>
                <a:lnTo>
                  <a:pt x="541562" y="13345"/>
                </a:lnTo>
                <a:lnTo>
                  <a:pt x="581252" y="12179"/>
                </a:lnTo>
                <a:lnTo>
                  <a:pt x="626199" y="10639"/>
                </a:lnTo>
                <a:lnTo>
                  <a:pt x="677737" y="8801"/>
                </a:lnTo>
                <a:lnTo>
                  <a:pt x="737202" y="6742"/>
                </a:lnTo>
                <a:lnTo>
                  <a:pt x="805928" y="4537"/>
                </a:lnTo>
                <a:lnTo>
                  <a:pt x="885250" y="2264"/>
                </a:lnTo>
                <a:lnTo>
                  <a:pt x="976503" y="0"/>
                </a:lnTo>
                <a:lnTo>
                  <a:pt x="0" y="178562"/>
                </a:lnTo>
                <a:close/>
              </a:path>
            </a:pathLst>
          </a:custGeom>
          <a:ln w="12192">
            <a:solidFill>
              <a:srgbClr val="000000"/>
            </a:solidFill>
          </a:ln>
        </p:spPr>
        <p:txBody>
          <a:bodyPr wrap="square" lIns="0" tIns="0" rIns="0" bIns="0" rtlCol="0"/>
          <a:lstStyle/>
          <a:p>
            <a:endParaRPr/>
          </a:p>
        </p:txBody>
      </p:sp>
      <p:sp>
        <p:nvSpPr>
          <p:cNvPr id="7" name="object 7"/>
          <p:cNvSpPr txBox="1"/>
          <p:nvPr/>
        </p:nvSpPr>
        <p:spPr>
          <a:xfrm>
            <a:off x="1016941" y="1776700"/>
            <a:ext cx="6414044" cy="1000659"/>
          </a:xfrm>
          <a:prstGeom prst="rect">
            <a:avLst/>
          </a:prstGeom>
        </p:spPr>
        <p:txBody>
          <a:bodyPr vert="horz" wrap="square" lIns="0" tIns="25336" rIns="0" bIns="0" rtlCol="0">
            <a:spAutoFit/>
          </a:bodyPr>
          <a:lstStyle/>
          <a:p>
            <a:pPr marL="11516" marR="4607">
              <a:lnSpc>
                <a:spcPct val="95900"/>
              </a:lnSpc>
              <a:spcBef>
                <a:spcPts val="199"/>
              </a:spcBef>
            </a:pPr>
            <a:r>
              <a:rPr sz="2200" spc="-5" dirty="0">
                <a:latin typeface="Arial"/>
                <a:cs typeface="Arial"/>
              </a:rPr>
              <a:t>Bir döngünün çalışma zamanı en </a:t>
            </a:r>
            <a:r>
              <a:rPr sz="2200" dirty="0">
                <a:latin typeface="Arial"/>
                <a:cs typeface="Arial"/>
              </a:rPr>
              <a:t>çok </a:t>
            </a:r>
            <a:r>
              <a:rPr sz="2200" spc="-5" dirty="0">
                <a:latin typeface="Arial"/>
                <a:cs typeface="Arial"/>
              </a:rPr>
              <a:t>döngü </a:t>
            </a:r>
            <a:r>
              <a:rPr sz="2200" spc="-9" dirty="0">
                <a:latin typeface="Arial"/>
                <a:cs typeface="Arial"/>
              </a:rPr>
              <a:t>içindeki  </a:t>
            </a:r>
            <a:r>
              <a:rPr sz="2200" spc="-5" dirty="0">
                <a:latin typeface="Arial"/>
                <a:cs typeface="Arial"/>
              </a:rPr>
              <a:t>deyimlerin çalışma </a:t>
            </a:r>
            <a:r>
              <a:rPr sz="2200" spc="-9" dirty="0">
                <a:latin typeface="Arial"/>
                <a:cs typeface="Arial"/>
              </a:rPr>
              <a:t>zamanının </a:t>
            </a:r>
            <a:r>
              <a:rPr sz="2200" spc="-5" dirty="0">
                <a:latin typeface="Arial"/>
                <a:cs typeface="Arial"/>
              </a:rPr>
              <a:t>iterasyon sayısıyla  çarpılması</a:t>
            </a:r>
            <a:r>
              <a:rPr sz="2200" spc="9" dirty="0">
                <a:latin typeface="Arial"/>
                <a:cs typeface="Arial"/>
              </a:rPr>
              <a:t> </a:t>
            </a:r>
            <a:r>
              <a:rPr sz="2200" spc="-18" dirty="0">
                <a:latin typeface="Arial"/>
                <a:cs typeface="Arial"/>
              </a:rPr>
              <a:t>kadardır.</a:t>
            </a:r>
            <a:endParaRPr sz="2200">
              <a:latin typeface="Arial"/>
              <a:cs typeface="Arial"/>
            </a:endParaRPr>
          </a:p>
        </p:txBody>
      </p:sp>
      <p:sp>
        <p:nvSpPr>
          <p:cNvPr id="8" name="object 8"/>
          <p:cNvSpPr txBox="1"/>
          <p:nvPr/>
        </p:nvSpPr>
        <p:spPr>
          <a:xfrm>
            <a:off x="2581856" y="3400786"/>
            <a:ext cx="1995212" cy="1190858"/>
          </a:xfrm>
          <a:prstGeom prst="rect">
            <a:avLst/>
          </a:prstGeom>
        </p:spPr>
        <p:txBody>
          <a:bodyPr vert="horz" wrap="square" lIns="0" tIns="10941" rIns="0" bIns="0" rtlCol="0">
            <a:spAutoFit/>
          </a:bodyPr>
          <a:lstStyle/>
          <a:p>
            <a:pPr marL="11516">
              <a:lnSpc>
                <a:spcPts val="2344"/>
              </a:lnSpc>
              <a:spcBef>
                <a:spcPts val="86"/>
              </a:spcBef>
            </a:pPr>
            <a:r>
              <a:rPr sz="2000" spc="-5" dirty="0">
                <a:solidFill>
                  <a:srgbClr val="CC0000"/>
                </a:solidFill>
                <a:latin typeface="Times New Roman"/>
                <a:cs typeface="Times New Roman"/>
              </a:rPr>
              <a:t>for (i=1; i&lt;=n;</a:t>
            </a:r>
            <a:r>
              <a:rPr sz="2000" spc="-41" dirty="0">
                <a:solidFill>
                  <a:srgbClr val="CC0000"/>
                </a:solidFill>
                <a:latin typeface="Times New Roman"/>
                <a:cs typeface="Times New Roman"/>
              </a:rPr>
              <a:t> </a:t>
            </a:r>
            <a:r>
              <a:rPr sz="2000" spc="-5" dirty="0">
                <a:solidFill>
                  <a:srgbClr val="CC0000"/>
                </a:solidFill>
                <a:latin typeface="Times New Roman"/>
                <a:cs typeface="Times New Roman"/>
              </a:rPr>
              <a:t>i++)</a:t>
            </a:r>
            <a:endParaRPr sz="2000">
              <a:latin typeface="Times New Roman"/>
              <a:cs typeface="Times New Roman"/>
            </a:endParaRPr>
          </a:p>
          <a:p>
            <a:pPr marL="11516">
              <a:lnSpc>
                <a:spcPts val="2294"/>
              </a:lnSpc>
            </a:pPr>
            <a:r>
              <a:rPr sz="2000" spc="-5" dirty="0">
                <a:solidFill>
                  <a:srgbClr val="CC0000"/>
                </a:solidFill>
                <a:latin typeface="Times New Roman"/>
                <a:cs typeface="Times New Roman"/>
              </a:rPr>
              <a:t>{</a:t>
            </a:r>
            <a:endParaRPr sz="2000">
              <a:latin typeface="Times New Roman"/>
              <a:cs typeface="Times New Roman"/>
            </a:endParaRPr>
          </a:p>
          <a:p>
            <a:pPr marL="327640">
              <a:lnSpc>
                <a:spcPts val="2294"/>
              </a:lnSpc>
            </a:pPr>
            <a:r>
              <a:rPr sz="2000" spc="-5" dirty="0">
                <a:solidFill>
                  <a:srgbClr val="CC0000"/>
                </a:solidFill>
                <a:latin typeface="Times New Roman"/>
                <a:cs typeface="Times New Roman"/>
              </a:rPr>
              <a:t>m = m +</a:t>
            </a:r>
            <a:r>
              <a:rPr sz="2000" spc="-23" dirty="0">
                <a:solidFill>
                  <a:srgbClr val="CC0000"/>
                </a:solidFill>
                <a:latin typeface="Times New Roman"/>
                <a:cs typeface="Times New Roman"/>
              </a:rPr>
              <a:t> </a:t>
            </a:r>
            <a:r>
              <a:rPr sz="2000" spc="-5" dirty="0">
                <a:solidFill>
                  <a:srgbClr val="CC0000"/>
                </a:solidFill>
                <a:latin typeface="Times New Roman"/>
                <a:cs typeface="Times New Roman"/>
              </a:rPr>
              <a:t>2;</a:t>
            </a:r>
            <a:endParaRPr sz="2000">
              <a:latin typeface="Times New Roman"/>
              <a:cs typeface="Times New Roman"/>
            </a:endParaRPr>
          </a:p>
          <a:p>
            <a:pPr marL="11516">
              <a:lnSpc>
                <a:spcPts val="2344"/>
              </a:lnSpc>
            </a:pPr>
            <a:r>
              <a:rPr sz="2000" spc="-5" dirty="0">
                <a:solidFill>
                  <a:srgbClr val="CC0000"/>
                </a:solidFill>
                <a:latin typeface="Times New Roman"/>
                <a:cs typeface="Times New Roman"/>
              </a:rPr>
              <a:t>}</a:t>
            </a:r>
            <a:endParaRPr sz="2000">
              <a:latin typeface="Times New Roman"/>
              <a:cs typeface="Times New Roman"/>
            </a:endParaRPr>
          </a:p>
        </p:txBody>
      </p:sp>
      <p:sp>
        <p:nvSpPr>
          <p:cNvPr id="9" name="object 9"/>
          <p:cNvSpPr txBox="1"/>
          <p:nvPr/>
        </p:nvSpPr>
        <p:spPr>
          <a:xfrm>
            <a:off x="5384480" y="4033794"/>
            <a:ext cx="1380237" cy="350183"/>
          </a:xfrm>
          <a:prstGeom prst="rect">
            <a:avLst/>
          </a:prstGeom>
        </p:spPr>
        <p:txBody>
          <a:bodyPr vert="horz" wrap="square" lIns="0" tIns="11516" rIns="0" bIns="0" rtlCol="0">
            <a:spAutoFit/>
          </a:bodyPr>
          <a:lstStyle/>
          <a:p>
            <a:pPr marL="11516">
              <a:spcBef>
                <a:spcPts val="91"/>
              </a:spcBef>
            </a:pPr>
            <a:r>
              <a:rPr sz="2200" dirty="0">
                <a:latin typeface="Times New Roman"/>
                <a:cs typeface="Times New Roman"/>
              </a:rPr>
              <a:t>Sabit</a:t>
            </a:r>
            <a:r>
              <a:rPr sz="2200" spc="-77" dirty="0">
                <a:latin typeface="Times New Roman"/>
                <a:cs typeface="Times New Roman"/>
              </a:rPr>
              <a:t> </a:t>
            </a:r>
            <a:r>
              <a:rPr sz="2200" spc="-5" dirty="0">
                <a:latin typeface="Times New Roman"/>
                <a:cs typeface="Times New Roman"/>
              </a:rPr>
              <a:t>zaman</a:t>
            </a:r>
            <a:endParaRPr sz="2200">
              <a:latin typeface="Times New Roman"/>
              <a:cs typeface="Times New Roman"/>
            </a:endParaRPr>
          </a:p>
        </p:txBody>
      </p:sp>
      <p:sp>
        <p:nvSpPr>
          <p:cNvPr id="10" name="object 10"/>
          <p:cNvSpPr/>
          <p:nvPr/>
        </p:nvSpPr>
        <p:spPr>
          <a:xfrm>
            <a:off x="4339369" y="4237220"/>
            <a:ext cx="843574" cy="93858"/>
          </a:xfrm>
          <a:custGeom>
            <a:avLst/>
            <a:gdLst/>
            <a:ahLst/>
            <a:cxnLst/>
            <a:rect l="l" t="t" r="r" b="b"/>
            <a:pathLst>
              <a:path w="930275" h="103504">
                <a:moveTo>
                  <a:pt x="88645" y="0"/>
                </a:moveTo>
                <a:lnTo>
                  <a:pt x="0" y="51688"/>
                </a:lnTo>
                <a:lnTo>
                  <a:pt x="88645" y="103377"/>
                </a:lnTo>
                <a:lnTo>
                  <a:pt x="92455" y="102361"/>
                </a:lnTo>
                <a:lnTo>
                  <a:pt x="96012" y="96265"/>
                </a:lnTo>
                <a:lnTo>
                  <a:pt x="94995" y="92455"/>
                </a:lnTo>
                <a:lnTo>
                  <a:pt x="35995" y="58038"/>
                </a:lnTo>
                <a:lnTo>
                  <a:pt x="12573" y="58038"/>
                </a:lnTo>
                <a:lnTo>
                  <a:pt x="12573" y="45338"/>
                </a:lnTo>
                <a:lnTo>
                  <a:pt x="35995" y="45338"/>
                </a:lnTo>
                <a:lnTo>
                  <a:pt x="94995" y="10921"/>
                </a:lnTo>
                <a:lnTo>
                  <a:pt x="96012" y="7111"/>
                </a:lnTo>
                <a:lnTo>
                  <a:pt x="92455" y="1015"/>
                </a:lnTo>
                <a:lnTo>
                  <a:pt x="88645" y="0"/>
                </a:lnTo>
                <a:close/>
              </a:path>
              <a:path w="930275" h="103504">
                <a:moveTo>
                  <a:pt x="35995" y="45338"/>
                </a:moveTo>
                <a:lnTo>
                  <a:pt x="12573" y="45338"/>
                </a:lnTo>
                <a:lnTo>
                  <a:pt x="12573" y="58038"/>
                </a:lnTo>
                <a:lnTo>
                  <a:pt x="35995" y="58038"/>
                </a:lnTo>
                <a:lnTo>
                  <a:pt x="34471" y="57149"/>
                </a:lnTo>
                <a:lnTo>
                  <a:pt x="15748" y="57149"/>
                </a:lnTo>
                <a:lnTo>
                  <a:pt x="15748" y="46227"/>
                </a:lnTo>
                <a:lnTo>
                  <a:pt x="34471" y="46227"/>
                </a:lnTo>
                <a:lnTo>
                  <a:pt x="35995" y="45338"/>
                </a:lnTo>
                <a:close/>
              </a:path>
              <a:path w="930275" h="103504">
                <a:moveTo>
                  <a:pt x="929893" y="45338"/>
                </a:moveTo>
                <a:lnTo>
                  <a:pt x="35995" y="45338"/>
                </a:lnTo>
                <a:lnTo>
                  <a:pt x="25109" y="51688"/>
                </a:lnTo>
                <a:lnTo>
                  <a:pt x="35995" y="58038"/>
                </a:lnTo>
                <a:lnTo>
                  <a:pt x="929893" y="58038"/>
                </a:lnTo>
                <a:lnTo>
                  <a:pt x="929893" y="45338"/>
                </a:lnTo>
                <a:close/>
              </a:path>
              <a:path w="930275" h="103504">
                <a:moveTo>
                  <a:pt x="15748" y="46227"/>
                </a:moveTo>
                <a:lnTo>
                  <a:pt x="15748" y="57149"/>
                </a:lnTo>
                <a:lnTo>
                  <a:pt x="25109" y="51688"/>
                </a:lnTo>
                <a:lnTo>
                  <a:pt x="15748" y="46227"/>
                </a:lnTo>
                <a:close/>
              </a:path>
              <a:path w="930275" h="103504">
                <a:moveTo>
                  <a:pt x="25109" y="51688"/>
                </a:moveTo>
                <a:lnTo>
                  <a:pt x="15748" y="57149"/>
                </a:lnTo>
                <a:lnTo>
                  <a:pt x="34471" y="57149"/>
                </a:lnTo>
                <a:lnTo>
                  <a:pt x="25109" y="51688"/>
                </a:lnTo>
                <a:close/>
              </a:path>
              <a:path w="930275" h="103504">
                <a:moveTo>
                  <a:pt x="34471" y="46227"/>
                </a:moveTo>
                <a:lnTo>
                  <a:pt x="15748" y="46227"/>
                </a:lnTo>
                <a:lnTo>
                  <a:pt x="25109" y="51688"/>
                </a:lnTo>
                <a:lnTo>
                  <a:pt x="34471" y="46227"/>
                </a:lnTo>
                <a:close/>
              </a:path>
            </a:pathLst>
          </a:custGeom>
          <a:solidFill>
            <a:srgbClr val="000000"/>
          </a:solidFill>
        </p:spPr>
        <p:txBody>
          <a:bodyPr wrap="square" lIns="0" tIns="0" rIns="0" bIns="0" rtlCol="0"/>
          <a:lstStyle/>
          <a:p>
            <a:endParaRPr/>
          </a:p>
        </p:txBody>
      </p:sp>
      <p:sp>
        <p:nvSpPr>
          <p:cNvPr id="11" name="object 11"/>
          <p:cNvSpPr txBox="1"/>
          <p:nvPr/>
        </p:nvSpPr>
        <p:spPr>
          <a:xfrm>
            <a:off x="747181" y="3694338"/>
            <a:ext cx="705954" cy="674924"/>
          </a:xfrm>
          <a:prstGeom prst="rect">
            <a:avLst/>
          </a:prstGeom>
        </p:spPr>
        <p:txBody>
          <a:bodyPr vert="horz" wrap="square" lIns="0" tIns="33397" rIns="0" bIns="0" rtlCol="0">
            <a:spAutoFit/>
          </a:bodyPr>
          <a:lstStyle/>
          <a:p>
            <a:pPr marL="11516" marR="4607">
              <a:lnSpc>
                <a:spcPts val="2503"/>
              </a:lnSpc>
              <a:spcBef>
                <a:spcPts val="263"/>
              </a:spcBef>
            </a:pPr>
            <a:r>
              <a:rPr sz="2200" i="1" dirty="0">
                <a:latin typeface="Times New Roman"/>
                <a:cs typeface="Times New Roman"/>
              </a:rPr>
              <a:t>n</a:t>
            </a:r>
            <a:r>
              <a:rPr sz="2200" i="1" spc="-91" dirty="0">
                <a:latin typeface="Times New Roman"/>
                <a:cs typeface="Times New Roman"/>
              </a:rPr>
              <a:t> </a:t>
            </a:r>
            <a:r>
              <a:rPr sz="2200" dirty="0">
                <a:latin typeface="Times New Roman"/>
                <a:cs typeface="Times New Roman"/>
              </a:rPr>
              <a:t>defa  ça</a:t>
            </a:r>
            <a:r>
              <a:rPr sz="2200" spc="5" dirty="0">
                <a:latin typeface="Times New Roman"/>
                <a:cs typeface="Times New Roman"/>
              </a:rPr>
              <a:t>l</a:t>
            </a:r>
            <a:r>
              <a:rPr sz="2200" dirty="0">
                <a:latin typeface="Times New Roman"/>
                <a:cs typeface="Times New Roman"/>
              </a:rPr>
              <a:t>ış</a:t>
            </a:r>
            <a:r>
              <a:rPr sz="2200" spc="9" dirty="0">
                <a:latin typeface="Times New Roman"/>
                <a:cs typeface="Times New Roman"/>
              </a:rPr>
              <a:t>ı</a:t>
            </a:r>
            <a:r>
              <a:rPr sz="2200" dirty="0">
                <a:latin typeface="Times New Roman"/>
                <a:cs typeface="Times New Roman"/>
              </a:rPr>
              <a:t>r</a:t>
            </a:r>
            <a:endParaRPr sz="2200">
              <a:latin typeface="Times New Roman"/>
              <a:cs typeface="Times New Roman"/>
            </a:endParaRPr>
          </a:p>
        </p:txBody>
      </p:sp>
      <p:sp>
        <p:nvSpPr>
          <p:cNvPr id="12" name="object 12"/>
          <p:cNvSpPr/>
          <p:nvPr/>
        </p:nvSpPr>
        <p:spPr>
          <a:xfrm>
            <a:off x="2048071" y="3511572"/>
            <a:ext cx="304032" cy="1220736"/>
          </a:xfrm>
          <a:custGeom>
            <a:avLst/>
            <a:gdLst/>
            <a:ahLst/>
            <a:cxnLst/>
            <a:rect l="l" t="t" r="r" b="b"/>
            <a:pathLst>
              <a:path w="335280" h="1346200">
                <a:moveTo>
                  <a:pt x="335280" y="0"/>
                </a:moveTo>
                <a:lnTo>
                  <a:pt x="285658" y="6273"/>
                </a:lnTo>
                <a:lnTo>
                  <a:pt x="240060" y="23307"/>
                </a:lnTo>
                <a:lnTo>
                  <a:pt x="202509" y="48417"/>
                </a:lnTo>
                <a:lnTo>
                  <a:pt x="177027" y="78922"/>
                </a:lnTo>
                <a:lnTo>
                  <a:pt x="167639" y="112140"/>
                </a:lnTo>
                <a:lnTo>
                  <a:pt x="167639" y="560704"/>
                </a:lnTo>
                <a:lnTo>
                  <a:pt x="158252" y="593874"/>
                </a:lnTo>
                <a:lnTo>
                  <a:pt x="132770" y="624373"/>
                </a:lnTo>
                <a:lnTo>
                  <a:pt x="95219" y="649502"/>
                </a:lnTo>
                <a:lnTo>
                  <a:pt x="49621" y="666560"/>
                </a:lnTo>
                <a:lnTo>
                  <a:pt x="0" y="672845"/>
                </a:lnTo>
                <a:lnTo>
                  <a:pt x="49621" y="679119"/>
                </a:lnTo>
                <a:lnTo>
                  <a:pt x="95219" y="696153"/>
                </a:lnTo>
                <a:lnTo>
                  <a:pt x="132770" y="721263"/>
                </a:lnTo>
                <a:lnTo>
                  <a:pt x="158252" y="751768"/>
                </a:lnTo>
                <a:lnTo>
                  <a:pt x="167639" y="784986"/>
                </a:lnTo>
                <a:lnTo>
                  <a:pt x="167639" y="1233550"/>
                </a:lnTo>
                <a:lnTo>
                  <a:pt x="177027" y="1266720"/>
                </a:lnTo>
                <a:lnTo>
                  <a:pt x="202509" y="1297219"/>
                </a:lnTo>
                <a:lnTo>
                  <a:pt x="240060" y="1322348"/>
                </a:lnTo>
                <a:lnTo>
                  <a:pt x="285658" y="1339406"/>
                </a:lnTo>
                <a:lnTo>
                  <a:pt x="335280" y="1345691"/>
                </a:lnTo>
              </a:path>
            </a:pathLst>
          </a:custGeom>
          <a:ln w="12192">
            <a:solidFill>
              <a:srgbClr val="000000"/>
            </a:solidFill>
          </a:ln>
        </p:spPr>
        <p:txBody>
          <a:bodyPr wrap="square" lIns="0" tIns="0" rIns="0" bIns="0" rtlCol="0"/>
          <a:lstStyle/>
          <a:p>
            <a:endParaRPr/>
          </a:p>
        </p:txBody>
      </p:sp>
      <p:sp>
        <p:nvSpPr>
          <p:cNvPr id="13" name="object 13"/>
          <p:cNvSpPr txBox="1"/>
          <p:nvPr/>
        </p:nvSpPr>
        <p:spPr>
          <a:xfrm>
            <a:off x="1754865" y="5039864"/>
            <a:ext cx="4871426" cy="688737"/>
          </a:xfrm>
          <a:prstGeom prst="rect">
            <a:avLst/>
          </a:prstGeom>
        </p:spPr>
        <p:txBody>
          <a:bodyPr vert="horz" wrap="square" lIns="0" tIns="11516" rIns="0" bIns="0" rtlCol="0">
            <a:spAutoFit/>
          </a:bodyPr>
          <a:lstStyle/>
          <a:p>
            <a:pPr marL="11516">
              <a:spcBef>
                <a:spcPts val="91"/>
              </a:spcBef>
            </a:pPr>
            <a:r>
              <a:rPr sz="2200" spc="-45" dirty="0">
                <a:latin typeface="Arial"/>
                <a:cs typeface="Arial"/>
              </a:rPr>
              <a:t>Toplam </a:t>
            </a:r>
            <a:r>
              <a:rPr sz="2200" dirty="0">
                <a:latin typeface="Arial"/>
                <a:cs typeface="Arial"/>
              </a:rPr>
              <a:t>zaman = </a:t>
            </a:r>
            <a:r>
              <a:rPr sz="2200" spc="-5" dirty="0">
                <a:latin typeface="Arial"/>
                <a:cs typeface="Arial"/>
              </a:rPr>
              <a:t>sabit </a:t>
            </a:r>
            <a:r>
              <a:rPr sz="2200" dirty="0">
                <a:latin typeface="Arial"/>
                <a:cs typeface="Arial"/>
              </a:rPr>
              <a:t>c * n = cn =</a:t>
            </a:r>
            <a:r>
              <a:rPr sz="2200" spc="9" dirty="0">
                <a:latin typeface="Arial"/>
                <a:cs typeface="Arial"/>
              </a:rPr>
              <a:t> </a:t>
            </a:r>
            <a:r>
              <a:rPr sz="2200" b="1" spc="-5" dirty="0">
                <a:latin typeface="Arial"/>
                <a:cs typeface="Arial"/>
              </a:rPr>
              <a:t>O(</a:t>
            </a:r>
            <a:r>
              <a:rPr sz="2200" b="1" i="1" spc="-5" dirty="0">
                <a:latin typeface="Arial"/>
                <a:cs typeface="Arial"/>
              </a:rPr>
              <a:t>N</a:t>
            </a:r>
            <a:r>
              <a:rPr sz="2200" b="1" spc="-5" dirty="0">
                <a:latin typeface="Arial"/>
                <a:cs typeface="Arial"/>
              </a:rPr>
              <a:t>)</a:t>
            </a:r>
            <a:endParaRPr sz="2200">
              <a:latin typeface="Arial"/>
              <a:cs typeface="Arial"/>
            </a:endParaRPr>
          </a:p>
        </p:txBody>
      </p:sp>
    </p:spTree>
    <p:extLst>
      <p:ext uri="{BB962C8B-B14F-4D97-AF65-F5344CB8AC3E}">
        <p14:creationId xmlns:p14="http://schemas.microsoft.com/office/powerpoint/2010/main" val="984591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469" y="664265"/>
            <a:ext cx="6807345" cy="781070"/>
          </a:xfrm>
          <a:prstGeom prst="rect">
            <a:avLst/>
          </a:prstGeom>
        </p:spPr>
        <p:txBody>
          <a:bodyPr vert="horz" wrap="square" lIns="0" tIns="11516" rIns="0" bIns="0" rtlCol="0">
            <a:spAutoFit/>
          </a:bodyPr>
          <a:lstStyle/>
          <a:p>
            <a:pPr marL="11516">
              <a:spcBef>
                <a:spcPts val="91"/>
              </a:spcBef>
            </a:pPr>
            <a:r>
              <a:rPr spc="-5" dirty="0"/>
              <a:t>Kural 2:İç </a:t>
            </a:r>
            <a:r>
              <a:rPr dirty="0"/>
              <a:t>içe</a:t>
            </a:r>
            <a:r>
              <a:rPr spc="-45" dirty="0"/>
              <a:t> </a:t>
            </a:r>
            <a:r>
              <a:rPr spc="-5" dirty="0"/>
              <a:t>Döngüler</a:t>
            </a:r>
          </a:p>
        </p:txBody>
      </p:sp>
      <p:sp>
        <p:nvSpPr>
          <p:cNvPr id="3" name="object 3"/>
          <p:cNvSpPr/>
          <p:nvPr/>
        </p:nvSpPr>
        <p:spPr>
          <a:xfrm>
            <a:off x="1475938" y="1915403"/>
            <a:ext cx="6093313" cy="1080812"/>
          </a:xfrm>
          <a:custGeom>
            <a:avLst/>
            <a:gdLst/>
            <a:ahLst/>
            <a:cxnLst/>
            <a:rect l="l" t="t" r="r" b="b"/>
            <a:pathLst>
              <a:path w="6719570" h="1191895">
                <a:moveTo>
                  <a:pt x="6719316" y="0"/>
                </a:moveTo>
                <a:lnTo>
                  <a:pt x="0" y="0"/>
                </a:lnTo>
                <a:lnTo>
                  <a:pt x="0" y="1191767"/>
                </a:lnTo>
                <a:lnTo>
                  <a:pt x="5879338" y="1191767"/>
                </a:lnTo>
                <a:lnTo>
                  <a:pt x="6719316" y="1042797"/>
                </a:lnTo>
                <a:lnTo>
                  <a:pt x="6719316" y="0"/>
                </a:lnTo>
                <a:close/>
              </a:path>
            </a:pathLst>
          </a:custGeom>
          <a:solidFill>
            <a:srgbClr val="FFFF99">
              <a:alpha val="50195"/>
            </a:srgbClr>
          </a:solidFill>
        </p:spPr>
        <p:txBody>
          <a:bodyPr wrap="square" lIns="0" tIns="0" rIns="0" bIns="0" rtlCol="0"/>
          <a:lstStyle/>
          <a:p>
            <a:endParaRPr/>
          </a:p>
        </p:txBody>
      </p:sp>
      <p:sp>
        <p:nvSpPr>
          <p:cNvPr id="4" name="object 4"/>
          <p:cNvSpPr/>
          <p:nvPr/>
        </p:nvSpPr>
        <p:spPr>
          <a:xfrm>
            <a:off x="6807328" y="2861013"/>
            <a:ext cx="761808" cy="135317"/>
          </a:xfrm>
          <a:custGeom>
            <a:avLst/>
            <a:gdLst/>
            <a:ahLst/>
            <a:cxnLst/>
            <a:rect l="l" t="t" r="r" b="b"/>
            <a:pathLst>
              <a:path w="840104" h="149225">
                <a:moveTo>
                  <a:pt x="217804" y="0"/>
                </a:moveTo>
                <a:lnTo>
                  <a:pt x="0" y="148970"/>
                </a:lnTo>
                <a:lnTo>
                  <a:pt x="773133" y="11854"/>
                </a:lnTo>
                <a:lnTo>
                  <a:pt x="400151" y="11854"/>
                </a:lnTo>
                <a:lnTo>
                  <a:pt x="368563" y="11262"/>
                </a:lnTo>
                <a:lnTo>
                  <a:pt x="336270" y="9877"/>
                </a:lnTo>
                <a:lnTo>
                  <a:pt x="301589" y="7607"/>
                </a:lnTo>
                <a:lnTo>
                  <a:pt x="262662" y="4345"/>
                </a:lnTo>
                <a:lnTo>
                  <a:pt x="217804" y="0"/>
                </a:lnTo>
                <a:close/>
              </a:path>
              <a:path w="840104" h="149225">
                <a:moveTo>
                  <a:pt x="839977" y="0"/>
                </a:moveTo>
                <a:lnTo>
                  <a:pt x="674104" y="4347"/>
                </a:lnTo>
                <a:lnTo>
                  <a:pt x="508418" y="9879"/>
                </a:lnTo>
                <a:lnTo>
                  <a:pt x="468346" y="11063"/>
                </a:lnTo>
                <a:lnTo>
                  <a:pt x="432825" y="11755"/>
                </a:lnTo>
                <a:lnTo>
                  <a:pt x="400151" y="11854"/>
                </a:lnTo>
                <a:lnTo>
                  <a:pt x="773133" y="11854"/>
                </a:lnTo>
                <a:lnTo>
                  <a:pt x="839977" y="0"/>
                </a:lnTo>
                <a:close/>
              </a:path>
            </a:pathLst>
          </a:custGeom>
          <a:solidFill>
            <a:srgbClr val="FFFF99">
              <a:alpha val="50195"/>
            </a:srgbClr>
          </a:solidFill>
        </p:spPr>
        <p:txBody>
          <a:bodyPr wrap="square" lIns="0" tIns="0" rIns="0" bIns="0" rtlCol="0"/>
          <a:lstStyle/>
          <a:p>
            <a:endParaRPr/>
          </a:p>
        </p:txBody>
      </p:sp>
      <p:sp>
        <p:nvSpPr>
          <p:cNvPr id="5" name="object 5"/>
          <p:cNvSpPr/>
          <p:nvPr/>
        </p:nvSpPr>
        <p:spPr>
          <a:xfrm>
            <a:off x="1475938" y="1915403"/>
            <a:ext cx="6093313" cy="1080812"/>
          </a:xfrm>
          <a:custGeom>
            <a:avLst/>
            <a:gdLst/>
            <a:ahLst/>
            <a:cxnLst/>
            <a:rect l="l" t="t" r="r" b="b"/>
            <a:pathLst>
              <a:path w="6719570" h="1191895">
                <a:moveTo>
                  <a:pt x="0" y="0"/>
                </a:moveTo>
                <a:lnTo>
                  <a:pt x="6719316" y="0"/>
                </a:lnTo>
                <a:lnTo>
                  <a:pt x="6719316" y="1042797"/>
                </a:lnTo>
                <a:lnTo>
                  <a:pt x="5879338" y="1191767"/>
                </a:lnTo>
                <a:lnTo>
                  <a:pt x="0" y="1191767"/>
                </a:lnTo>
                <a:lnTo>
                  <a:pt x="0" y="0"/>
                </a:lnTo>
                <a:close/>
              </a:path>
            </a:pathLst>
          </a:custGeom>
          <a:ln w="12192">
            <a:solidFill>
              <a:srgbClr val="000000"/>
            </a:solidFill>
          </a:ln>
        </p:spPr>
        <p:txBody>
          <a:bodyPr wrap="square" lIns="0" tIns="0" rIns="0" bIns="0" rtlCol="0"/>
          <a:lstStyle/>
          <a:p>
            <a:endParaRPr/>
          </a:p>
        </p:txBody>
      </p:sp>
      <p:sp>
        <p:nvSpPr>
          <p:cNvPr id="6" name="object 6"/>
          <p:cNvSpPr/>
          <p:nvPr/>
        </p:nvSpPr>
        <p:spPr>
          <a:xfrm>
            <a:off x="6807328" y="2861013"/>
            <a:ext cx="761808" cy="135317"/>
          </a:xfrm>
          <a:custGeom>
            <a:avLst/>
            <a:gdLst/>
            <a:ahLst/>
            <a:cxnLst/>
            <a:rect l="l" t="t" r="r" b="b"/>
            <a:pathLst>
              <a:path w="840104" h="149225">
                <a:moveTo>
                  <a:pt x="0" y="148970"/>
                </a:moveTo>
                <a:lnTo>
                  <a:pt x="217804" y="0"/>
                </a:lnTo>
                <a:lnTo>
                  <a:pt x="262680" y="4347"/>
                </a:lnTo>
                <a:lnTo>
                  <a:pt x="301589" y="7607"/>
                </a:lnTo>
                <a:lnTo>
                  <a:pt x="336296" y="9879"/>
                </a:lnTo>
                <a:lnTo>
                  <a:pt x="368563" y="11262"/>
                </a:lnTo>
                <a:lnTo>
                  <a:pt x="400151" y="11854"/>
                </a:lnTo>
                <a:lnTo>
                  <a:pt x="432825" y="11755"/>
                </a:lnTo>
                <a:lnTo>
                  <a:pt x="468346" y="11063"/>
                </a:lnTo>
                <a:lnTo>
                  <a:pt x="508477" y="9877"/>
                </a:lnTo>
                <a:lnTo>
                  <a:pt x="554981" y="8297"/>
                </a:lnTo>
                <a:lnTo>
                  <a:pt x="609621" y="6419"/>
                </a:lnTo>
                <a:lnTo>
                  <a:pt x="674158" y="4345"/>
                </a:lnTo>
                <a:lnTo>
                  <a:pt x="750356" y="2172"/>
                </a:lnTo>
                <a:lnTo>
                  <a:pt x="839977" y="0"/>
                </a:lnTo>
                <a:lnTo>
                  <a:pt x="0" y="148970"/>
                </a:lnTo>
                <a:close/>
              </a:path>
            </a:pathLst>
          </a:custGeom>
          <a:ln w="12192">
            <a:solidFill>
              <a:srgbClr val="000000"/>
            </a:solidFill>
          </a:ln>
        </p:spPr>
        <p:txBody>
          <a:bodyPr wrap="square" lIns="0" tIns="0" rIns="0" bIns="0" rtlCol="0"/>
          <a:lstStyle/>
          <a:p>
            <a:endParaRPr/>
          </a:p>
        </p:txBody>
      </p:sp>
      <p:sp>
        <p:nvSpPr>
          <p:cNvPr id="7" name="object 7"/>
          <p:cNvSpPr txBox="1"/>
          <p:nvPr/>
        </p:nvSpPr>
        <p:spPr>
          <a:xfrm>
            <a:off x="1545958" y="1930144"/>
            <a:ext cx="5736881" cy="995525"/>
          </a:xfrm>
          <a:prstGeom prst="rect">
            <a:avLst/>
          </a:prstGeom>
        </p:spPr>
        <p:txBody>
          <a:bodyPr vert="horz" wrap="square" lIns="0" tIns="33397" rIns="0" bIns="0" rtlCol="0">
            <a:spAutoFit/>
          </a:bodyPr>
          <a:lstStyle/>
          <a:p>
            <a:pPr marL="11516" marR="4607">
              <a:lnSpc>
                <a:spcPts val="2503"/>
              </a:lnSpc>
              <a:spcBef>
                <a:spcPts val="263"/>
              </a:spcBef>
            </a:pPr>
            <a:r>
              <a:rPr sz="2200" spc="-5" dirty="0">
                <a:latin typeface="Arial"/>
                <a:cs typeface="Arial"/>
              </a:rPr>
              <a:t>İçteki </a:t>
            </a:r>
            <a:r>
              <a:rPr sz="2200" spc="-9" dirty="0">
                <a:latin typeface="Arial"/>
                <a:cs typeface="Arial"/>
              </a:rPr>
              <a:t>analiz </a:t>
            </a:r>
            <a:r>
              <a:rPr sz="2200" spc="-23" dirty="0">
                <a:latin typeface="Arial"/>
                <a:cs typeface="Arial"/>
              </a:rPr>
              <a:t>yapılır. </a:t>
            </a:r>
            <a:r>
              <a:rPr sz="2200" spc="-45" dirty="0">
                <a:latin typeface="Arial"/>
                <a:cs typeface="Arial"/>
              </a:rPr>
              <a:t>Toplam </a:t>
            </a:r>
            <a:r>
              <a:rPr sz="2200" dirty="0">
                <a:latin typeface="Arial"/>
                <a:cs typeface="Arial"/>
              </a:rPr>
              <a:t>zaman </a:t>
            </a:r>
            <a:r>
              <a:rPr sz="2200" spc="-5" dirty="0">
                <a:latin typeface="Arial"/>
                <a:cs typeface="Arial"/>
              </a:rPr>
              <a:t>bütün  </a:t>
            </a:r>
            <a:r>
              <a:rPr sz="2200" spc="-9" dirty="0">
                <a:latin typeface="Arial"/>
                <a:cs typeface="Arial"/>
              </a:rPr>
              <a:t>döngülerin </a:t>
            </a:r>
            <a:r>
              <a:rPr sz="2200" spc="-5" dirty="0">
                <a:latin typeface="Arial"/>
                <a:cs typeface="Arial"/>
              </a:rPr>
              <a:t>çalışma </a:t>
            </a:r>
            <a:r>
              <a:rPr sz="2200" spc="-9" dirty="0">
                <a:latin typeface="Arial"/>
                <a:cs typeface="Arial"/>
              </a:rPr>
              <a:t>sayılarının </a:t>
            </a:r>
            <a:r>
              <a:rPr sz="2200" spc="-5" dirty="0">
                <a:latin typeface="Arial"/>
                <a:cs typeface="Arial"/>
              </a:rPr>
              <a:t>çarpımına</a:t>
            </a:r>
            <a:r>
              <a:rPr sz="2200" spc="127" dirty="0">
                <a:latin typeface="Arial"/>
                <a:cs typeface="Arial"/>
              </a:rPr>
              <a:t> </a:t>
            </a:r>
            <a:r>
              <a:rPr sz="2200" spc="-5" dirty="0">
                <a:latin typeface="Arial"/>
                <a:cs typeface="Arial"/>
              </a:rPr>
              <a:t>eşittir</a:t>
            </a:r>
            <a:endParaRPr sz="2200">
              <a:latin typeface="Arial"/>
              <a:cs typeface="Arial"/>
            </a:endParaRPr>
          </a:p>
        </p:txBody>
      </p:sp>
      <p:sp>
        <p:nvSpPr>
          <p:cNvPr id="8" name="object 8"/>
          <p:cNvSpPr txBox="1"/>
          <p:nvPr/>
        </p:nvSpPr>
        <p:spPr>
          <a:xfrm>
            <a:off x="2583813" y="3289952"/>
            <a:ext cx="2433410" cy="1190858"/>
          </a:xfrm>
          <a:prstGeom prst="rect">
            <a:avLst/>
          </a:prstGeom>
        </p:spPr>
        <p:txBody>
          <a:bodyPr vert="horz" wrap="square" lIns="0" tIns="10941" rIns="0" bIns="0" rtlCol="0">
            <a:spAutoFit/>
          </a:bodyPr>
          <a:lstStyle/>
          <a:p>
            <a:pPr marL="11516">
              <a:lnSpc>
                <a:spcPts val="2349"/>
              </a:lnSpc>
              <a:spcBef>
                <a:spcPts val="86"/>
              </a:spcBef>
            </a:pPr>
            <a:r>
              <a:rPr sz="2000" spc="-5" dirty="0">
                <a:solidFill>
                  <a:srgbClr val="CC0000"/>
                </a:solidFill>
                <a:latin typeface="Times New Roman"/>
                <a:cs typeface="Times New Roman"/>
              </a:rPr>
              <a:t>for (i=1; i&lt;=n; i++) {</a:t>
            </a:r>
            <a:endParaRPr sz="2000">
              <a:latin typeface="Times New Roman"/>
              <a:cs typeface="Times New Roman"/>
            </a:endParaRPr>
          </a:p>
          <a:p>
            <a:pPr marL="518236" marR="4607" indent="-254512">
              <a:lnSpc>
                <a:spcPts val="2294"/>
              </a:lnSpc>
              <a:spcBef>
                <a:spcPts val="113"/>
              </a:spcBef>
            </a:pPr>
            <a:r>
              <a:rPr sz="2000" spc="-5" dirty="0">
                <a:solidFill>
                  <a:srgbClr val="CC0000"/>
                </a:solidFill>
                <a:latin typeface="Times New Roman"/>
                <a:cs typeface="Times New Roman"/>
              </a:rPr>
              <a:t>for (j=1; j&lt;=n; j++) {  k =</a:t>
            </a:r>
            <a:r>
              <a:rPr sz="2000" spc="-14" dirty="0">
                <a:solidFill>
                  <a:srgbClr val="CC0000"/>
                </a:solidFill>
                <a:latin typeface="Times New Roman"/>
                <a:cs typeface="Times New Roman"/>
              </a:rPr>
              <a:t> </a:t>
            </a:r>
            <a:r>
              <a:rPr sz="2000" spc="-5" dirty="0">
                <a:solidFill>
                  <a:srgbClr val="CC0000"/>
                </a:solidFill>
                <a:latin typeface="Times New Roman"/>
                <a:cs typeface="Times New Roman"/>
              </a:rPr>
              <a:t>k+1;</a:t>
            </a:r>
            <a:endParaRPr sz="2000">
              <a:latin typeface="Times New Roman"/>
              <a:cs typeface="Times New Roman"/>
            </a:endParaRPr>
          </a:p>
          <a:p>
            <a:pPr marL="264300">
              <a:lnSpc>
                <a:spcPts val="2240"/>
              </a:lnSpc>
            </a:pPr>
            <a:r>
              <a:rPr sz="2000" spc="-5" dirty="0">
                <a:solidFill>
                  <a:srgbClr val="CC0000"/>
                </a:solidFill>
                <a:latin typeface="Times New Roman"/>
                <a:cs typeface="Times New Roman"/>
              </a:rPr>
              <a:t>}</a:t>
            </a:r>
            <a:endParaRPr sz="2000">
              <a:latin typeface="Times New Roman"/>
              <a:cs typeface="Times New Roman"/>
            </a:endParaRPr>
          </a:p>
        </p:txBody>
      </p:sp>
      <p:sp>
        <p:nvSpPr>
          <p:cNvPr id="9" name="object 9"/>
          <p:cNvSpPr txBox="1"/>
          <p:nvPr/>
        </p:nvSpPr>
        <p:spPr>
          <a:xfrm>
            <a:off x="2583814" y="4456675"/>
            <a:ext cx="145106" cy="318824"/>
          </a:xfrm>
          <a:prstGeom prst="rect">
            <a:avLst/>
          </a:prstGeom>
        </p:spPr>
        <p:txBody>
          <a:bodyPr vert="horz" wrap="square" lIns="0" tIns="10941" rIns="0" bIns="0" rtlCol="0">
            <a:spAutoFit/>
          </a:bodyPr>
          <a:lstStyle/>
          <a:p>
            <a:pPr marL="11516">
              <a:spcBef>
                <a:spcPts val="86"/>
              </a:spcBef>
            </a:pPr>
            <a:r>
              <a:rPr sz="2000" spc="-5" dirty="0">
                <a:solidFill>
                  <a:srgbClr val="CC0000"/>
                </a:solidFill>
                <a:latin typeface="Times New Roman"/>
                <a:cs typeface="Times New Roman"/>
              </a:rPr>
              <a:t>}</a:t>
            </a:r>
            <a:endParaRPr sz="2000">
              <a:latin typeface="Times New Roman"/>
              <a:cs typeface="Times New Roman"/>
            </a:endParaRPr>
          </a:p>
        </p:txBody>
      </p:sp>
      <p:sp>
        <p:nvSpPr>
          <p:cNvPr id="10" name="object 10"/>
          <p:cNvSpPr txBox="1"/>
          <p:nvPr/>
        </p:nvSpPr>
        <p:spPr>
          <a:xfrm>
            <a:off x="3650460" y="4584322"/>
            <a:ext cx="1379661" cy="350183"/>
          </a:xfrm>
          <a:prstGeom prst="rect">
            <a:avLst/>
          </a:prstGeom>
        </p:spPr>
        <p:txBody>
          <a:bodyPr vert="horz" wrap="square" lIns="0" tIns="11516" rIns="0" bIns="0" rtlCol="0">
            <a:spAutoFit/>
          </a:bodyPr>
          <a:lstStyle/>
          <a:p>
            <a:pPr marL="11516">
              <a:spcBef>
                <a:spcPts val="91"/>
              </a:spcBef>
            </a:pPr>
            <a:r>
              <a:rPr sz="2200" spc="-5" dirty="0">
                <a:latin typeface="Times New Roman"/>
                <a:cs typeface="Times New Roman"/>
              </a:rPr>
              <a:t>Sabit</a:t>
            </a:r>
            <a:r>
              <a:rPr sz="2200" spc="-59" dirty="0">
                <a:latin typeface="Times New Roman"/>
                <a:cs typeface="Times New Roman"/>
              </a:rPr>
              <a:t> </a:t>
            </a:r>
            <a:r>
              <a:rPr sz="2200" spc="-5" dirty="0">
                <a:latin typeface="Times New Roman"/>
                <a:cs typeface="Times New Roman"/>
              </a:rPr>
              <a:t>zaman</a:t>
            </a:r>
            <a:endParaRPr sz="2200">
              <a:latin typeface="Times New Roman"/>
              <a:cs typeface="Times New Roman"/>
            </a:endParaRPr>
          </a:p>
        </p:txBody>
      </p:sp>
      <p:sp>
        <p:nvSpPr>
          <p:cNvPr id="11" name="object 11"/>
          <p:cNvSpPr/>
          <p:nvPr/>
        </p:nvSpPr>
        <p:spPr>
          <a:xfrm>
            <a:off x="3884703" y="4340752"/>
            <a:ext cx="388102" cy="313821"/>
          </a:xfrm>
          <a:custGeom>
            <a:avLst/>
            <a:gdLst/>
            <a:ahLst/>
            <a:cxnLst/>
            <a:rect l="l" t="t" r="r" b="b"/>
            <a:pathLst>
              <a:path w="427989" h="346075">
                <a:moveTo>
                  <a:pt x="19614" y="15704"/>
                </a:moveTo>
                <a:lnTo>
                  <a:pt x="24132" y="27522"/>
                </a:lnTo>
                <a:lnTo>
                  <a:pt x="420115" y="345693"/>
                </a:lnTo>
                <a:lnTo>
                  <a:pt x="427989" y="335787"/>
                </a:lnTo>
                <a:lnTo>
                  <a:pt x="31923" y="17550"/>
                </a:lnTo>
                <a:lnTo>
                  <a:pt x="19614" y="15704"/>
                </a:lnTo>
                <a:close/>
              </a:path>
              <a:path w="427989" h="346075">
                <a:moveTo>
                  <a:pt x="0" y="0"/>
                </a:moveTo>
                <a:lnTo>
                  <a:pt x="35433" y="92582"/>
                </a:lnTo>
                <a:lnTo>
                  <a:pt x="36702" y="95757"/>
                </a:lnTo>
                <a:lnTo>
                  <a:pt x="40386" y="97408"/>
                </a:lnTo>
                <a:lnTo>
                  <a:pt x="43561" y="96138"/>
                </a:lnTo>
                <a:lnTo>
                  <a:pt x="46862" y="94868"/>
                </a:lnTo>
                <a:lnTo>
                  <a:pt x="48513" y="91312"/>
                </a:lnTo>
                <a:lnTo>
                  <a:pt x="24132" y="27522"/>
                </a:lnTo>
                <a:lnTo>
                  <a:pt x="5841" y="12826"/>
                </a:lnTo>
                <a:lnTo>
                  <a:pt x="13715" y="2920"/>
                </a:lnTo>
                <a:lnTo>
                  <a:pt x="19448" y="2920"/>
                </a:lnTo>
                <a:lnTo>
                  <a:pt x="0" y="0"/>
                </a:lnTo>
                <a:close/>
              </a:path>
              <a:path w="427989" h="346075">
                <a:moveTo>
                  <a:pt x="19448" y="2920"/>
                </a:moveTo>
                <a:lnTo>
                  <a:pt x="13715" y="2920"/>
                </a:lnTo>
                <a:lnTo>
                  <a:pt x="31923" y="17550"/>
                </a:lnTo>
                <a:lnTo>
                  <a:pt x="96138" y="27177"/>
                </a:lnTo>
                <a:lnTo>
                  <a:pt x="99568" y="27812"/>
                </a:lnTo>
                <a:lnTo>
                  <a:pt x="102743" y="25399"/>
                </a:lnTo>
                <a:lnTo>
                  <a:pt x="103377" y="21843"/>
                </a:lnTo>
                <a:lnTo>
                  <a:pt x="103886" y="18414"/>
                </a:lnTo>
                <a:lnTo>
                  <a:pt x="101473" y="15239"/>
                </a:lnTo>
                <a:lnTo>
                  <a:pt x="19448" y="2920"/>
                </a:lnTo>
                <a:close/>
              </a:path>
              <a:path w="427989" h="346075">
                <a:moveTo>
                  <a:pt x="13715" y="2920"/>
                </a:moveTo>
                <a:lnTo>
                  <a:pt x="5841" y="12826"/>
                </a:lnTo>
                <a:lnTo>
                  <a:pt x="24132" y="27522"/>
                </a:lnTo>
                <a:lnTo>
                  <a:pt x="19614" y="15704"/>
                </a:lnTo>
                <a:lnTo>
                  <a:pt x="8889" y="14096"/>
                </a:lnTo>
                <a:lnTo>
                  <a:pt x="15748" y="5587"/>
                </a:lnTo>
                <a:lnTo>
                  <a:pt x="17035" y="5587"/>
                </a:lnTo>
                <a:lnTo>
                  <a:pt x="13715" y="2920"/>
                </a:lnTo>
                <a:close/>
              </a:path>
              <a:path w="427989" h="346075">
                <a:moveTo>
                  <a:pt x="17035" y="5587"/>
                </a:moveTo>
                <a:lnTo>
                  <a:pt x="15748" y="5587"/>
                </a:lnTo>
                <a:lnTo>
                  <a:pt x="19614" y="15704"/>
                </a:lnTo>
                <a:lnTo>
                  <a:pt x="31923" y="17550"/>
                </a:lnTo>
                <a:lnTo>
                  <a:pt x="17035" y="5587"/>
                </a:lnTo>
                <a:close/>
              </a:path>
              <a:path w="427989" h="346075">
                <a:moveTo>
                  <a:pt x="15748" y="5587"/>
                </a:moveTo>
                <a:lnTo>
                  <a:pt x="8889" y="14096"/>
                </a:lnTo>
                <a:lnTo>
                  <a:pt x="19614" y="15704"/>
                </a:lnTo>
                <a:lnTo>
                  <a:pt x="15748" y="5587"/>
                </a:lnTo>
                <a:close/>
              </a:path>
            </a:pathLst>
          </a:custGeom>
          <a:solidFill>
            <a:srgbClr val="000000"/>
          </a:solidFill>
        </p:spPr>
        <p:txBody>
          <a:bodyPr wrap="square" lIns="0" tIns="0" rIns="0" bIns="0" rtlCol="0"/>
          <a:lstStyle/>
          <a:p>
            <a:endParaRPr/>
          </a:p>
        </p:txBody>
      </p:sp>
      <p:sp>
        <p:nvSpPr>
          <p:cNvPr id="12" name="object 12"/>
          <p:cNvSpPr txBox="1"/>
          <p:nvPr/>
        </p:nvSpPr>
        <p:spPr>
          <a:xfrm>
            <a:off x="755750" y="3593799"/>
            <a:ext cx="1167184" cy="995525"/>
          </a:xfrm>
          <a:prstGeom prst="rect">
            <a:avLst/>
          </a:prstGeom>
        </p:spPr>
        <p:txBody>
          <a:bodyPr vert="horz" wrap="square" lIns="0" tIns="33397" rIns="0" bIns="0" rtlCol="0">
            <a:spAutoFit/>
          </a:bodyPr>
          <a:lstStyle/>
          <a:p>
            <a:pPr marL="11516" marR="4607">
              <a:lnSpc>
                <a:spcPts val="2503"/>
              </a:lnSpc>
              <a:spcBef>
                <a:spcPts val="263"/>
              </a:spcBef>
            </a:pPr>
            <a:r>
              <a:rPr sz="2200" spc="-5" dirty="0">
                <a:latin typeface="Times New Roman"/>
                <a:cs typeface="Times New Roman"/>
              </a:rPr>
              <a:t>Dış</a:t>
            </a:r>
            <a:r>
              <a:rPr sz="2200" spc="-91" dirty="0">
                <a:latin typeface="Times New Roman"/>
                <a:cs typeface="Times New Roman"/>
              </a:rPr>
              <a:t> </a:t>
            </a:r>
            <a:r>
              <a:rPr sz="2200" dirty="0">
                <a:latin typeface="Times New Roman"/>
                <a:cs typeface="Times New Roman"/>
              </a:rPr>
              <a:t>döngü  </a:t>
            </a:r>
            <a:r>
              <a:rPr sz="2200" i="1" dirty="0">
                <a:latin typeface="Times New Roman"/>
                <a:cs typeface="Times New Roman"/>
              </a:rPr>
              <a:t>n </a:t>
            </a:r>
            <a:r>
              <a:rPr sz="2200" dirty="0">
                <a:latin typeface="Times New Roman"/>
                <a:cs typeface="Times New Roman"/>
              </a:rPr>
              <a:t>defa  çalışır</a:t>
            </a:r>
            <a:endParaRPr sz="2200">
              <a:latin typeface="Times New Roman"/>
              <a:cs typeface="Times New Roman"/>
            </a:endParaRPr>
          </a:p>
        </p:txBody>
      </p:sp>
      <p:sp>
        <p:nvSpPr>
          <p:cNvPr id="13" name="object 13"/>
          <p:cNvSpPr/>
          <p:nvPr/>
        </p:nvSpPr>
        <p:spPr>
          <a:xfrm>
            <a:off x="2056363" y="3427272"/>
            <a:ext cx="305760" cy="1524768"/>
          </a:xfrm>
          <a:custGeom>
            <a:avLst/>
            <a:gdLst/>
            <a:ahLst/>
            <a:cxnLst/>
            <a:rect l="l" t="t" r="r" b="b"/>
            <a:pathLst>
              <a:path w="337185" h="1681479">
                <a:moveTo>
                  <a:pt x="336804" y="0"/>
                </a:moveTo>
                <a:lnTo>
                  <a:pt x="286957" y="7838"/>
                </a:lnTo>
                <a:lnTo>
                  <a:pt x="241151" y="29118"/>
                </a:lnTo>
                <a:lnTo>
                  <a:pt x="203429" y="60487"/>
                </a:lnTo>
                <a:lnTo>
                  <a:pt x="177832" y="98592"/>
                </a:lnTo>
                <a:lnTo>
                  <a:pt x="168401" y="140081"/>
                </a:lnTo>
                <a:lnTo>
                  <a:pt x="168401" y="700405"/>
                </a:lnTo>
                <a:lnTo>
                  <a:pt x="158971" y="741844"/>
                </a:lnTo>
                <a:lnTo>
                  <a:pt x="133374" y="779943"/>
                </a:lnTo>
                <a:lnTo>
                  <a:pt x="95652" y="811330"/>
                </a:lnTo>
                <a:lnTo>
                  <a:pt x="49846" y="832635"/>
                </a:lnTo>
                <a:lnTo>
                  <a:pt x="0" y="840486"/>
                </a:lnTo>
                <a:lnTo>
                  <a:pt x="49846" y="848324"/>
                </a:lnTo>
                <a:lnTo>
                  <a:pt x="95652" y="869604"/>
                </a:lnTo>
                <a:lnTo>
                  <a:pt x="133374" y="900973"/>
                </a:lnTo>
                <a:lnTo>
                  <a:pt x="158971" y="939078"/>
                </a:lnTo>
                <a:lnTo>
                  <a:pt x="168401" y="980567"/>
                </a:lnTo>
                <a:lnTo>
                  <a:pt x="168401" y="1540891"/>
                </a:lnTo>
                <a:lnTo>
                  <a:pt x="177832" y="1582330"/>
                </a:lnTo>
                <a:lnTo>
                  <a:pt x="203429" y="1620429"/>
                </a:lnTo>
                <a:lnTo>
                  <a:pt x="241151" y="1651816"/>
                </a:lnTo>
                <a:lnTo>
                  <a:pt x="286957" y="1673121"/>
                </a:lnTo>
                <a:lnTo>
                  <a:pt x="336804" y="1680972"/>
                </a:lnTo>
              </a:path>
            </a:pathLst>
          </a:custGeom>
          <a:ln w="12191">
            <a:solidFill>
              <a:srgbClr val="000000"/>
            </a:solidFill>
          </a:ln>
        </p:spPr>
        <p:txBody>
          <a:bodyPr wrap="square" lIns="0" tIns="0" rIns="0" bIns="0" rtlCol="0"/>
          <a:lstStyle/>
          <a:p>
            <a:endParaRPr/>
          </a:p>
        </p:txBody>
      </p:sp>
      <p:sp>
        <p:nvSpPr>
          <p:cNvPr id="14" name="object 14"/>
          <p:cNvSpPr/>
          <p:nvPr/>
        </p:nvSpPr>
        <p:spPr>
          <a:xfrm>
            <a:off x="5561026" y="3732687"/>
            <a:ext cx="304032" cy="989832"/>
          </a:xfrm>
          <a:custGeom>
            <a:avLst/>
            <a:gdLst/>
            <a:ahLst/>
            <a:cxnLst/>
            <a:rect l="l" t="t" r="r" b="b"/>
            <a:pathLst>
              <a:path w="335279" h="1091564">
                <a:moveTo>
                  <a:pt x="0" y="0"/>
                </a:moveTo>
                <a:lnTo>
                  <a:pt x="61555" y="7814"/>
                </a:lnTo>
                <a:lnTo>
                  <a:pt x="115252" y="28416"/>
                </a:lnTo>
                <a:lnTo>
                  <a:pt x="153233" y="57542"/>
                </a:lnTo>
                <a:lnTo>
                  <a:pt x="167639" y="90931"/>
                </a:lnTo>
                <a:lnTo>
                  <a:pt x="167639" y="454659"/>
                </a:lnTo>
                <a:lnTo>
                  <a:pt x="182046" y="488049"/>
                </a:lnTo>
                <a:lnTo>
                  <a:pt x="220027" y="517175"/>
                </a:lnTo>
                <a:lnTo>
                  <a:pt x="273724" y="537777"/>
                </a:lnTo>
                <a:lnTo>
                  <a:pt x="335279" y="545591"/>
                </a:lnTo>
                <a:lnTo>
                  <a:pt x="273724" y="553406"/>
                </a:lnTo>
                <a:lnTo>
                  <a:pt x="220027" y="574008"/>
                </a:lnTo>
                <a:lnTo>
                  <a:pt x="182046" y="603134"/>
                </a:lnTo>
                <a:lnTo>
                  <a:pt x="167639" y="636523"/>
                </a:lnTo>
                <a:lnTo>
                  <a:pt x="167639" y="1000251"/>
                </a:lnTo>
                <a:lnTo>
                  <a:pt x="153233" y="1033641"/>
                </a:lnTo>
                <a:lnTo>
                  <a:pt x="115252" y="1062767"/>
                </a:lnTo>
                <a:lnTo>
                  <a:pt x="61555" y="1083369"/>
                </a:lnTo>
                <a:lnTo>
                  <a:pt x="0" y="1091183"/>
                </a:lnTo>
              </a:path>
            </a:pathLst>
          </a:custGeom>
          <a:ln w="12192">
            <a:solidFill>
              <a:srgbClr val="000000"/>
            </a:solidFill>
          </a:ln>
        </p:spPr>
        <p:txBody>
          <a:bodyPr wrap="square" lIns="0" tIns="0" rIns="0" bIns="0" rtlCol="0"/>
          <a:lstStyle/>
          <a:p>
            <a:endParaRPr/>
          </a:p>
        </p:txBody>
      </p:sp>
      <p:sp>
        <p:nvSpPr>
          <p:cNvPr id="15" name="object 15"/>
          <p:cNvSpPr txBox="1"/>
          <p:nvPr/>
        </p:nvSpPr>
        <p:spPr>
          <a:xfrm>
            <a:off x="6042295" y="3593799"/>
            <a:ext cx="982922" cy="995525"/>
          </a:xfrm>
          <a:prstGeom prst="rect">
            <a:avLst/>
          </a:prstGeom>
        </p:spPr>
        <p:txBody>
          <a:bodyPr vert="horz" wrap="square" lIns="0" tIns="33397" rIns="0" bIns="0" rtlCol="0">
            <a:spAutoFit/>
          </a:bodyPr>
          <a:lstStyle/>
          <a:p>
            <a:pPr marL="11516" marR="4607">
              <a:lnSpc>
                <a:spcPts val="2503"/>
              </a:lnSpc>
              <a:spcBef>
                <a:spcPts val="263"/>
              </a:spcBef>
            </a:pPr>
            <a:r>
              <a:rPr sz="2200" dirty="0">
                <a:latin typeface="Times New Roman"/>
                <a:cs typeface="Times New Roman"/>
              </a:rPr>
              <a:t>iç</a:t>
            </a:r>
            <a:r>
              <a:rPr sz="2200" spc="-91" dirty="0">
                <a:latin typeface="Times New Roman"/>
                <a:cs typeface="Times New Roman"/>
              </a:rPr>
              <a:t> </a:t>
            </a:r>
            <a:r>
              <a:rPr sz="2200" dirty="0">
                <a:latin typeface="Times New Roman"/>
                <a:cs typeface="Times New Roman"/>
              </a:rPr>
              <a:t>döngü  </a:t>
            </a:r>
            <a:r>
              <a:rPr sz="2200" i="1" dirty="0">
                <a:latin typeface="Times New Roman"/>
                <a:cs typeface="Times New Roman"/>
              </a:rPr>
              <a:t>n </a:t>
            </a:r>
            <a:r>
              <a:rPr sz="2200" dirty="0">
                <a:latin typeface="Times New Roman"/>
                <a:cs typeface="Times New Roman"/>
              </a:rPr>
              <a:t>defa  çalışır</a:t>
            </a:r>
            <a:endParaRPr sz="2200">
              <a:latin typeface="Times New Roman"/>
              <a:cs typeface="Times New Roman"/>
            </a:endParaRPr>
          </a:p>
        </p:txBody>
      </p:sp>
      <p:sp>
        <p:nvSpPr>
          <p:cNvPr id="16" name="object 16"/>
          <p:cNvSpPr txBox="1"/>
          <p:nvPr/>
        </p:nvSpPr>
        <p:spPr>
          <a:xfrm>
            <a:off x="2113024" y="5388626"/>
            <a:ext cx="4886973" cy="350183"/>
          </a:xfrm>
          <a:prstGeom prst="rect">
            <a:avLst/>
          </a:prstGeom>
        </p:spPr>
        <p:txBody>
          <a:bodyPr vert="horz" wrap="square" lIns="0" tIns="11516" rIns="0" bIns="0" rtlCol="0">
            <a:spAutoFit/>
          </a:bodyPr>
          <a:lstStyle/>
          <a:p>
            <a:pPr marL="34549">
              <a:spcBef>
                <a:spcPts val="91"/>
              </a:spcBef>
            </a:pPr>
            <a:r>
              <a:rPr sz="2200" spc="-27" dirty="0">
                <a:latin typeface="Times New Roman"/>
                <a:cs typeface="Times New Roman"/>
              </a:rPr>
              <a:t>Toplam </a:t>
            </a:r>
            <a:r>
              <a:rPr sz="2200" spc="-5" dirty="0">
                <a:latin typeface="Times New Roman"/>
                <a:cs typeface="Times New Roman"/>
              </a:rPr>
              <a:t>zaman </a:t>
            </a:r>
            <a:r>
              <a:rPr sz="2200" dirty="0">
                <a:latin typeface="Arial"/>
                <a:cs typeface="Arial"/>
              </a:rPr>
              <a:t>= c </a:t>
            </a:r>
            <a:r>
              <a:rPr sz="2200" spc="-5" dirty="0">
                <a:latin typeface="Arial"/>
                <a:cs typeface="Arial"/>
              </a:rPr>
              <a:t>* n * n * </a:t>
            </a:r>
            <a:r>
              <a:rPr sz="2200" dirty="0">
                <a:latin typeface="Arial"/>
                <a:cs typeface="Arial"/>
              </a:rPr>
              <a:t>= </a:t>
            </a:r>
            <a:r>
              <a:rPr sz="2200" spc="-5" dirty="0">
                <a:latin typeface="Arial"/>
                <a:cs typeface="Arial"/>
              </a:rPr>
              <a:t>cn</a:t>
            </a:r>
            <a:r>
              <a:rPr sz="2200" spc="-6" baseline="24305" dirty="0">
                <a:latin typeface="Arial"/>
                <a:cs typeface="Arial"/>
              </a:rPr>
              <a:t>2 </a:t>
            </a:r>
            <a:r>
              <a:rPr sz="2200" dirty="0">
                <a:latin typeface="Arial"/>
                <a:cs typeface="Arial"/>
              </a:rPr>
              <a:t>=</a:t>
            </a:r>
            <a:r>
              <a:rPr sz="2200" spc="-172" dirty="0">
                <a:latin typeface="Arial"/>
                <a:cs typeface="Arial"/>
              </a:rPr>
              <a:t> </a:t>
            </a:r>
            <a:r>
              <a:rPr sz="2200" b="1" dirty="0">
                <a:latin typeface="Arial"/>
                <a:cs typeface="Arial"/>
              </a:rPr>
              <a:t>O(</a:t>
            </a:r>
            <a:r>
              <a:rPr sz="2200" b="1" i="1" dirty="0">
                <a:latin typeface="Arial"/>
                <a:cs typeface="Arial"/>
              </a:rPr>
              <a:t>N</a:t>
            </a:r>
            <a:r>
              <a:rPr sz="2200" b="1" baseline="24305" dirty="0">
                <a:latin typeface="Arial"/>
                <a:cs typeface="Arial"/>
              </a:rPr>
              <a:t>2</a:t>
            </a:r>
            <a:r>
              <a:rPr sz="2200" b="1" dirty="0">
                <a:latin typeface="Arial"/>
                <a:cs typeface="Arial"/>
              </a:rPr>
              <a:t>)</a:t>
            </a:r>
            <a:endParaRPr sz="2200">
              <a:latin typeface="Arial"/>
              <a:cs typeface="Arial"/>
            </a:endParaRPr>
          </a:p>
        </p:txBody>
      </p:sp>
    </p:spTree>
    <p:extLst>
      <p:ext uri="{BB962C8B-B14F-4D97-AF65-F5344CB8AC3E}">
        <p14:creationId xmlns:p14="http://schemas.microsoft.com/office/powerpoint/2010/main" val="3568816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0436" y="664265"/>
            <a:ext cx="7286947" cy="781070"/>
          </a:xfrm>
          <a:prstGeom prst="rect">
            <a:avLst/>
          </a:prstGeom>
        </p:spPr>
        <p:txBody>
          <a:bodyPr vert="horz" wrap="square" lIns="0" tIns="11516" rIns="0" bIns="0" rtlCol="0">
            <a:spAutoFit/>
          </a:bodyPr>
          <a:lstStyle/>
          <a:p>
            <a:pPr marL="11516">
              <a:spcBef>
                <a:spcPts val="91"/>
              </a:spcBef>
            </a:pPr>
            <a:r>
              <a:rPr dirty="0"/>
              <a:t>Kural 3: Ardışık</a:t>
            </a:r>
            <a:r>
              <a:rPr spc="-263" dirty="0"/>
              <a:t> </a:t>
            </a:r>
            <a:r>
              <a:rPr spc="-5" dirty="0"/>
              <a:t>deyimler</a:t>
            </a:r>
          </a:p>
        </p:txBody>
      </p:sp>
      <p:sp>
        <p:nvSpPr>
          <p:cNvPr id="3" name="object 3"/>
          <p:cNvSpPr/>
          <p:nvPr/>
        </p:nvSpPr>
        <p:spPr>
          <a:xfrm>
            <a:off x="1442770" y="1886382"/>
            <a:ext cx="6327095" cy="590214"/>
          </a:xfrm>
          <a:custGeom>
            <a:avLst/>
            <a:gdLst/>
            <a:ahLst/>
            <a:cxnLst/>
            <a:rect l="l" t="t" r="r" b="b"/>
            <a:pathLst>
              <a:path w="6977380" h="650875">
                <a:moveTo>
                  <a:pt x="6976872" y="0"/>
                </a:moveTo>
                <a:lnTo>
                  <a:pt x="0" y="0"/>
                </a:lnTo>
                <a:lnTo>
                  <a:pt x="0" y="650747"/>
                </a:lnTo>
                <a:lnTo>
                  <a:pt x="6104763" y="650747"/>
                </a:lnTo>
                <a:lnTo>
                  <a:pt x="6976872" y="569340"/>
                </a:lnTo>
                <a:lnTo>
                  <a:pt x="6976872" y="0"/>
                </a:lnTo>
                <a:close/>
              </a:path>
            </a:pathLst>
          </a:custGeom>
          <a:solidFill>
            <a:srgbClr val="FFFF99">
              <a:alpha val="50195"/>
            </a:srgbClr>
          </a:solidFill>
        </p:spPr>
        <p:txBody>
          <a:bodyPr wrap="square" lIns="0" tIns="0" rIns="0" bIns="0" rtlCol="0"/>
          <a:lstStyle/>
          <a:p>
            <a:endParaRPr/>
          </a:p>
        </p:txBody>
      </p:sp>
      <p:sp>
        <p:nvSpPr>
          <p:cNvPr id="4" name="object 4"/>
          <p:cNvSpPr/>
          <p:nvPr/>
        </p:nvSpPr>
        <p:spPr>
          <a:xfrm>
            <a:off x="6978575" y="2402661"/>
            <a:ext cx="791175" cy="74281"/>
          </a:xfrm>
          <a:custGeom>
            <a:avLst/>
            <a:gdLst/>
            <a:ahLst/>
            <a:cxnLst/>
            <a:rect l="l" t="t" r="r" b="b"/>
            <a:pathLst>
              <a:path w="872490" h="81914">
                <a:moveTo>
                  <a:pt x="226059" y="0"/>
                </a:moveTo>
                <a:lnTo>
                  <a:pt x="0" y="81406"/>
                </a:lnTo>
                <a:lnTo>
                  <a:pt x="802180" y="6527"/>
                </a:lnTo>
                <a:lnTo>
                  <a:pt x="415432" y="6527"/>
                </a:lnTo>
                <a:lnTo>
                  <a:pt x="382632" y="6193"/>
                </a:lnTo>
                <a:lnTo>
                  <a:pt x="349126" y="5426"/>
                </a:lnTo>
                <a:lnTo>
                  <a:pt x="272671" y="2382"/>
                </a:lnTo>
                <a:lnTo>
                  <a:pt x="226059" y="0"/>
                </a:lnTo>
                <a:close/>
              </a:path>
              <a:path w="872490" h="81914">
                <a:moveTo>
                  <a:pt x="872108" y="0"/>
                </a:moveTo>
                <a:lnTo>
                  <a:pt x="415432" y="6527"/>
                </a:lnTo>
                <a:lnTo>
                  <a:pt x="802180" y="6527"/>
                </a:lnTo>
                <a:lnTo>
                  <a:pt x="872108" y="0"/>
                </a:lnTo>
                <a:close/>
              </a:path>
            </a:pathLst>
          </a:custGeom>
          <a:solidFill>
            <a:srgbClr val="FFFF99">
              <a:alpha val="50195"/>
            </a:srgbClr>
          </a:solidFill>
        </p:spPr>
        <p:txBody>
          <a:bodyPr wrap="square" lIns="0" tIns="0" rIns="0" bIns="0" rtlCol="0"/>
          <a:lstStyle/>
          <a:p>
            <a:endParaRPr/>
          </a:p>
        </p:txBody>
      </p:sp>
      <p:sp>
        <p:nvSpPr>
          <p:cNvPr id="5" name="object 5"/>
          <p:cNvSpPr/>
          <p:nvPr/>
        </p:nvSpPr>
        <p:spPr>
          <a:xfrm>
            <a:off x="1442770" y="1886382"/>
            <a:ext cx="6327095" cy="590214"/>
          </a:xfrm>
          <a:custGeom>
            <a:avLst/>
            <a:gdLst/>
            <a:ahLst/>
            <a:cxnLst/>
            <a:rect l="l" t="t" r="r" b="b"/>
            <a:pathLst>
              <a:path w="6977380" h="650875">
                <a:moveTo>
                  <a:pt x="0" y="0"/>
                </a:moveTo>
                <a:lnTo>
                  <a:pt x="6976872" y="0"/>
                </a:lnTo>
                <a:lnTo>
                  <a:pt x="6976872" y="569340"/>
                </a:lnTo>
                <a:lnTo>
                  <a:pt x="6104763" y="650747"/>
                </a:lnTo>
                <a:lnTo>
                  <a:pt x="0" y="650747"/>
                </a:lnTo>
                <a:lnTo>
                  <a:pt x="0" y="0"/>
                </a:lnTo>
                <a:close/>
              </a:path>
            </a:pathLst>
          </a:custGeom>
          <a:ln w="12192">
            <a:solidFill>
              <a:srgbClr val="000000"/>
            </a:solidFill>
          </a:ln>
        </p:spPr>
        <p:txBody>
          <a:bodyPr wrap="square" lIns="0" tIns="0" rIns="0" bIns="0" rtlCol="0"/>
          <a:lstStyle/>
          <a:p>
            <a:endParaRPr/>
          </a:p>
        </p:txBody>
      </p:sp>
      <p:sp>
        <p:nvSpPr>
          <p:cNvPr id="6" name="object 6"/>
          <p:cNvSpPr/>
          <p:nvPr/>
        </p:nvSpPr>
        <p:spPr>
          <a:xfrm>
            <a:off x="6978575" y="2402661"/>
            <a:ext cx="791175" cy="74281"/>
          </a:xfrm>
          <a:custGeom>
            <a:avLst/>
            <a:gdLst/>
            <a:ahLst/>
            <a:cxnLst/>
            <a:rect l="l" t="t" r="r" b="b"/>
            <a:pathLst>
              <a:path w="872490" h="81914">
                <a:moveTo>
                  <a:pt x="0" y="81406"/>
                </a:moveTo>
                <a:lnTo>
                  <a:pt x="226059" y="0"/>
                </a:lnTo>
                <a:lnTo>
                  <a:pt x="272671" y="2382"/>
                </a:lnTo>
                <a:lnTo>
                  <a:pt x="313083" y="4173"/>
                </a:lnTo>
                <a:lnTo>
                  <a:pt x="349126" y="5426"/>
                </a:lnTo>
                <a:lnTo>
                  <a:pt x="382632" y="6193"/>
                </a:lnTo>
                <a:lnTo>
                  <a:pt x="415432" y="6527"/>
                </a:lnTo>
                <a:lnTo>
                  <a:pt x="449356" y="6482"/>
                </a:lnTo>
                <a:lnTo>
                  <a:pt x="486235" y="6110"/>
                </a:lnTo>
                <a:lnTo>
                  <a:pt x="527901" y="5466"/>
                </a:lnTo>
                <a:lnTo>
                  <a:pt x="576184" y="4601"/>
                </a:lnTo>
                <a:lnTo>
                  <a:pt x="632916" y="3568"/>
                </a:lnTo>
                <a:lnTo>
                  <a:pt x="699926" y="2422"/>
                </a:lnTo>
                <a:lnTo>
                  <a:pt x="779047" y="1215"/>
                </a:lnTo>
                <a:lnTo>
                  <a:pt x="872108" y="0"/>
                </a:lnTo>
                <a:lnTo>
                  <a:pt x="0" y="81406"/>
                </a:lnTo>
                <a:close/>
              </a:path>
            </a:pathLst>
          </a:custGeom>
          <a:ln w="12191">
            <a:solidFill>
              <a:srgbClr val="000000"/>
            </a:solidFill>
          </a:ln>
        </p:spPr>
        <p:txBody>
          <a:bodyPr wrap="square" lIns="0" tIns="0" rIns="0" bIns="0" rtlCol="0"/>
          <a:lstStyle/>
          <a:p>
            <a:endParaRPr/>
          </a:p>
        </p:txBody>
      </p:sp>
      <p:sp>
        <p:nvSpPr>
          <p:cNvPr id="7" name="object 7"/>
          <p:cNvSpPr txBox="1"/>
          <p:nvPr/>
        </p:nvSpPr>
        <p:spPr>
          <a:xfrm>
            <a:off x="1512560" y="1960547"/>
            <a:ext cx="4492537" cy="688737"/>
          </a:xfrm>
          <a:prstGeom prst="rect">
            <a:avLst/>
          </a:prstGeom>
        </p:spPr>
        <p:txBody>
          <a:bodyPr vert="horz" wrap="square" lIns="0" tIns="11516" rIns="0" bIns="0" rtlCol="0">
            <a:spAutoFit/>
          </a:bodyPr>
          <a:lstStyle/>
          <a:p>
            <a:pPr marL="11516">
              <a:spcBef>
                <a:spcPts val="91"/>
              </a:spcBef>
            </a:pPr>
            <a:r>
              <a:rPr sz="2200" spc="-5" dirty="0">
                <a:latin typeface="Arial"/>
                <a:cs typeface="Arial"/>
              </a:rPr>
              <a:t>Her deyimin </a:t>
            </a:r>
            <a:r>
              <a:rPr sz="2200" dirty="0">
                <a:latin typeface="Arial"/>
                <a:cs typeface="Arial"/>
              </a:rPr>
              <a:t>zamanı </a:t>
            </a:r>
            <a:r>
              <a:rPr sz="2200" spc="-5" dirty="0">
                <a:latin typeface="Arial"/>
                <a:cs typeface="Arial"/>
              </a:rPr>
              <a:t>birbirine</a:t>
            </a:r>
            <a:r>
              <a:rPr sz="2200" spc="-36" dirty="0">
                <a:latin typeface="Arial"/>
                <a:cs typeface="Arial"/>
              </a:rPr>
              <a:t> </a:t>
            </a:r>
            <a:r>
              <a:rPr sz="2200" spc="-18" dirty="0">
                <a:latin typeface="Arial"/>
                <a:cs typeface="Arial"/>
              </a:rPr>
              <a:t>eklenir.</a:t>
            </a:r>
            <a:endParaRPr sz="2200">
              <a:latin typeface="Arial"/>
              <a:cs typeface="Arial"/>
            </a:endParaRPr>
          </a:p>
        </p:txBody>
      </p:sp>
      <p:sp>
        <p:nvSpPr>
          <p:cNvPr id="8" name="object 8"/>
          <p:cNvSpPr txBox="1"/>
          <p:nvPr/>
        </p:nvSpPr>
        <p:spPr>
          <a:xfrm>
            <a:off x="2168879" y="5577426"/>
            <a:ext cx="4714227" cy="350183"/>
          </a:xfrm>
          <a:prstGeom prst="rect">
            <a:avLst/>
          </a:prstGeom>
        </p:spPr>
        <p:txBody>
          <a:bodyPr vert="horz" wrap="square" lIns="0" tIns="11516" rIns="0" bIns="0" rtlCol="0">
            <a:spAutoFit/>
          </a:bodyPr>
          <a:lstStyle/>
          <a:p>
            <a:pPr marL="34549">
              <a:spcBef>
                <a:spcPts val="91"/>
              </a:spcBef>
            </a:pPr>
            <a:r>
              <a:rPr sz="2200" dirty="0">
                <a:latin typeface="Times New Roman"/>
                <a:cs typeface="Times New Roman"/>
              </a:rPr>
              <a:t>toplam </a:t>
            </a:r>
            <a:r>
              <a:rPr sz="2200" spc="-5" dirty="0">
                <a:latin typeface="Times New Roman"/>
                <a:cs typeface="Times New Roman"/>
              </a:rPr>
              <a:t>zaman </a:t>
            </a:r>
            <a:r>
              <a:rPr sz="2200" dirty="0">
                <a:latin typeface="Arial"/>
                <a:cs typeface="Arial"/>
              </a:rPr>
              <a:t>= </a:t>
            </a:r>
            <a:r>
              <a:rPr sz="2200" spc="-5" dirty="0">
                <a:latin typeface="Arial"/>
                <a:cs typeface="Arial"/>
              </a:rPr>
              <a:t>c</a:t>
            </a:r>
            <a:r>
              <a:rPr sz="2200" spc="-6" baseline="-20833" dirty="0">
                <a:latin typeface="Arial"/>
                <a:cs typeface="Arial"/>
              </a:rPr>
              <a:t>0 </a:t>
            </a:r>
            <a:r>
              <a:rPr sz="2200" dirty="0">
                <a:latin typeface="Arial"/>
                <a:cs typeface="Arial"/>
              </a:rPr>
              <a:t>+ </a:t>
            </a:r>
            <a:r>
              <a:rPr sz="2200" spc="-5" dirty="0">
                <a:latin typeface="Arial"/>
                <a:cs typeface="Arial"/>
              </a:rPr>
              <a:t>c</a:t>
            </a:r>
            <a:r>
              <a:rPr sz="2200" spc="-6" baseline="-20833" dirty="0">
                <a:latin typeface="Arial"/>
                <a:cs typeface="Arial"/>
              </a:rPr>
              <a:t>1</a:t>
            </a:r>
            <a:r>
              <a:rPr sz="2200" spc="-5" dirty="0">
                <a:latin typeface="Arial"/>
                <a:cs typeface="Arial"/>
              </a:rPr>
              <a:t>n </a:t>
            </a:r>
            <a:r>
              <a:rPr sz="2200" dirty="0">
                <a:latin typeface="Arial"/>
                <a:cs typeface="Arial"/>
              </a:rPr>
              <a:t>+ </a:t>
            </a:r>
            <a:r>
              <a:rPr sz="2200" spc="-5" dirty="0">
                <a:latin typeface="Arial"/>
                <a:cs typeface="Arial"/>
              </a:rPr>
              <a:t>c</a:t>
            </a:r>
            <a:r>
              <a:rPr sz="2200" spc="-6" baseline="-20833" dirty="0">
                <a:latin typeface="Arial"/>
                <a:cs typeface="Arial"/>
              </a:rPr>
              <a:t>2</a:t>
            </a:r>
            <a:r>
              <a:rPr sz="2200" spc="-5" dirty="0">
                <a:latin typeface="Arial"/>
                <a:cs typeface="Arial"/>
              </a:rPr>
              <a:t>n</a:t>
            </a:r>
            <a:r>
              <a:rPr sz="2200" spc="-6" baseline="24305" dirty="0">
                <a:latin typeface="Arial"/>
                <a:cs typeface="Arial"/>
              </a:rPr>
              <a:t>2 </a:t>
            </a:r>
            <a:r>
              <a:rPr sz="2200" dirty="0">
                <a:latin typeface="Arial"/>
                <a:cs typeface="Arial"/>
              </a:rPr>
              <a:t>=</a:t>
            </a:r>
            <a:r>
              <a:rPr sz="2200" spc="-404" dirty="0">
                <a:latin typeface="Arial"/>
                <a:cs typeface="Arial"/>
              </a:rPr>
              <a:t> </a:t>
            </a:r>
            <a:r>
              <a:rPr sz="2200" b="1" spc="-5" dirty="0">
                <a:latin typeface="Arial"/>
                <a:cs typeface="Arial"/>
              </a:rPr>
              <a:t>O(</a:t>
            </a:r>
            <a:r>
              <a:rPr sz="2200" b="1" i="1" spc="-5" dirty="0">
                <a:latin typeface="Arial"/>
                <a:cs typeface="Arial"/>
              </a:rPr>
              <a:t>N</a:t>
            </a:r>
            <a:r>
              <a:rPr sz="2200" b="1" spc="-6" baseline="24305" dirty="0">
                <a:latin typeface="Arial"/>
                <a:cs typeface="Arial"/>
              </a:rPr>
              <a:t>2</a:t>
            </a:r>
            <a:r>
              <a:rPr sz="2200" b="1" spc="-5" dirty="0">
                <a:latin typeface="Arial"/>
                <a:cs typeface="Arial"/>
              </a:rPr>
              <a:t>)</a:t>
            </a:r>
            <a:endParaRPr sz="2200">
              <a:latin typeface="Arial"/>
              <a:cs typeface="Arial"/>
            </a:endParaRPr>
          </a:p>
        </p:txBody>
      </p:sp>
      <p:sp>
        <p:nvSpPr>
          <p:cNvPr id="9" name="object 9"/>
          <p:cNvSpPr txBox="1"/>
          <p:nvPr/>
        </p:nvSpPr>
        <p:spPr>
          <a:xfrm>
            <a:off x="3385352" y="2606156"/>
            <a:ext cx="2215750" cy="2166646"/>
          </a:xfrm>
          <a:prstGeom prst="rect">
            <a:avLst/>
          </a:prstGeom>
        </p:spPr>
        <p:txBody>
          <a:bodyPr vert="horz" wrap="square" lIns="0" tIns="12092" rIns="0" bIns="0" rtlCol="0">
            <a:spAutoFit/>
          </a:bodyPr>
          <a:lstStyle/>
          <a:p>
            <a:pPr marL="11516">
              <a:lnSpc>
                <a:spcPts val="2126"/>
              </a:lnSpc>
              <a:spcBef>
                <a:spcPts val="95"/>
              </a:spcBef>
            </a:pPr>
            <a:r>
              <a:rPr sz="1800" dirty="0">
                <a:solidFill>
                  <a:srgbClr val="CC0000"/>
                </a:solidFill>
                <a:latin typeface="Times New Roman"/>
                <a:cs typeface="Times New Roman"/>
              </a:rPr>
              <a:t>x = x</a:t>
            </a:r>
            <a:r>
              <a:rPr sz="1800" spc="-9" dirty="0">
                <a:solidFill>
                  <a:srgbClr val="CC0000"/>
                </a:solidFill>
                <a:latin typeface="Times New Roman"/>
                <a:cs typeface="Times New Roman"/>
              </a:rPr>
              <a:t> </a:t>
            </a:r>
            <a:r>
              <a:rPr sz="1800" spc="-5" dirty="0">
                <a:solidFill>
                  <a:srgbClr val="CC0000"/>
                </a:solidFill>
                <a:latin typeface="Times New Roman"/>
                <a:cs typeface="Times New Roman"/>
              </a:rPr>
              <a:t>+1;</a:t>
            </a:r>
            <a:endParaRPr sz="1800">
              <a:latin typeface="Times New Roman"/>
              <a:cs typeface="Times New Roman"/>
            </a:endParaRPr>
          </a:p>
          <a:p>
            <a:pPr marL="298850" marR="233782" indent="-287909">
              <a:lnSpc>
                <a:spcPts val="2086"/>
              </a:lnSpc>
              <a:spcBef>
                <a:spcPts val="95"/>
              </a:spcBef>
            </a:pPr>
            <a:r>
              <a:rPr sz="1800" dirty="0">
                <a:solidFill>
                  <a:srgbClr val="CC0000"/>
                </a:solidFill>
                <a:latin typeface="Times New Roman"/>
                <a:cs typeface="Times New Roman"/>
              </a:rPr>
              <a:t>for (i=1; </a:t>
            </a:r>
            <a:r>
              <a:rPr sz="1800" spc="-5" dirty="0">
                <a:solidFill>
                  <a:srgbClr val="CC0000"/>
                </a:solidFill>
                <a:latin typeface="Times New Roman"/>
                <a:cs typeface="Times New Roman"/>
              </a:rPr>
              <a:t>i&lt;=n; i++)</a:t>
            </a:r>
            <a:r>
              <a:rPr sz="1800" spc="-54" dirty="0">
                <a:solidFill>
                  <a:srgbClr val="CC0000"/>
                </a:solidFill>
                <a:latin typeface="Times New Roman"/>
                <a:cs typeface="Times New Roman"/>
              </a:rPr>
              <a:t> </a:t>
            </a:r>
            <a:r>
              <a:rPr sz="1800" dirty="0">
                <a:solidFill>
                  <a:srgbClr val="CC0000"/>
                </a:solidFill>
                <a:latin typeface="Times New Roman"/>
                <a:cs typeface="Times New Roman"/>
              </a:rPr>
              <a:t>{  m = m +</a:t>
            </a:r>
            <a:r>
              <a:rPr sz="1800" spc="-50" dirty="0">
                <a:solidFill>
                  <a:srgbClr val="CC0000"/>
                </a:solidFill>
                <a:latin typeface="Times New Roman"/>
                <a:cs typeface="Times New Roman"/>
              </a:rPr>
              <a:t> </a:t>
            </a:r>
            <a:r>
              <a:rPr sz="1800" dirty="0">
                <a:solidFill>
                  <a:srgbClr val="CC0000"/>
                </a:solidFill>
                <a:latin typeface="Times New Roman"/>
                <a:cs typeface="Times New Roman"/>
              </a:rPr>
              <a:t>2;</a:t>
            </a:r>
            <a:endParaRPr sz="1800">
              <a:latin typeface="Times New Roman"/>
              <a:cs typeface="Times New Roman"/>
            </a:endParaRPr>
          </a:p>
          <a:p>
            <a:pPr marL="11516">
              <a:lnSpc>
                <a:spcPts val="1986"/>
              </a:lnSpc>
            </a:pPr>
            <a:r>
              <a:rPr sz="1800" dirty="0">
                <a:solidFill>
                  <a:srgbClr val="CC0000"/>
                </a:solidFill>
                <a:latin typeface="Times New Roman"/>
                <a:cs typeface="Times New Roman"/>
              </a:rPr>
              <a:t>}</a:t>
            </a:r>
            <a:endParaRPr sz="1800">
              <a:latin typeface="Times New Roman"/>
              <a:cs typeface="Times New Roman"/>
            </a:endParaRPr>
          </a:p>
          <a:p>
            <a:pPr marL="11516">
              <a:lnSpc>
                <a:spcPts val="2090"/>
              </a:lnSpc>
              <a:tabLst>
                <a:tab pos="1920929" algn="l"/>
              </a:tabLst>
            </a:pPr>
            <a:r>
              <a:rPr sz="1800" dirty="0">
                <a:solidFill>
                  <a:srgbClr val="CC0000"/>
                </a:solidFill>
                <a:latin typeface="Times New Roman"/>
                <a:cs typeface="Times New Roman"/>
              </a:rPr>
              <a:t>for (i=1;</a:t>
            </a:r>
            <a:r>
              <a:rPr sz="1800" spc="-18" dirty="0">
                <a:solidFill>
                  <a:srgbClr val="CC0000"/>
                </a:solidFill>
                <a:latin typeface="Times New Roman"/>
                <a:cs typeface="Times New Roman"/>
              </a:rPr>
              <a:t> </a:t>
            </a:r>
            <a:r>
              <a:rPr sz="1800" dirty="0">
                <a:solidFill>
                  <a:srgbClr val="CC0000"/>
                </a:solidFill>
                <a:latin typeface="Times New Roman"/>
                <a:cs typeface="Times New Roman"/>
              </a:rPr>
              <a:t>i&lt;=n;</a:t>
            </a:r>
            <a:r>
              <a:rPr sz="1800" spc="5" dirty="0">
                <a:solidFill>
                  <a:srgbClr val="CC0000"/>
                </a:solidFill>
                <a:latin typeface="Times New Roman"/>
                <a:cs typeface="Times New Roman"/>
              </a:rPr>
              <a:t> </a:t>
            </a:r>
            <a:r>
              <a:rPr sz="1800" spc="-5" dirty="0">
                <a:solidFill>
                  <a:srgbClr val="CC0000"/>
                </a:solidFill>
                <a:latin typeface="Times New Roman"/>
                <a:cs typeface="Times New Roman"/>
              </a:rPr>
              <a:t>i++)	</a:t>
            </a:r>
            <a:r>
              <a:rPr sz="1800" dirty="0">
                <a:solidFill>
                  <a:srgbClr val="CC0000"/>
                </a:solidFill>
                <a:latin typeface="Times New Roman"/>
                <a:cs typeface="Times New Roman"/>
              </a:rPr>
              <a:t>{</a:t>
            </a:r>
            <a:endParaRPr sz="1800">
              <a:latin typeface="Times New Roman"/>
              <a:cs typeface="Times New Roman"/>
            </a:endParaRPr>
          </a:p>
          <a:p>
            <a:pPr marL="471595" marR="4607" indent="-229751">
              <a:lnSpc>
                <a:spcPts val="2077"/>
              </a:lnSpc>
              <a:spcBef>
                <a:spcPts val="109"/>
              </a:spcBef>
            </a:pPr>
            <a:r>
              <a:rPr sz="1800" dirty="0">
                <a:solidFill>
                  <a:srgbClr val="CC0000"/>
                </a:solidFill>
                <a:latin typeface="Times New Roman"/>
                <a:cs typeface="Times New Roman"/>
              </a:rPr>
              <a:t>for (j=1; j&lt;=n; j++)</a:t>
            </a:r>
            <a:r>
              <a:rPr sz="1800" spc="-118" dirty="0">
                <a:solidFill>
                  <a:srgbClr val="CC0000"/>
                </a:solidFill>
                <a:latin typeface="Times New Roman"/>
                <a:cs typeface="Times New Roman"/>
              </a:rPr>
              <a:t> </a:t>
            </a:r>
            <a:r>
              <a:rPr sz="1800" dirty="0">
                <a:solidFill>
                  <a:srgbClr val="CC0000"/>
                </a:solidFill>
                <a:latin typeface="Times New Roman"/>
                <a:cs typeface="Times New Roman"/>
              </a:rPr>
              <a:t>{  k =</a:t>
            </a:r>
            <a:r>
              <a:rPr sz="1800" spc="-9" dirty="0">
                <a:solidFill>
                  <a:srgbClr val="CC0000"/>
                </a:solidFill>
                <a:latin typeface="Times New Roman"/>
                <a:cs typeface="Times New Roman"/>
              </a:rPr>
              <a:t> </a:t>
            </a:r>
            <a:r>
              <a:rPr sz="1800" dirty="0">
                <a:solidFill>
                  <a:srgbClr val="CC0000"/>
                </a:solidFill>
                <a:latin typeface="Times New Roman"/>
                <a:cs typeface="Times New Roman"/>
              </a:rPr>
              <a:t>k+1;</a:t>
            </a:r>
            <a:endParaRPr sz="1800">
              <a:latin typeface="Times New Roman"/>
              <a:cs typeface="Times New Roman"/>
            </a:endParaRPr>
          </a:p>
          <a:p>
            <a:pPr marL="241844">
              <a:lnSpc>
                <a:spcPts val="2040"/>
              </a:lnSpc>
            </a:pPr>
            <a:r>
              <a:rPr sz="1800" dirty="0">
                <a:solidFill>
                  <a:srgbClr val="CC0000"/>
                </a:solidFill>
                <a:latin typeface="Times New Roman"/>
                <a:cs typeface="Times New Roman"/>
              </a:rPr>
              <a:t>}</a:t>
            </a:r>
            <a:endParaRPr sz="1800">
              <a:latin typeface="Times New Roman"/>
              <a:cs typeface="Times New Roman"/>
            </a:endParaRPr>
          </a:p>
        </p:txBody>
      </p:sp>
      <p:sp>
        <p:nvSpPr>
          <p:cNvPr id="10" name="object 10"/>
          <p:cNvSpPr txBox="1"/>
          <p:nvPr/>
        </p:nvSpPr>
        <p:spPr>
          <a:xfrm>
            <a:off x="3385352" y="4725053"/>
            <a:ext cx="134166" cy="288627"/>
          </a:xfrm>
          <a:prstGeom prst="rect">
            <a:avLst/>
          </a:prstGeom>
        </p:spPr>
        <p:txBody>
          <a:bodyPr vert="horz" wrap="square" lIns="0" tIns="11516" rIns="0" bIns="0" rtlCol="0">
            <a:spAutoFit/>
          </a:bodyPr>
          <a:lstStyle/>
          <a:p>
            <a:pPr marL="11516">
              <a:spcBef>
                <a:spcPts val="91"/>
              </a:spcBef>
            </a:pPr>
            <a:r>
              <a:rPr sz="1800" dirty="0">
                <a:solidFill>
                  <a:srgbClr val="CC0000"/>
                </a:solidFill>
                <a:latin typeface="Times New Roman"/>
                <a:cs typeface="Times New Roman"/>
              </a:rPr>
              <a:t>}</a:t>
            </a:r>
            <a:endParaRPr sz="1800">
              <a:latin typeface="Times New Roman"/>
              <a:cs typeface="Times New Roman"/>
            </a:endParaRPr>
          </a:p>
        </p:txBody>
      </p:sp>
      <p:sp>
        <p:nvSpPr>
          <p:cNvPr id="11" name="object 11"/>
          <p:cNvSpPr/>
          <p:nvPr/>
        </p:nvSpPr>
        <p:spPr>
          <a:xfrm>
            <a:off x="6138687" y="4188735"/>
            <a:ext cx="304032" cy="838967"/>
          </a:xfrm>
          <a:custGeom>
            <a:avLst/>
            <a:gdLst/>
            <a:ahLst/>
            <a:cxnLst/>
            <a:rect l="l" t="t" r="r" b="b"/>
            <a:pathLst>
              <a:path w="335279" h="925195">
                <a:moveTo>
                  <a:pt x="0" y="0"/>
                </a:moveTo>
                <a:lnTo>
                  <a:pt x="61555" y="6615"/>
                </a:lnTo>
                <a:lnTo>
                  <a:pt x="115252" y="24066"/>
                </a:lnTo>
                <a:lnTo>
                  <a:pt x="153233" y="48756"/>
                </a:lnTo>
                <a:lnTo>
                  <a:pt x="167640" y="77089"/>
                </a:lnTo>
                <a:lnTo>
                  <a:pt x="167640" y="385445"/>
                </a:lnTo>
                <a:lnTo>
                  <a:pt x="182046" y="413724"/>
                </a:lnTo>
                <a:lnTo>
                  <a:pt x="220027" y="438419"/>
                </a:lnTo>
                <a:lnTo>
                  <a:pt x="273724" y="455900"/>
                </a:lnTo>
                <a:lnTo>
                  <a:pt x="335280" y="462534"/>
                </a:lnTo>
                <a:lnTo>
                  <a:pt x="273724" y="469149"/>
                </a:lnTo>
                <a:lnTo>
                  <a:pt x="220027" y="486600"/>
                </a:lnTo>
                <a:lnTo>
                  <a:pt x="182046" y="511290"/>
                </a:lnTo>
                <a:lnTo>
                  <a:pt x="167640" y="539623"/>
                </a:lnTo>
                <a:lnTo>
                  <a:pt x="167640" y="847979"/>
                </a:lnTo>
                <a:lnTo>
                  <a:pt x="153233" y="876258"/>
                </a:lnTo>
                <a:lnTo>
                  <a:pt x="115252" y="900953"/>
                </a:lnTo>
                <a:lnTo>
                  <a:pt x="61555" y="918434"/>
                </a:lnTo>
                <a:lnTo>
                  <a:pt x="0" y="925068"/>
                </a:lnTo>
              </a:path>
            </a:pathLst>
          </a:custGeom>
          <a:ln w="12192">
            <a:solidFill>
              <a:srgbClr val="000000"/>
            </a:solidFill>
          </a:ln>
        </p:spPr>
        <p:txBody>
          <a:bodyPr wrap="square" lIns="0" tIns="0" rIns="0" bIns="0" rtlCol="0"/>
          <a:lstStyle/>
          <a:p>
            <a:endParaRPr/>
          </a:p>
        </p:txBody>
      </p:sp>
      <p:sp>
        <p:nvSpPr>
          <p:cNvPr id="12" name="object 12"/>
          <p:cNvSpPr txBox="1"/>
          <p:nvPr/>
        </p:nvSpPr>
        <p:spPr>
          <a:xfrm>
            <a:off x="6620302" y="4050032"/>
            <a:ext cx="982922" cy="1000659"/>
          </a:xfrm>
          <a:prstGeom prst="rect">
            <a:avLst/>
          </a:prstGeom>
        </p:spPr>
        <p:txBody>
          <a:bodyPr vert="horz" wrap="square" lIns="0" tIns="25336" rIns="0" bIns="0" rtlCol="0">
            <a:spAutoFit/>
          </a:bodyPr>
          <a:lstStyle/>
          <a:p>
            <a:pPr marL="11516" marR="4607">
              <a:lnSpc>
                <a:spcPct val="95900"/>
              </a:lnSpc>
              <a:spcBef>
                <a:spcPts val="199"/>
              </a:spcBef>
            </a:pPr>
            <a:r>
              <a:rPr sz="2200" dirty="0">
                <a:latin typeface="Times New Roman"/>
                <a:cs typeface="Times New Roman"/>
              </a:rPr>
              <a:t>iç</a:t>
            </a:r>
            <a:r>
              <a:rPr sz="2200" spc="-73" dirty="0">
                <a:latin typeface="Times New Roman"/>
                <a:cs typeface="Times New Roman"/>
              </a:rPr>
              <a:t> </a:t>
            </a:r>
            <a:r>
              <a:rPr sz="2200" spc="-5" dirty="0">
                <a:latin typeface="Times New Roman"/>
                <a:cs typeface="Times New Roman"/>
              </a:rPr>
              <a:t>döngü  </a:t>
            </a:r>
            <a:r>
              <a:rPr sz="2200" i="1" dirty="0">
                <a:latin typeface="Times New Roman"/>
                <a:cs typeface="Times New Roman"/>
              </a:rPr>
              <a:t>n </a:t>
            </a:r>
            <a:r>
              <a:rPr sz="2200" dirty="0">
                <a:latin typeface="Times New Roman"/>
                <a:cs typeface="Times New Roman"/>
              </a:rPr>
              <a:t>defa  çalışır</a:t>
            </a:r>
            <a:endParaRPr sz="2200">
              <a:latin typeface="Times New Roman"/>
              <a:cs typeface="Times New Roman"/>
            </a:endParaRPr>
          </a:p>
        </p:txBody>
      </p:sp>
      <p:sp>
        <p:nvSpPr>
          <p:cNvPr id="13" name="object 13"/>
          <p:cNvSpPr txBox="1"/>
          <p:nvPr/>
        </p:nvSpPr>
        <p:spPr>
          <a:xfrm>
            <a:off x="984328" y="4103169"/>
            <a:ext cx="1167184" cy="995525"/>
          </a:xfrm>
          <a:prstGeom prst="rect">
            <a:avLst/>
          </a:prstGeom>
        </p:spPr>
        <p:txBody>
          <a:bodyPr vert="horz" wrap="square" lIns="0" tIns="33397" rIns="0" bIns="0" rtlCol="0">
            <a:spAutoFit/>
          </a:bodyPr>
          <a:lstStyle/>
          <a:p>
            <a:pPr marL="11516" marR="4607">
              <a:lnSpc>
                <a:spcPts val="2503"/>
              </a:lnSpc>
              <a:spcBef>
                <a:spcPts val="263"/>
              </a:spcBef>
            </a:pPr>
            <a:r>
              <a:rPr sz="2200" spc="-5" dirty="0">
                <a:latin typeface="Times New Roman"/>
                <a:cs typeface="Times New Roman"/>
              </a:rPr>
              <a:t>Dış</a:t>
            </a:r>
            <a:r>
              <a:rPr sz="2200" spc="-91" dirty="0">
                <a:latin typeface="Times New Roman"/>
                <a:cs typeface="Times New Roman"/>
              </a:rPr>
              <a:t> </a:t>
            </a:r>
            <a:r>
              <a:rPr sz="2200" dirty="0">
                <a:latin typeface="Times New Roman"/>
                <a:cs typeface="Times New Roman"/>
              </a:rPr>
              <a:t>döngü  </a:t>
            </a:r>
            <a:r>
              <a:rPr sz="2200" i="1" dirty="0">
                <a:latin typeface="Times New Roman"/>
                <a:cs typeface="Times New Roman"/>
              </a:rPr>
              <a:t>n </a:t>
            </a:r>
            <a:r>
              <a:rPr sz="2200" dirty="0">
                <a:latin typeface="Times New Roman"/>
                <a:cs typeface="Times New Roman"/>
              </a:rPr>
              <a:t>defa  çalışır</a:t>
            </a:r>
            <a:endParaRPr sz="2200">
              <a:latin typeface="Times New Roman"/>
              <a:cs typeface="Times New Roman"/>
            </a:endParaRPr>
          </a:p>
        </p:txBody>
      </p:sp>
      <p:sp>
        <p:nvSpPr>
          <p:cNvPr id="14" name="object 14"/>
          <p:cNvSpPr/>
          <p:nvPr/>
        </p:nvSpPr>
        <p:spPr>
          <a:xfrm>
            <a:off x="2741818" y="3960711"/>
            <a:ext cx="305760" cy="1371024"/>
          </a:xfrm>
          <a:custGeom>
            <a:avLst/>
            <a:gdLst/>
            <a:ahLst/>
            <a:cxnLst/>
            <a:rect l="l" t="t" r="r" b="b"/>
            <a:pathLst>
              <a:path w="337185" h="1511935">
                <a:moveTo>
                  <a:pt x="336804" y="0"/>
                </a:moveTo>
                <a:lnTo>
                  <a:pt x="286957" y="7055"/>
                </a:lnTo>
                <a:lnTo>
                  <a:pt x="241151" y="26204"/>
                </a:lnTo>
                <a:lnTo>
                  <a:pt x="203429" y="54425"/>
                </a:lnTo>
                <a:lnTo>
                  <a:pt x="177832" y="88692"/>
                </a:lnTo>
                <a:lnTo>
                  <a:pt x="168401" y="125983"/>
                </a:lnTo>
                <a:lnTo>
                  <a:pt x="168401" y="629919"/>
                </a:lnTo>
                <a:lnTo>
                  <a:pt x="158971" y="667211"/>
                </a:lnTo>
                <a:lnTo>
                  <a:pt x="133374" y="701478"/>
                </a:lnTo>
                <a:lnTo>
                  <a:pt x="95652" y="729699"/>
                </a:lnTo>
                <a:lnTo>
                  <a:pt x="49846" y="748848"/>
                </a:lnTo>
                <a:lnTo>
                  <a:pt x="0" y="755903"/>
                </a:lnTo>
                <a:lnTo>
                  <a:pt x="49846" y="762959"/>
                </a:lnTo>
                <a:lnTo>
                  <a:pt x="95652" y="782108"/>
                </a:lnTo>
                <a:lnTo>
                  <a:pt x="133374" y="810329"/>
                </a:lnTo>
                <a:lnTo>
                  <a:pt x="158971" y="844596"/>
                </a:lnTo>
                <a:lnTo>
                  <a:pt x="168401" y="881887"/>
                </a:lnTo>
                <a:lnTo>
                  <a:pt x="168401" y="1385823"/>
                </a:lnTo>
                <a:lnTo>
                  <a:pt x="177832" y="1423115"/>
                </a:lnTo>
                <a:lnTo>
                  <a:pt x="203429" y="1457382"/>
                </a:lnTo>
                <a:lnTo>
                  <a:pt x="241151" y="1485603"/>
                </a:lnTo>
                <a:lnTo>
                  <a:pt x="286957" y="1504752"/>
                </a:lnTo>
                <a:lnTo>
                  <a:pt x="336804" y="1511807"/>
                </a:lnTo>
              </a:path>
            </a:pathLst>
          </a:custGeom>
          <a:ln w="12192">
            <a:solidFill>
              <a:srgbClr val="000000"/>
            </a:solidFill>
          </a:ln>
        </p:spPr>
        <p:txBody>
          <a:bodyPr wrap="square" lIns="0" tIns="0" rIns="0" bIns="0" rtlCol="0"/>
          <a:lstStyle/>
          <a:p>
            <a:endParaRPr/>
          </a:p>
        </p:txBody>
      </p:sp>
      <p:sp>
        <p:nvSpPr>
          <p:cNvPr id="15" name="object 15"/>
          <p:cNvSpPr txBox="1"/>
          <p:nvPr/>
        </p:nvSpPr>
        <p:spPr>
          <a:xfrm>
            <a:off x="4228352" y="4818750"/>
            <a:ext cx="1380237" cy="350183"/>
          </a:xfrm>
          <a:prstGeom prst="rect">
            <a:avLst/>
          </a:prstGeom>
        </p:spPr>
        <p:txBody>
          <a:bodyPr vert="horz" wrap="square" lIns="0" tIns="11516" rIns="0" bIns="0" rtlCol="0">
            <a:spAutoFit/>
          </a:bodyPr>
          <a:lstStyle/>
          <a:p>
            <a:pPr marL="11516">
              <a:spcBef>
                <a:spcPts val="91"/>
              </a:spcBef>
            </a:pPr>
            <a:r>
              <a:rPr sz="2200" dirty="0">
                <a:latin typeface="Times New Roman"/>
                <a:cs typeface="Times New Roman"/>
              </a:rPr>
              <a:t>Sabit</a:t>
            </a:r>
            <a:r>
              <a:rPr sz="2200" spc="-77" dirty="0">
                <a:latin typeface="Times New Roman"/>
                <a:cs typeface="Times New Roman"/>
              </a:rPr>
              <a:t> </a:t>
            </a:r>
            <a:r>
              <a:rPr sz="2200" spc="-5" dirty="0">
                <a:latin typeface="Times New Roman"/>
                <a:cs typeface="Times New Roman"/>
              </a:rPr>
              <a:t>zaman</a:t>
            </a:r>
            <a:endParaRPr sz="2200">
              <a:latin typeface="Times New Roman"/>
              <a:cs typeface="Times New Roman"/>
            </a:endParaRPr>
          </a:p>
        </p:txBody>
      </p:sp>
      <p:sp>
        <p:nvSpPr>
          <p:cNvPr id="16" name="object 16"/>
          <p:cNvSpPr/>
          <p:nvPr/>
        </p:nvSpPr>
        <p:spPr>
          <a:xfrm>
            <a:off x="4842405" y="4646166"/>
            <a:ext cx="389829" cy="313821"/>
          </a:xfrm>
          <a:custGeom>
            <a:avLst/>
            <a:gdLst/>
            <a:ahLst/>
            <a:cxnLst/>
            <a:rect l="l" t="t" r="r" b="b"/>
            <a:pathLst>
              <a:path w="429895" h="346075">
                <a:moveTo>
                  <a:pt x="19646" y="15693"/>
                </a:moveTo>
                <a:lnTo>
                  <a:pt x="24215" y="27535"/>
                </a:lnTo>
                <a:lnTo>
                  <a:pt x="421639" y="345694"/>
                </a:lnTo>
                <a:lnTo>
                  <a:pt x="429513" y="335788"/>
                </a:lnTo>
                <a:lnTo>
                  <a:pt x="32102" y="17543"/>
                </a:lnTo>
                <a:lnTo>
                  <a:pt x="19646" y="15693"/>
                </a:lnTo>
                <a:close/>
              </a:path>
              <a:path w="429895" h="346075">
                <a:moveTo>
                  <a:pt x="0" y="0"/>
                </a:moveTo>
                <a:lnTo>
                  <a:pt x="36829" y="95757"/>
                </a:lnTo>
                <a:lnTo>
                  <a:pt x="40512" y="97408"/>
                </a:lnTo>
                <a:lnTo>
                  <a:pt x="47116" y="94868"/>
                </a:lnTo>
                <a:lnTo>
                  <a:pt x="48640" y="91185"/>
                </a:lnTo>
                <a:lnTo>
                  <a:pt x="47498" y="87883"/>
                </a:lnTo>
                <a:lnTo>
                  <a:pt x="24215" y="27535"/>
                </a:lnTo>
                <a:lnTo>
                  <a:pt x="5841" y="12826"/>
                </a:lnTo>
                <a:lnTo>
                  <a:pt x="13842" y="2920"/>
                </a:lnTo>
                <a:lnTo>
                  <a:pt x="19778" y="2920"/>
                </a:lnTo>
                <a:lnTo>
                  <a:pt x="0" y="0"/>
                </a:lnTo>
                <a:close/>
              </a:path>
              <a:path w="429895" h="346075">
                <a:moveTo>
                  <a:pt x="19778" y="2920"/>
                </a:moveTo>
                <a:lnTo>
                  <a:pt x="13842" y="2920"/>
                </a:lnTo>
                <a:lnTo>
                  <a:pt x="32102" y="17543"/>
                </a:lnTo>
                <a:lnTo>
                  <a:pt x="99567" y="27558"/>
                </a:lnTo>
                <a:lnTo>
                  <a:pt x="102869" y="25145"/>
                </a:lnTo>
                <a:lnTo>
                  <a:pt x="103886" y="18287"/>
                </a:lnTo>
                <a:lnTo>
                  <a:pt x="101473" y="14985"/>
                </a:lnTo>
                <a:lnTo>
                  <a:pt x="19778" y="2920"/>
                </a:lnTo>
                <a:close/>
              </a:path>
              <a:path w="429895" h="346075">
                <a:moveTo>
                  <a:pt x="13842" y="2920"/>
                </a:moveTo>
                <a:lnTo>
                  <a:pt x="5841" y="12826"/>
                </a:lnTo>
                <a:lnTo>
                  <a:pt x="24215" y="27535"/>
                </a:lnTo>
                <a:lnTo>
                  <a:pt x="19646" y="15693"/>
                </a:lnTo>
                <a:lnTo>
                  <a:pt x="8889" y="14096"/>
                </a:lnTo>
                <a:lnTo>
                  <a:pt x="15748" y="5587"/>
                </a:lnTo>
                <a:lnTo>
                  <a:pt x="17173" y="5587"/>
                </a:lnTo>
                <a:lnTo>
                  <a:pt x="13842" y="2920"/>
                </a:lnTo>
                <a:close/>
              </a:path>
              <a:path w="429895" h="346075">
                <a:moveTo>
                  <a:pt x="17173" y="5587"/>
                </a:moveTo>
                <a:lnTo>
                  <a:pt x="15748" y="5587"/>
                </a:lnTo>
                <a:lnTo>
                  <a:pt x="19646" y="15693"/>
                </a:lnTo>
                <a:lnTo>
                  <a:pt x="32102" y="17543"/>
                </a:lnTo>
                <a:lnTo>
                  <a:pt x="17173" y="5587"/>
                </a:lnTo>
                <a:close/>
              </a:path>
              <a:path w="429895" h="346075">
                <a:moveTo>
                  <a:pt x="15748" y="5587"/>
                </a:moveTo>
                <a:lnTo>
                  <a:pt x="8889" y="14096"/>
                </a:lnTo>
                <a:lnTo>
                  <a:pt x="19646" y="15693"/>
                </a:lnTo>
                <a:lnTo>
                  <a:pt x="15748" y="5587"/>
                </a:lnTo>
                <a:close/>
              </a:path>
            </a:pathLst>
          </a:custGeom>
          <a:solidFill>
            <a:srgbClr val="000000"/>
          </a:solidFill>
        </p:spPr>
        <p:txBody>
          <a:bodyPr wrap="square" lIns="0" tIns="0" rIns="0" bIns="0" rtlCol="0"/>
          <a:lstStyle/>
          <a:p>
            <a:endParaRPr/>
          </a:p>
        </p:txBody>
      </p:sp>
      <p:sp>
        <p:nvSpPr>
          <p:cNvPr id="17" name="object 17"/>
          <p:cNvSpPr/>
          <p:nvPr/>
        </p:nvSpPr>
        <p:spPr>
          <a:xfrm>
            <a:off x="6137305" y="3023738"/>
            <a:ext cx="305760" cy="837816"/>
          </a:xfrm>
          <a:custGeom>
            <a:avLst/>
            <a:gdLst/>
            <a:ahLst/>
            <a:cxnLst/>
            <a:rect l="l" t="t" r="r" b="b"/>
            <a:pathLst>
              <a:path w="337184" h="923925">
                <a:moveTo>
                  <a:pt x="0" y="0"/>
                </a:moveTo>
                <a:lnTo>
                  <a:pt x="61835" y="6613"/>
                </a:lnTo>
                <a:lnTo>
                  <a:pt x="115776" y="24050"/>
                </a:lnTo>
                <a:lnTo>
                  <a:pt x="153929" y="48702"/>
                </a:lnTo>
                <a:lnTo>
                  <a:pt x="168401" y="76962"/>
                </a:lnTo>
                <a:lnTo>
                  <a:pt x="168401" y="384810"/>
                </a:lnTo>
                <a:lnTo>
                  <a:pt x="182874" y="413069"/>
                </a:lnTo>
                <a:lnTo>
                  <a:pt x="221027" y="437721"/>
                </a:lnTo>
                <a:lnTo>
                  <a:pt x="274968" y="455158"/>
                </a:lnTo>
                <a:lnTo>
                  <a:pt x="336804" y="461772"/>
                </a:lnTo>
                <a:lnTo>
                  <a:pt x="274968" y="468385"/>
                </a:lnTo>
                <a:lnTo>
                  <a:pt x="221027" y="485822"/>
                </a:lnTo>
                <a:lnTo>
                  <a:pt x="182874" y="510474"/>
                </a:lnTo>
                <a:lnTo>
                  <a:pt x="168401" y="538733"/>
                </a:lnTo>
                <a:lnTo>
                  <a:pt x="168401" y="846581"/>
                </a:lnTo>
                <a:lnTo>
                  <a:pt x="153929" y="874841"/>
                </a:lnTo>
                <a:lnTo>
                  <a:pt x="115776" y="899493"/>
                </a:lnTo>
                <a:lnTo>
                  <a:pt x="61835" y="916930"/>
                </a:lnTo>
                <a:lnTo>
                  <a:pt x="0" y="923543"/>
                </a:lnTo>
              </a:path>
            </a:pathLst>
          </a:custGeom>
          <a:ln w="12192">
            <a:solidFill>
              <a:srgbClr val="000000"/>
            </a:solidFill>
          </a:ln>
        </p:spPr>
        <p:txBody>
          <a:bodyPr wrap="square" lIns="0" tIns="0" rIns="0" bIns="0" rtlCol="0"/>
          <a:lstStyle/>
          <a:p>
            <a:endParaRPr/>
          </a:p>
        </p:txBody>
      </p:sp>
      <p:sp>
        <p:nvSpPr>
          <p:cNvPr id="18" name="object 18"/>
          <p:cNvSpPr txBox="1"/>
          <p:nvPr/>
        </p:nvSpPr>
        <p:spPr>
          <a:xfrm>
            <a:off x="6619956" y="3036591"/>
            <a:ext cx="705954" cy="678478"/>
          </a:xfrm>
          <a:prstGeom prst="rect">
            <a:avLst/>
          </a:prstGeom>
        </p:spPr>
        <p:txBody>
          <a:bodyPr vert="horz" wrap="square" lIns="0" tIns="11516" rIns="0" bIns="0" rtlCol="0">
            <a:spAutoFit/>
          </a:bodyPr>
          <a:lstStyle/>
          <a:p>
            <a:pPr marL="11516">
              <a:lnSpc>
                <a:spcPts val="2557"/>
              </a:lnSpc>
              <a:spcBef>
                <a:spcPts val="91"/>
              </a:spcBef>
            </a:pPr>
            <a:r>
              <a:rPr sz="2200" i="1" dirty="0">
                <a:latin typeface="Times New Roman"/>
                <a:cs typeface="Times New Roman"/>
              </a:rPr>
              <a:t>n</a:t>
            </a:r>
            <a:r>
              <a:rPr sz="2200" i="1" spc="-82" dirty="0">
                <a:latin typeface="Times New Roman"/>
                <a:cs typeface="Times New Roman"/>
              </a:rPr>
              <a:t> </a:t>
            </a:r>
            <a:r>
              <a:rPr sz="2200" spc="-5" dirty="0">
                <a:latin typeface="Times New Roman"/>
                <a:cs typeface="Times New Roman"/>
              </a:rPr>
              <a:t>defa</a:t>
            </a:r>
            <a:endParaRPr sz="2200">
              <a:latin typeface="Times New Roman"/>
              <a:cs typeface="Times New Roman"/>
            </a:endParaRPr>
          </a:p>
          <a:p>
            <a:pPr marL="11516">
              <a:lnSpc>
                <a:spcPts val="2557"/>
              </a:lnSpc>
            </a:pPr>
            <a:r>
              <a:rPr sz="2200" dirty="0">
                <a:latin typeface="Times New Roman"/>
                <a:cs typeface="Times New Roman"/>
              </a:rPr>
              <a:t>çalışır</a:t>
            </a:r>
            <a:endParaRPr sz="2200">
              <a:latin typeface="Times New Roman"/>
              <a:cs typeface="Times New Roman"/>
            </a:endParaRPr>
          </a:p>
        </p:txBody>
      </p:sp>
      <p:sp>
        <p:nvSpPr>
          <p:cNvPr id="19" name="object 19"/>
          <p:cNvSpPr txBox="1"/>
          <p:nvPr/>
        </p:nvSpPr>
        <p:spPr>
          <a:xfrm>
            <a:off x="984051" y="3189114"/>
            <a:ext cx="1379661" cy="350183"/>
          </a:xfrm>
          <a:prstGeom prst="rect">
            <a:avLst/>
          </a:prstGeom>
        </p:spPr>
        <p:txBody>
          <a:bodyPr vert="horz" wrap="square" lIns="0" tIns="11516" rIns="0" bIns="0" rtlCol="0">
            <a:spAutoFit/>
          </a:bodyPr>
          <a:lstStyle/>
          <a:p>
            <a:pPr marL="11516">
              <a:spcBef>
                <a:spcPts val="91"/>
              </a:spcBef>
            </a:pPr>
            <a:r>
              <a:rPr sz="2200" spc="-5" dirty="0">
                <a:latin typeface="Times New Roman"/>
                <a:cs typeface="Times New Roman"/>
              </a:rPr>
              <a:t>Sabit</a:t>
            </a:r>
            <a:r>
              <a:rPr sz="2200" spc="-59" dirty="0">
                <a:latin typeface="Times New Roman"/>
                <a:cs typeface="Times New Roman"/>
              </a:rPr>
              <a:t> </a:t>
            </a:r>
            <a:r>
              <a:rPr sz="2200" spc="-5" dirty="0">
                <a:latin typeface="Times New Roman"/>
                <a:cs typeface="Times New Roman"/>
              </a:rPr>
              <a:t>zaman</a:t>
            </a:r>
            <a:endParaRPr sz="2200">
              <a:latin typeface="Times New Roman"/>
              <a:cs typeface="Times New Roman"/>
            </a:endParaRPr>
          </a:p>
        </p:txBody>
      </p:sp>
      <p:sp>
        <p:nvSpPr>
          <p:cNvPr id="20" name="object 20"/>
          <p:cNvSpPr/>
          <p:nvPr/>
        </p:nvSpPr>
        <p:spPr>
          <a:xfrm>
            <a:off x="2736060" y="3380401"/>
            <a:ext cx="615550" cy="93858"/>
          </a:xfrm>
          <a:custGeom>
            <a:avLst/>
            <a:gdLst/>
            <a:ahLst/>
            <a:cxnLst/>
            <a:rect l="l" t="t" r="r" b="b"/>
            <a:pathLst>
              <a:path w="678814" h="103504">
                <a:moveTo>
                  <a:pt x="653324" y="51689"/>
                </a:moveTo>
                <a:lnTo>
                  <a:pt x="583437" y="92456"/>
                </a:lnTo>
                <a:lnTo>
                  <a:pt x="582421" y="96266"/>
                </a:lnTo>
                <a:lnTo>
                  <a:pt x="585978" y="102362"/>
                </a:lnTo>
                <a:lnTo>
                  <a:pt x="589787" y="103378"/>
                </a:lnTo>
                <a:lnTo>
                  <a:pt x="667543" y="58038"/>
                </a:lnTo>
                <a:lnTo>
                  <a:pt x="665860" y="58038"/>
                </a:lnTo>
                <a:lnTo>
                  <a:pt x="665860" y="57150"/>
                </a:lnTo>
                <a:lnTo>
                  <a:pt x="662685" y="57150"/>
                </a:lnTo>
                <a:lnTo>
                  <a:pt x="653324" y="51689"/>
                </a:lnTo>
                <a:close/>
              </a:path>
              <a:path w="678814" h="103504">
                <a:moveTo>
                  <a:pt x="642438" y="45338"/>
                </a:moveTo>
                <a:lnTo>
                  <a:pt x="0" y="45338"/>
                </a:lnTo>
                <a:lnTo>
                  <a:pt x="0" y="58038"/>
                </a:lnTo>
                <a:lnTo>
                  <a:pt x="642438" y="58038"/>
                </a:lnTo>
                <a:lnTo>
                  <a:pt x="653324" y="51689"/>
                </a:lnTo>
                <a:lnTo>
                  <a:pt x="642438" y="45338"/>
                </a:lnTo>
                <a:close/>
              </a:path>
              <a:path w="678814" h="103504">
                <a:moveTo>
                  <a:pt x="667543" y="45338"/>
                </a:moveTo>
                <a:lnTo>
                  <a:pt x="665860" y="45338"/>
                </a:lnTo>
                <a:lnTo>
                  <a:pt x="665860" y="58038"/>
                </a:lnTo>
                <a:lnTo>
                  <a:pt x="667543" y="58038"/>
                </a:lnTo>
                <a:lnTo>
                  <a:pt x="678433" y="51689"/>
                </a:lnTo>
                <a:lnTo>
                  <a:pt x="667543" y="45338"/>
                </a:lnTo>
                <a:close/>
              </a:path>
              <a:path w="678814" h="103504">
                <a:moveTo>
                  <a:pt x="662685" y="46228"/>
                </a:moveTo>
                <a:lnTo>
                  <a:pt x="653324" y="51689"/>
                </a:lnTo>
                <a:lnTo>
                  <a:pt x="662685" y="57150"/>
                </a:lnTo>
                <a:lnTo>
                  <a:pt x="662685" y="46228"/>
                </a:lnTo>
                <a:close/>
              </a:path>
              <a:path w="678814" h="103504">
                <a:moveTo>
                  <a:pt x="665860" y="46228"/>
                </a:moveTo>
                <a:lnTo>
                  <a:pt x="662685" y="46228"/>
                </a:lnTo>
                <a:lnTo>
                  <a:pt x="662685" y="57150"/>
                </a:lnTo>
                <a:lnTo>
                  <a:pt x="665860" y="57150"/>
                </a:lnTo>
                <a:lnTo>
                  <a:pt x="665860" y="46228"/>
                </a:lnTo>
                <a:close/>
              </a:path>
              <a:path w="678814" h="103504">
                <a:moveTo>
                  <a:pt x="589787" y="0"/>
                </a:moveTo>
                <a:lnTo>
                  <a:pt x="585978" y="1016"/>
                </a:lnTo>
                <a:lnTo>
                  <a:pt x="582421" y="7112"/>
                </a:lnTo>
                <a:lnTo>
                  <a:pt x="583437" y="10922"/>
                </a:lnTo>
                <a:lnTo>
                  <a:pt x="653324" y="51689"/>
                </a:lnTo>
                <a:lnTo>
                  <a:pt x="662685" y="46228"/>
                </a:lnTo>
                <a:lnTo>
                  <a:pt x="665860" y="46228"/>
                </a:lnTo>
                <a:lnTo>
                  <a:pt x="665860" y="45338"/>
                </a:lnTo>
                <a:lnTo>
                  <a:pt x="667543" y="45338"/>
                </a:lnTo>
                <a:lnTo>
                  <a:pt x="589787" y="0"/>
                </a:lnTo>
                <a:close/>
              </a:path>
            </a:pathLst>
          </a:custGeom>
          <a:solidFill>
            <a:srgbClr val="000000"/>
          </a:solidFill>
        </p:spPr>
        <p:txBody>
          <a:bodyPr wrap="square" lIns="0" tIns="0" rIns="0" bIns="0" rtlCol="0"/>
          <a:lstStyle/>
          <a:p>
            <a:endParaRPr/>
          </a:p>
        </p:txBody>
      </p:sp>
      <p:sp>
        <p:nvSpPr>
          <p:cNvPr id="21" name="object 21"/>
          <p:cNvSpPr txBox="1"/>
          <p:nvPr/>
        </p:nvSpPr>
        <p:spPr>
          <a:xfrm>
            <a:off x="984051" y="2587154"/>
            <a:ext cx="1265074" cy="318824"/>
          </a:xfrm>
          <a:prstGeom prst="rect">
            <a:avLst/>
          </a:prstGeom>
        </p:spPr>
        <p:txBody>
          <a:bodyPr vert="horz" wrap="square" lIns="0" tIns="10941" rIns="0" bIns="0" rtlCol="0">
            <a:spAutoFit/>
          </a:bodyPr>
          <a:lstStyle/>
          <a:p>
            <a:pPr marL="11516">
              <a:spcBef>
                <a:spcPts val="86"/>
              </a:spcBef>
            </a:pPr>
            <a:r>
              <a:rPr sz="2000" spc="-5" dirty="0">
                <a:latin typeface="Times New Roman"/>
                <a:cs typeface="Times New Roman"/>
              </a:rPr>
              <a:t>Sabit</a:t>
            </a:r>
            <a:r>
              <a:rPr sz="2000" spc="-54" dirty="0">
                <a:latin typeface="Times New Roman"/>
                <a:cs typeface="Times New Roman"/>
              </a:rPr>
              <a:t> </a:t>
            </a:r>
            <a:r>
              <a:rPr sz="2000" spc="-9" dirty="0">
                <a:latin typeface="Times New Roman"/>
                <a:cs typeface="Times New Roman"/>
              </a:rPr>
              <a:t>zaman</a:t>
            </a:r>
            <a:endParaRPr sz="2000">
              <a:latin typeface="Times New Roman"/>
              <a:cs typeface="Times New Roman"/>
            </a:endParaRPr>
          </a:p>
        </p:txBody>
      </p:sp>
      <p:sp>
        <p:nvSpPr>
          <p:cNvPr id="22" name="object 22"/>
          <p:cNvSpPr/>
          <p:nvPr/>
        </p:nvSpPr>
        <p:spPr>
          <a:xfrm>
            <a:off x="2736060" y="2770955"/>
            <a:ext cx="463534" cy="93858"/>
          </a:xfrm>
          <a:custGeom>
            <a:avLst/>
            <a:gdLst/>
            <a:ahLst/>
            <a:cxnLst/>
            <a:rect l="l" t="t" r="r" b="b"/>
            <a:pathLst>
              <a:path w="511175" h="103505">
                <a:moveTo>
                  <a:pt x="485684" y="51688"/>
                </a:moveTo>
                <a:lnTo>
                  <a:pt x="415797" y="92455"/>
                </a:lnTo>
                <a:lnTo>
                  <a:pt x="414781" y="96265"/>
                </a:lnTo>
                <a:lnTo>
                  <a:pt x="418337" y="102362"/>
                </a:lnTo>
                <a:lnTo>
                  <a:pt x="422147" y="103377"/>
                </a:lnTo>
                <a:lnTo>
                  <a:pt x="499903" y="58038"/>
                </a:lnTo>
                <a:lnTo>
                  <a:pt x="498220" y="58038"/>
                </a:lnTo>
                <a:lnTo>
                  <a:pt x="498220" y="57150"/>
                </a:lnTo>
                <a:lnTo>
                  <a:pt x="495045" y="57150"/>
                </a:lnTo>
                <a:lnTo>
                  <a:pt x="485684" y="51688"/>
                </a:lnTo>
                <a:close/>
              </a:path>
              <a:path w="511175" h="103505">
                <a:moveTo>
                  <a:pt x="474798" y="45338"/>
                </a:moveTo>
                <a:lnTo>
                  <a:pt x="0" y="45338"/>
                </a:lnTo>
                <a:lnTo>
                  <a:pt x="0" y="58038"/>
                </a:lnTo>
                <a:lnTo>
                  <a:pt x="474798" y="58038"/>
                </a:lnTo>
                <a:lnTo>
                  <a:pt x="485684" y="51688"/>
                </a:lnTo>
                <a:lnTo>
                  <a:pt x="474798" y="45338"/>
                </a:lnTo>
                <a:close/>
              </a:path>
              <a:path w="511175" h="103505">
                <a:moveTo>
                  <a:pt x="499903" y="45338"/>
                </a:moveTo>
                <a:lnTo>
                  <a:pt x="498220" y="45338"/>
                </a:lnTo>
                <a:lnTo>
                  <a:pt x="498220" y="58038"/>
                </a:lnTo>
                <a:lnTo>
                  <a:pt x="499903" y="58038"/>
                </a:lnTo>
                <a:lnTo>
                  <a:pt x="510794" y="51688"/>
                </a:lnTo>
                <a:lnTo>
                  <a:pt x="499903" y="45338"/>
                </a:lnTo>
                <a:close/>
              </a:path>
              <a:path w="511175" h="103505">
                <a:moveTo>
                  <a:pt x="495045" y="46227"/>
                </a:moveTo>
                <a:lnTo>
                  <a:pt x="485684" y="51688"/>
                </a:lnTo>
                <a:lnTo>
                  <a:pt x="495045" y="57150"/>
                </a:lnTo>
                <a:lnTo>
                  <a:pt x="495045" y="46227"/>
                </a:lnTo>
                <a:close/>
              </a:path>
              <a:path w="511175" h="103505">
                <a:moveTo>
                  <a:pt x="498220" y="46227"/>
                </a:moveTo>
                <a:lnTo>
                  <a:pt x="495045" y="46227"/>
                </a:lnTo>
                <a:lnTo>
                  <a:pt x="495045" y="57150"/>
                </a:lnTo>
                <a:lnTo>
                  <a:pt x="498220" y="57150"/>
                </a:lnTo>
                <a:lnTo>
                  <a:pt x="498220" y="46227"/>
                </a:lnTo>
                <a:close/>
              </a:path>
              <a:path w="511175" h="103505">
                <a:moveTo>
                  <a:pt x="422147" y="0"/>
                </a:moveTo>
                <a:lnTo>
                  <a:pt x="418337" y="1015"/>
                </a:lnTo>
                <a:lnTo>
                  <a:pt x="414781" y="7112"/>
                </a:lnTo>
                <a:lnTo>
                  <a:pt x="415797" y="10921"/>
                </a:lnTo>
                <a:lnTo>
                  <a:pt x="485684" y="51688"/>
                </a:lnTo>
                <a:lnTo>
                  <a:pt x="495045" y="46227"/>
                </a:lnTo>
                <a:lnTo>
                  <a:pt x="498220" y="46227"/>
                </a:lnTo>
                <a:lnTo>
                  <a:pt x="498220" y="45338"/>
                </a:lnTo>
                <a:lnTo>
                  <a:pt x="499903" y="45338"/>
                </a:lnTo>
                <a:lnTo>
                  <a:pt x="422147"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4189545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18463" y="533163"/>
            <a:ext cx="8117083" cy="781070"/>
          </a:xfrm>
          <a:prstGeom prst="rect">
            <a:avLst/>
          </a:prstGeom>
        </p:spPr>
        <p:txBody>
          <a:bodyPr vert="horz" wrap="square" lIns="0" tIns="11516" rIns="0" bIns="0" rtlCol="0">
            <a:spAutoFit/>
          </a:bodyPr>
          <a:lstStyle/>
          <a:p>
            <a:pPr marL="11516">
              <a:spcBef>
                <a:spcPts val="91"/>
              </a:spcBef>
            </a:pPr>
            <a:r>
              <a:rPr dirty="0"/>
              <a:t>Kural 4: </a:t>
            </a:r>
            <a:r>
              <a:rPr spc="-5" dirty="0"/>
              <a:t>If-then-else</a:t>
            </a:r>
            <a:r>
              <a:rPr spc="-54" dirty="0"/>
              <a:t> </a:t>
            </a:r>
            <a:r>
              <a:rPr dirty="0"/>
              <a:t>deyimleri</a:t>
            </a:r>
          </a:p>
        </p:txBody>
      </p:sp>
      <p:sp>
        <p:nvSpPr>
          <p:cNvPr id="3" name="object 3"/>
          <p:cNvSpPr/>
          <p:nvPr/>
        </p:nvSpPr>
        <p:spPr>
          <a:xfrm>
            <a:off x="1330831" y="1370909"/>
            <a:ext cx="6474505" cy="1527071"/>
          </a:xfrm>
          <a:custGeom>
            <a:avLst/>
            <a:gdLst/>
            <a:ahLst/>
            <a:cxnLst/>
            <a:rect l="l" t="t" r="r" b="b"/>
            <a:pathLst>
              <a:path w="7139940" h="1684020">
                <a:moveTo>
                  <a:pt x="7139940" y="0"/>
                </a:moveTo>
                <a:lnTo>
                  <a:pt x="0" y="0"/>
                </a:lnTo>
                <a:lnTo>
                  <a:pt x="0" y="1684020"/>
                </a:lnTo>
                <a:lnTo>
                  <a:pt x="6247384" y="1684020"/>
                </a:lnTo>
                <a:lnTo>
                  <a:pt x="7139940" y="1473454"/>
                </a:lnTo>
                <a:lnTo>
                  <a:pt x="7139940" y="0"/>
                </a:lnTo>
                <a:close/>
              </a:path>
            </a:pathLst>
          </a:custGeom>
          <a:solidFill>
            <a:srgbClr val="FFFF99">
              <a:alpha val="50195"/>
            </a:srgbClr>
          </a:solidFill>
        </p:spPr>
        <p:txBody>
          <a:bodyPr wrap="square" lIns="0" tIns="0" rIns="0" bIns="0" rtlCol="0"/>
          <a:lstStyle/>
          <a:p>
            <a:endParaRPr/>
          </a:p>
        </p:txBody>
      </p:sp>
      <p:sp>
        <p:nvSpPr>
          <p:cNvPr id="4" name="object 4"/>
          <p:cNvSpPr/>
          <p:nvPr/>
        </p:nvSpPr>
        <p:spPr>
          <a:xfrm>
            <a:off x="6995965" y="2707038"/>
            <a:ext cx="809601" cy="191172"/>
          </a:xfrm>
          <a:custGeom>
            <a:avLst/>
            <a:gdLst/>
            <a:ahLst/>
            <a:cxnLst/>
            <a:rect l="l" t="t" r="r" b="b"/>
            <a:pathLst>
              <a:path w="892809" h="210819">
                <a:moveTo>
                  <a:pt x="231394" y="0"/>
                </a:moveTo>
                <a:lnTo>
                  <a:pt x="0" y="210565"/>
                </a:lnTo>
                <a:lnTo>
                  <a:pt x="821364" y="16795"/>
                </a:lnTo>
                <a:lnTo>
                  <a:pt x="444778" y="16795"/>
                </a:lnTo>
                <a:lnTo>
                  <a:pt x="413174" y="16576"/>
                </a:lnTo>
                <a:lnTo>
                  <a:pt x="381986" y="15473"/>
                </a:lnTo>
                <a:lnTo>
                  <a:pt x="349714" y="13374"/>
                </a:lnTo>
                <a:lnTo>
                  <a:pt x="314857" y="10170"/>
                </a:lnTo>
                <a:lnTo>
                  <a:pt x="275834" y="5738"/>
                </a:lnTo>
                <a:lnTo>
                  <a:pt x="231394" y="0"/>
                </a:lnTo>
                <a:close/>
              </a:path>
              <a:path w="892809" h="210819">
                <a:moveTo>
                  <a:pt x="892555" y="0"/>
                </a:moveTo>
                <a:lnTo>
                  <a:pt x="478297" y="16240"/>
                </a:lnTo>
                <a:lnTo>
                  <a:pt x="444778" y="16795"/>
                </a:lnTo>
                <a:lnTo>
                  <a:pt x="821364" y="16795"/>
                </a:lnTo>
                <a:lnTo>
                  <a:pt x="892555" y="0"/>
                </a:lnTo>
                <a:close/>
              </a:path>
            </a:pathLst>
          </a:custGeom>
          <a:solidFill>
            <a:srgbClr val="FFFF99">
              <a:alpha val="50195"/>
            </a:srgbClr>
          </a:solidFill>
        </p:spPr>
        <p:txBody>
          <a:bodyPr wrap="square" lIns="0" tIns="0" rIns="0" bIns="0" rtlCol="0"/>
          <a:lstStyle/>
          <a:p>
            <a:endParaRPr/>
          </a:p>
        </p:txBody>
      </p:sp>
      <p:sp>
        <p:nvSpPr>
          <p:cNvPr id="5" name="object 5"/>
          <p:cNvSpPr/>
          <p:nvPr/>
        </p:nvSpPr>
        <p:spPr>
          <a:xfrm>
            <a:off x="1330831" y="1370909"/>
            <a:ext cx="6474505" cy="1527071"/>
          </a:xfrm>
          <a:custGeom>
            <a:avLst/>
            <a:gdLst/>
            <a:ahLst/>
            <a:cxnLst/>
            <a:rect l="l" t="t" r="r" b="b"/>
            <a:pathLst>
              <a:path w="7139940" h="1684020">
                <a:moveTo>
                  <a:pt x="0" y="0"/>
                </a:moveTo>
                <a:lnTo>
                  <a:pt x="7139940" y="0"/>
                </a:lnTo>
                <a:lnTo>
                  <a:pt x="7139940" y="1473454"/>
                </a:lnTo>
                <a:lnTo>
                  <a:pt x="6247384" y="1684020"/>
                </a:lnTo>
                <a:lnTo>
                  <a:pt x="0" y="1684020"/>
                </a:lnTo>
                <a:lnTo>
                  <a:pt x="0" y="0"/>
                </a:lnTo>
                <a:close/>
              </a:path>
            </a:pathLst>
          </a:custGeom>
          <a:ln w="12192">
            <a:solidFill>
              <a:srgbClr val="000000"/>
            </a:solidFill>
          </a:ln>
        </p:spPr>
        <p:txBody>
          <a:bodyPr wrap="square" lIns="0" tIns="0" rIns="0" bIns="0" rtlCol="0"/>
          <a:lstStyle/>
          <a:p>
            <a:endParaRPr/>
          </a:p>
        </p:txBody>
      </p:sp>
      <p:sp>
        <p:nvSpPr>
          <p:cNvPr id="6" name="object 6"/>
          <p:cNvSpPr/>
          <p:nvPr/>
        </p:nvSpPr>
        <p:spPr>
          <a:xfrm>
            <a:off x="6995965" y="2707038"/>
            <a:ext cx="809601" cy="191172"/>
          </a:xfrm>
          <a:custGeom>
            <a:avLst/>
            <a:gdLst/>
            <a:ahLst/>
            <a:cxnLst/>
            <a:rect l="l" t="t" r="r" b="b"/>
            <a:pathLst>
              <a:path w="892809" h="210819">
                <a:moveTo>
                  <a:pt x="0" y="210565"/>
                </a:moveTo>
                <a:lnTo>
                  <a:pt x="231394" y="0"/>
                </a:lnTo>
                <a:lnTo>
                  <a:pt x="275917" y="5749"/>
                </a:lnTo>
                <a:lnTo>
                  <a:pt x="314857" y="10170"/>
                </a:lnTo>
                <a:lnTo>
                  <a:pt x="349714" y="13374"/>
                </a:lnTo>
                <a:lnTo>
                  <a:pt x="381986" y="15473"/>
                </a:lnTo>
                <a:lnTo>
                  <a:pt x="413174" y="16576"/>
                </a:lnTo>
                <a:lnTo>
                  <a:pt x="444778" y="16795"/>
                </a:lnTo>
                <a:lnTo>
                  <a:pt x="478297" y="16240"/>
                </a:lnTo>
                <a:lnTo>
                  <a:pt x="515232" y="15022"/>
                </a:lnTo>
                <a:lnTo>
                  <a:pt x="557082" y="13252"/>
                </a:lnTo>
                <a:lnTo>
                  <a:pt x="605347" y="11041"/>
                </a:lnTo>
                <a:lnTo>
                  <a:pt x="661527" y="8499"/>
                </a:lnTo>
                <a:lnTo>
                  <a:pt x="727122" y="5738"/>
                </a:lnTo>
                <a:lnTo>
                  <a:pt x="803632" y="2868"/>
                </a:lnTo>
                <a:lnTo>
                  <a:pt x="892555" y="0"/>
                </a:lnTo>
                <a:lnTo>
                  <a:pt x="0" y="210565"/>
                </a:lnTo>
                <a:close/>
              </a:path>
            </a:pathLst>
          </a:custGeom>
          <a:ln w="12192">
            <a:solidFill>
              <a:srgbClr val="000000"/>
            </a:solidFill>
          </a:ln>
        </p:spPr>
        <p:txBody>
          <a:bodyPr wrap="square" lIns="0" tIns="0" rIns="0" bIns="0" rtlCol="0"/>
          <a:lstStyle/>
          <a:p>
            <a:endParaRPr/>
          </a:p>
        </p:txBody>
      </p:sp>
      <p:sp>
        <p:nvSpPr>
          <p:cNvPr id="7" name="object 7"/>
          <p:cNvSpPr txBox="1"/>
          <p:nvPr/>
        </p:nvSpPr>
        <p:spPr>
          <a:xfrm>
            <a:off x="1401657" y="1539624"/>
            <a:ext cx="6134196" cy="995525"/>
          </a:xfrm>
          <a:prstGeom prst="rect">
            <a:avLst/>
          </a:prstGeom>
        </p:spPr>
        <p:txBody>
          <a:bodyPr vert="horz" wrap="square" lIns="0" tIns="33397" rIns="0" bIns="0" rtlCol="0">
            <a:spAutoFit/>
          </a:bodyPr>
          <a:lstStyle/>
          <a:p>
            <a:pPr marL="11516" marR="4607">
              <a:lnSpc>
                <a:spcPts val="2503"/>
              </a:lnSpc>
              <a:spcBef>
                <a:spcPts val="263"/>
              </a:spcBef>
            </a:pPr>
            <a:r>
              <a:rPr sz="2200" dirty="0">
                <a:latin typeface="Times New Roman"/>
                <a:cs typeface="Times New Roman"/>
              </a:rPr>
              <a:t>En kötü </a:t>
            </a:r>
            <a:r>
              <a:rPr sz="2200" spc="-5" dirty="0">
                <a:latin typeface="Times New Roman"/>
                <a:cs typeface="Times New Roman"/>
              </a:rPr>
              <a:t>çalışma </a:t>
            </a:r>
            <a:r>
              <a:rPr sz="2200" dirty="0">
                <a:latin typeface="Times New Roman"/>
                <a:cs typeface="Times New Roman"/>
              </a:rPr>
              <a:t>zamanı:test </a:t>
            </a:r>
            <a:r>
              <a:rPr sz="2200" spc="-5" dirty="0">
                <a:latin typeface="Times New Roman"/>
                <a:cs typeface="Times New Roman"/>
              </a:rPr>
              <a:t>zamanına </a:t>
            </a:r>
            <a:r>
              <a:rPr sz="2200" dirty="0">
                <a:latin typeface="Times New Roman"/>
                <a:cs typeface="Times New Roman"/>
              </a:rPr>
              <a:t>then veya else  </a:t>
            </a:r>
            <a:r>
              <a:rPr sz="2200" spc="-5" dirty="0">
                <a:latin typeface="Times New Roman"/>
                <a:cs typeface="Times New Roman"/>
              </a:rPr>
              <a:t>kısmındaki çalışma zamanının </a:t>
            </a:r>
            <a:r>
              <a:rPr sz="2200" dirty="0">
                <a:latin typeface="Times New Roman"/>
                <a:cs typeface="Times New Roman"/>
              </a:rPr>
              <a:t>hangisi büyükse o kısım  </a:t>
            </a:r>
            <a:r>
              <a:rPr sz="2200" spc="-14" dirty="0">
                <a:latin typeface="Times New Roman"/>
                <a:cs typeface="Times New Roman"/>
              </a:rPr>
              <a:t>eklenir.</a:t>
            </a:r>
            <a:endParaRPr sz="2200">
              <a:latin typeface="Times New Roman"/>
              <a:cs typeface="Times New Roman"/>
            </a:endParaRPr>
          </a:p>
        </p:txBody>
      </p:sp>
      <p:sp>
        <p:nvSpPr>
          <p:cNvPr id="8" name="object 8"/>
          <p:cNvSpPr txBox="1"/>
          <p:nvPr/>
        </p:nvSpPr>
        <p:spPr>
          <a:xfrm>
            <a:off x="2374562" y="2920437"/>
            <a:ext cx="3551648" cy="2434207"/>
          </a:xfrm>
          <a:prstGeom prst="rect">
            <a:avLst/>
          </a:prstGeom>
        </p:spPr>
        <p:txBody>
          <a:bodyPr vert="horz" wrap="square" lIns="0" tIns="10365" rIns="0" bIns="0" rtlCol="0">
            <a:spAutoFit/>
          </a:bodyPr>
          <a:lstStyle/>
          <a:p>
            <a:pPr marL="11516">
              <a:lnSpc>
                <a:spcPts val="2126"/>
              </a:lnSpc>
              <a:spcBef>
                <a:spcPts val="82"/>
              </a:spcBef>
            </a:pPr>
            <a:r>
              <a:rPr sz="1800" b="1" spc="-5" dirty="0">
                <a:solidFill>
                  <a:srgbClr val="CC0000"/>
                </a:solidFill>
                <a:latin typeface="Times New Roman"/>
                <a:cs typeface="Times New Roman"/>
              </a:rPr>
              <a:t>if </a:t>
            </a:r>
            <a:r>
              <a:rPr sz="1800" spc="-5" dirty="0">
                <a:solidFill>
                  <a:srgbClr val="CC0000"/>
                </a:solidFill>
                <a:latin typeface="Times New Roman"/>
                <a:cs typeface="Times New Roman"/>
              </a:rPr>
              <a:t>(depth( ) != otherStack.depth( ) )</a:t>
            </a:r>
            <a:r>
              <a:rPr sz="1800" spc="-68" dirty="0">
                <a:solidFill>
                  <a:srgbClr val="CC0000"/>
                </a:solidFill>
                <a:latin typeface="Times New Roman"/>
                <a:cs typeface="Times New Roman"/>
              </a:rPr>
              <a:t> </a:t>
            </a:r>
            <a:r>
              <a:rPr sz="1800" spc="-5" dirty="0">
                <a:solidFill>
                  <a:srgbClr val="CC0000"/>
                </a:solidFill>
                <a:latin typeface="Times New Roman"/>
                <a:cs typeface="Times New Roman"/>
              </a:rPr>
              <a:t>{</a:t>
            </a:r>
            <a:endParaRPr sz="1800">
              <a:latin typeface="Times New Roman"/>
              <a:cs typeface="Times New Roman"/>
            </a:endParaRPr>
          </a:p>
          <a:p>
            <a:pPr marL="182534">
              <a:lnSpc>
                <a:spcPts val="2077"/>
              </a:lnSpc>
            </a:pPr>
            <a:r>
              <a:rPr sz="1800" b="1" spc="-14" dirty="0">
                <a:solidFill>
                  <a:srgbClr val="CC0000"/>
                </a:solidFill>
                <a:latin typeface="Times New Roman"/>
                <a:cs typeface="Times New Roman"/>
              </a:rPr>
              <a:t>return</a:t>
            </a:r>
            <a:r>
              <a:rPr sz="1800" b="1" spc="-18" dirty="0">
                <a:solidFill>
                  <a:srgbClr val="CC0000"/>
                </a:solidFill>
                <a:latin typeface="Times New Roman"/>
                <a:cs typeface="Times New Roman"/>
              </a:rPr>
              <a:t> </a:t>
            </a:r>
            <a:r>
              <a:rPr sz="1800" spc="-5" dirty="0">
                <a:solidFill>
                  <a:srgbClr val="CC0000"/>
                </a:solidFill>
                <a:latin typeface="Times New Roman"/>
                <a:cs typeface="Times New Roman"/>
              </a:rPr>
              <a:t>false;</a:t>
            </a:r>
            <a:endParaRPr sz="1800">
              <a:latin typeface="Times New Roman"/>
              <a:cs typeface="Times New Roman"/>
            </a:endParaRPr>
          </a:p>
          <a:p>
            <a:pPr marL="11516">
              <a:lnSpc>
                <a:spcPts val="2072"/>
              </a:lnSpc>
            </a:pPr>
            <a:r>
              <a:rPr sz="1800" spc="-5" dirty="0">
                <a:solidFill>
                  <a:srgbClr val="CC0000"/>
                </a:solidFill>
                <a:latin typeface="Times New Roman"/>
                <a:cs typeface="Times New Roman"/>
              </a:rPr>
              <a:t>}</a:t>
            </a:r>
            <a:endParaRPr sz="1800">
              <a:latin typeface="Times New Roman"/>
              <a:cs typeface="Times New Roman"/>
            </a:endParaRPr>
          </a:p>
          <a:p>
            <a:pPr marL="11516">
              <a:lnSpc>
                <a:spcPts val="2077"/>
              </a:lnSpc>
            </a:pPr>
            <a:r>
              <a:rPr sz="1800" b="1" spc="-5" dirty="0">
                <a:solidFill>
                  <a:srgbClr val="CC0000"/>
                </a:solidFill>
                <a:latin typeface="Times New Roman"/>
                <a:cs typeface="Times New Roman"/>
              </a:rPr>
              <a:t>else</a:t>
            </a:r>
            <a:r>
              <a:rPr sz="1800" b="1" spc="-18" dirty="0">
                <a:solidFill>
                  <a:srgbClr val="CC0000"/>
                </a:solidFill>
                <a:latin typeface="Times New Roman"/>
                <a:cs typeface="Times New Roman"/>
              </a:rPr>
              <a:t> </a:t>
            </a:r>
            <a:r>
              <a:rPr sz="1800" spc="-5" dirty="0">
                <a:solidFill>
                  <a:srgbClr val="CC0000"/>
                </a:solidFill>
                <a:latin typeface="Times New Roman"/>
                <a:cs typeface="Times New Roman"/>
              </a:rPr>
              <a:t>{</a:t>
            </a:r>
            <a:endParaRPr sz="1800">
              <a:latin typeface="Times New Roman"/>
              <a:cs typeface="Times New Roman"/>
            </a:endParaRPr>
          </a:p>
          <a:p>
            <a:pPr marL="182534">
              <a:lnSpc>
                <a:spcPts val="2072"/>
              </a:lnSpc>
            </a:pPr>
            <a:r>
              <a:rPr sz="1800" b="1" spc="-5" dirty="0">
                <a:solidFill>
                  <a:srgbClr val="CC0000"/>
                </a:solidFill>
                <a:latin typeface="Times New Roman"/>
                <a:cs typeface="Times New Roman"/>
              </a:rPr>
              <a:t>for </a:t>
            </a:r>
            <a:r>
              <a:rPr sz="1800" spc="-5" dirty="0">
                <a:solidFill>
                  <a:srgbClr val="CC0000"/>
                </a:solidFill>
                <a:latin typeface="Times New Roman"/>
                <a:cs typeface="Times New Roman"/>
              </a:rPr>
              <a:t>(</a:t>
            </a:r>
            <a:r>
              <a:rPr sz="1800" b="1" spc="-5" dirty="0">
                <a:solidFill>
                  <a:srgbClr val="CC0000"/>
                </a:solidFill>
                <a:latin typeface="Times New Roman"/>
                <a:cs typeface="Times New Roman"/>
              </a:rPr>
              <a:t>int </a:t>
            </a:r>
            <a:r>
              <a:rPr sz="1800" spc="-5" dirty="0">
                <a:solidFill>
                  <a:srgbClr val="CC0000"/>
                </a:solidFill>
                <a:latin typeface="Times New Roman"/>
                <a:cs typeface="Times New Roman"/>
              </a:rPr>
              <a:t>n = 0; n &lt; depth( ); n++)</a:t>
            </a:r>
            <a:r>
              <a:rPr sz="1800" spc="-63" dirty="0">
                <a:solidFill>
                  <a:srgbClr val="CC0000"/>
                </a:solidFill>
                <a:latin typeface="Times New Roman"/>
                <a:cs typeface="Times New Roman"/>
              </a:rPr>
              <a:t> </a:t>
            </a:r>
            <a:r>
              <a:rPr sz="1800" spc="-5" dirty="0">
                <a:solidFill>
                  <a:srgbClr val="CC0000"/>
                </a:solidFill>
                <a:latin typeface="Times New Roman"/>
                <a:cs typeface="Times New Roman"/>
              </a:rPr>
              <a:t>{</a:t>
            </a:r>
            <a:endParaRPr sz="1800">
              <a:latin typeface="Times New Roman"/>
              <a:cs typeface="Times New Roman"/>
            </a:endParaRPr>
          </a:p>
          <a:p>
            <a:pPr marL="182534">
              <a:lnSpc>
                <a:spcPts val="2072"/>
              </a:lnSpc>
            </a:pPr>
            <a:r>
              <a:rPr sz="1800" b="1" spc="-5" dirty="0">
                <a:solidFill>
                  <a:srgbClr val="CC0000"/>
                </a:solidFill>
                <a:latin typeface="Times New Roman"/>
                <a:cs typeface="Times New Roman"/>
              </a:rPr>
              <a:t>if</a:t>
            </a:r>
            <a:r>
              <a:rPr sz="1800" b="1" spc="-41" dirty="0">
                <a:solidFill>
                  <a:srgbClr val="CC0000"/>
                </a:solidFill>
                <a:latin typeface="Times New Roman"/>
                <a:cs typeface="Times New Roman"/>
              </a:rPr>
              <a:t> </a:t>
            </a:r>
            <a:r>
              <a:rPr sz="1800" spc="-5" dirty="0">
                <a:solidFill>
                  <a:srgbClr val="CC0000"/>
                </a:solidFill>
                <a:latin typeface="Times New Roman"/>
                <a:cs typeface="Times New Roman"/>
              </a:rPr>
              <a:t>(!list[n].equals(otherStack.list[n]))</a:t>
            </a:r>
            <a:endParaRPr sz="1800">
              <a:latin typeface="Times New Roman"/>
              <a:cs typeface="Times New Roman"/>
            </a:endParaRPr>
          </a:p>
          <a:p>
            <a:pPr marL="355280">
              <a:lnSpc>
                <a:spcPts val="2081"/>
              </a:lnSpc>
            </a:pPr>
            <a:r>
              <a:rPr sz="1800" b="1" spc="-9" dirty="0">
                <a:solidFill>
                  <a:srgbClr val="CC0000"/>
                </a:solidFill>
                <a:latin typeface="Times New Roman"/>
                <a:cs typeface="Times New Roman"/>
              </a:rPr>
              <a:t>return</a:t>
            </a:r>
            <a:r>
              <a:rPr sz="1800" b="1" spc="-18" dirty="0">
                <a:solidFill>
                  <a:srgbClr val="CC0000"/>
                </a:solidFill>
                <a:latin typeface="Times New Roman"/>
                <a:cs typeface="Times New Roman"/>
              </a:rPr>
              <a:t> </a:t>
            </a:r>
            <a:r>
              <a:rPr sz="1800" spc="-5" dirty="0">
                <a:solidFill>
                  <a:srgbClr val="CC0000"/>
                </a:solidFill>
                <a:latin typeface="Times New Roman"/>
                <a:cs typeface="Times New Roman"/>
              </a:rPr>
              <a:t>false;</a:t>
            </a:r>
            <a:endParaRPr sz="1800">
              <a:latin typeface="Times New Roman"/>
              <a:cs typeface="Times New Roman"/>
            </a:endParaRPr>
          </a:p>
          <a:p>
            <a:pPr marL="182534">
              <a:lnSpc>
                <a:spcPts val="2077"/>
              </a:lnSpc>
            </a:pPr>
            <a:r>
              <a:rPr sz="1800" spc="-5" dirty="0">
                <a:solidFill>
                  <a:srgbClr val="CC0000"/>
                </a:solidFill>
                <a:latin typeface="Times New Roman"/>
                <a:cs typeface="Times New Roman"/>
              </a:rPr>
              <a:t>}</a:t>
            </a:r>
            <a:endParaRPr sz="1800">
              <a:latin typeface="Times New Roman"/>
              <a:cs typeface="Times New Roman"/>
            </a:endParaRPr>
          </a:p>
          <a:p>
            <a:pPr marL="11516">
              <a:lnSpc>
                <a:spcPts val="2126"/>
              </a:lnSpc>
            </a:pPr>
            <a:r>
              <a:rPr sz="1800" spc="-5" dirty="0">
                <a:solidFill>
                  <a:srgbClr val="CC0000"/>
                </a:solidFill>
                <a:latin typeface="Times New Roman"/>
                <a:cs typeface="Times New Roman"/>
              </a:rPr>
              <a:t>}</a:t>
            </a:r>
            <a:endParaRPr sz="1800">
              <a:latin typeface="Times New Roman"/>
              <a:cs typeface="Times New Roman"/>
            </a:endParaRPr>
          </a:p>
        </p:txBody>
      </p:sp>
      <p:sp>
        <p:nvSpPr>
          <p:cNvPr id="9" name="object 9"/>
          <p:cNvSpPr/>
          <p:nvPr/>
        </p:nvSpPr>
        <p:spPr>
          <a:xfrm>
            <a:off x="6398496" y="3029267"/>
            <a:ext cx="228024" cy="761808"/>
          </a:xfrm>
          <a:custGeom>
            <a:avLst/>
            <a:gdLst/>
            <a:ahLst/>
            <a:cxnLst/>
            <a:rect l="l" t="t" r="r" b="b"/>
            <a:pathLst>
              <a:path w="251459" h="840104">
                <a:moveTo>
                  <a:pt x="0" y="0"/>
                </a:moveTo>
                <a:lnTo>
                  <a:pt x="46166" y="6004"/>
                </a:lnTo>
                <a:lnTo>
                  <a:pt x="86439" y="21843"/>
                </a:lnTo>
                <a:lnTo>
                  <a:pt x="114925" y="44255"/>
                </a:lnTo>
                <a:lnTo>
                  <a:pt x="125729" y="69977"/>
                </a:lnTo>
                <a:lnTo>
                  <a:pt x="125729" y="349885"/>
                </a:lnTo>
                <a:lnTo>
                  <a:pt x="136534" y="375552"/>
                </a:lnTo>
                <a:lnTo>
                  <a:pt x="165020" y="397970"/>
                </a:lnTo>
                <a:lnTo>
                  <a:pt x="205293" y="413839"/>
                </a:lnTo>
                <a:lnTo>
                  <a:pt x="251459" y="419862"/>
                </a:lnTo>
                <a:lnTo>
                  <a:pt x="205293" y="425866"/>
                </a:lnTo>
                <a:lnTo>
                  <a:pt x="165020" y="441705"/>
                </a:lnTo>
                <a:lnTo>
                  <a:pt x="136534" y="464117"/>
                </a:lnTo>
                <a:lnTo>
                  <a:pt x="125729" y="489839"/>
                </a:lnTo>
                <a:lnTo>
                  <a:pt x="125729" y="769747"/>
                </a:lnTo>
                <a:lnTo>
                  <a:pt x="114925" y="795414"/>
                </a:lnTo>
                <a:lnTo>
                  <a:pt x="86439" y="817832"/>
                </a:lnTo>
                <a:lnTo>
                  <a:pt x="46166" y="833701"/>
                </a:lnTo>
                <a:lnTo>
                  <a:pt x="0" y="839724"/>
                </a:lnTo>
              </a:path>
            </a:pathLst>
          </a:custGeom>
          <a:ln w="12192">
            <a:solidFill>
              <a:srgbClr val="000000"/>
            </a:solidFill>
          </a:ln>
        </p:spPr>
        <p:txBody>
          <a:bodyPr wrap="square" lIns="0" tIns="0" rIns="0" bIns="0" rtlCol="0"/>
          <a:lstStyle/>
          <a:p>
            <a:endParaRPr/>
          </a:p>
        </p:txBody>
      </p:sp>
      <p:sp>
        <p:nvSpPr>
          <p:cNvPr id="10" name="object 10"/>
          <p:cNvSpPr txBox="1"/>
          <p:nvPr/>
        </p:nvSpPr>
        <p:spPr>
          <a:xfrm>
            <a:off x="6774506" y="3080514"/>
            <a:ext cx="523995" cy="570007"/>
          </a:xfrm>
          <a:prstGeom prst="rect">
            <a:avLst/>
          </a:prstGeom>
        </p:spPr>
        <p:txBody>
          <a:bodyPr vert="horz" wrap="square" lIns="0" tIns="31094" rIns="0" bIns="0" rtlCol="0">
            <a:spAutoFit/>
          </a:bodyPr>
          <a:lstStyle/>
          <a:p>
            <a:pPr marL="11516" marR="4607">
              <a:lnSpc>
                <a:spcPts val="2077"/>
              </a:lnSpc>
              <a:spcBef>
                <a:spcPts val="245"/>
              </a:spcBef>
            </a:pPr>
            <a:r>
              <a:rPr sz="1800" b="1" dirty="0">
                <a:latin typeface="Times New Roman"/>
                <a:cs typeface="Times New Roman"/>
              </a:rPr>
              <a:t>then</a:t>
            </a:r>
            <a:r>
              <a:rPr sz="1800" dirty="0">
                <a:latin typeface="Times New Roman"/>
                <a:cs typeface="Times New Roman"/>
              </a:rPr>
              <a:t>:  sabit</a:t>
            </a:r>
            <a:endParaRPr sz="1800">
              <a:latin typeface="Times New Roman"/>
              <a:cs typeface="Times New Roman"/>
            </a:endParaRPr>
          </a:p>
        </p:txBody>
      </p:sp>
      <p:sp>
        <p:nvSpPr>
          <p:cNvPr id="11" name="object 11"/>
          <p:cNvSpPr/>
          <p:nvPr/>
        </p:nvSpPr>
        <p:spPr>
          <a:xfrm>
            <a:off x="6369476" y="3846008"/>
            <a:ext cx="228024" cy="1524768"/>
          </a:xfrm>
          <a:custGeom>
            <a:avLst/>
            <a:gdLst/>
            <a:ahLst/>
            <a:cxnLst/>
            <a:rect l="l" t="t" r="r" b="b"/>
            <a:pathLst>
              <a:path w="251459" h="1681479">
                <a:moveTo>
                  <a:pt x="0" y="0"/>
                </a:moveTo>
                <a:lnTo>
                  <a:pt x="46166" y="12029"/>
                </a:lnTo>
                <a:lnTo>
                  <a:pt x="86439" y="43751"/>
                </a:lnTo>
                <a:lnTo>
                  <a:pt x="114925" y="88618"/>
                </a:lnTo>
                <a:lnTo>
                  <a:pt x="125729" y="140081"/>
                </a:lnTo>
                <a:lnTo>
                  <a:pt x="125729" y="700405"/>
                </a:lnTo>
                <a:lnTo>
                  <a:pt x="136534" y="751814"/>
                </a:lnTo>
                <a:lnTo>
                  <a:pt x="165020" y="796686"/>
                </a:lnTo>
                <a:lnTo>
                  <a:pt x="205293" y="828438"/>
                </a:lnTo>
                <a:lnTo>
                  <a:pt x="251459" y="840486"/>
                </a:lnTo>
                <a:lnTo>
                  <a:pt x="205293" y="852515"/>
                </a:lnTo>
                <a:lnTo>
                  <a:pt x="165020" y="884237"/>
                </a:lnTo>
                <a:lnTo>
                  <a:pt x="136534" y="929104"/>
                </a:lnTo>
                <a:lnTo>
                  <a:pt x="125729" y="980567"/>
                </a:lnTo>
                <a:lnTo>
                  <a:pt x="125729" y="1540891"/>
                </a:lnTo>
                <a:lnTo>
                  <a:pt x="114925" y="1592300"/>
                </a:lnTo>
                <a:lnTo>
                  <a:pt x="86439" y="1637172"/>
                </a:lnTo>
                <a:lnTo>
                  <a:pt x="46166" y="1668924"/>
                </a:lnTo>
                <a:lnTo>
                  <a:pt x="0" y="1680972"/>
                </a:lnTo>
              </a:path>
            </a:pathLst>
          </a:custGeom>
          <a:ln w="12192">
            <a:solidFill>
              <a:srgbClr val="000000"/>
            </a:solidFill>
          </a:ln>
        </p:spPr>
        <p:txBody>
          <a:bodyPr wrap="square" lIns="0" tIns="0" rIns="0" bIns="0" rtlCol="0"/>
          <a:lstStyle/>
          <a:p>
            <a:endParaRPr/>
          </a:p>
        </p:txBody>
      </p:sp>
      <p:sp>
        <p:nvSpPr>
          <p:cNvPr id="12" name="object 12"/>
          <p:cNvSpPr txBox="1"/>
          <p:nvPr/>
        </p:nvSpPr>
        <p:spPr>
          <a:xfrm>
            <a:off x="6745716" y="4091768"/>
            <a:ext cx="1580045" cy="550237"/>
          </a:xfrm>
          <a:prstGeom prst="rect">
            <a:avLst/>
          </a:prstGeom>
        </p:spPr>
        <p:txBody>
          <a:bodyPr vert="horz" wrap="square" lIns="0" tIns="11516" rIns="0" bIns="0" rtlCol="0">
            <a:spAutoFit/>
          </a:bodyPr>
          <a:lstStyle/>
          <a:p>
            <a:pPr marL="11516">
              <a:lnSpc>
                <a:spcPts val="2126"/>
              </a:lnSpc>
              <a:spcBef>
                <a:spcPts val="91"/>
              </a:spcBef>
            </a:pPr>
            <a:r>
              <a:rPr sz="1800" b="1" spc="-5" dirty="0">
                <a:latin typeface="Times New Roman"/>
                <a:cs typeface="Times New Roman"/>
              </a:rPr>
              <a:t>else</a:t>
            </a:r>
            <a:r>
              <a:rPr sz="1800" spc="-5" dirty="0">
                <a:latin typeface="Times New Roman"/>
                <a:cs typeface="Times New Roman"/>
              </a:rPr>
              <a:t>:</a:t>
            </a:r>
            <a:endParaRPr sz="1800">
              <a:latin typeface="Times New Roman"/>
              <a:cs typeface="Times New Roman"/>
            </a:endParaRPr>
          </a:p>
          <a:p>
            <a:pPr marL="11516">
              <a:lnSpc>
                <a:spcPts val="2126"/>
              </a:lnSpc>
            </a:pPr>
            <a:r>
              <a:rPr sz="1800" dirty="0">
                <a:latin typeface="Times New Roman"/>
                <a:cs typeface="Times New Roman"/>
              </a:rPr>
              <a:t>(sabit +sabit) *</a:t>
            </a:r>
            <a:r>
              <a:rPr sz="1800" spc="-95" dirty="0">
                <a:latin typeface="Times New Roman"/>
                <a:cs typeface="Times New Roman"/>
              </a:rPr>
              <a:t> </a:t>
            </a:r>
            <a:r>
              <a:rPr sz="1800" dirty="0">
                <a:latin typeface="Times New Roman"/>
                <a:cs typeface="Times New Roman"/>
              </a:rPr>
              <a:t>n</a:t>
            </a:r>
            <a:endParaRPr sz="1800">
              <a:latin typeface="Times New Roman"/>
              <a:cs typeface="Times New Roman"/>
            </a:endParaRPr>
          </a:p>
        </p:txBody>
      </p:sp>
      <p:sp>
        <p:nvSpPr>
          <p:cNvPr id="13" name="object 13"/>
          <p:cNvSpPr/>
          <p:nvPr/>
        </p:nvSpPr>
        <p:spPr>
          <a:xfrm>
            <a:off x="1289143" y="3074987"/>
            <a:ext cx="691558" cy="93858"/>
          </a:xfrm>
          <a:custGeom>
            <a:avLst/>
            <a:gdLst/>
            <a:ahLst/>
            <a:cxnLst/>
            <a:rect l="l" t="t" r="r" b="b"/>
            <a:pathLst>
              <a:path w="762635" h="103504">
                <a:moveTo>
                  <a:pt x="737144" y="51688"/>
                </a:moveTo>
                <a:lnTo>
                  <a:pt x="667257" y="92455"/>
                </a:lnTo>
                <a:lnTo>
                  <a:pt x="666242" y="96265"/>
                </a:lnTo>
                <a:lnTo>
                  <a:pt x="669798" y="102362"/>
                </a:lnTo>
                <a:lnTo>
                  <a:pt x="673607" y="103377"/>
                </a:lnTo>
                <a:lnTo>
                  <a:pt x="751363" y="58038"/>
                </a:lnTo>
                <a:lnTo>
                  <a:pt x="749681" y="58038"/>
                </a:lnTo>
                <a:lnTo>
                  <a:pt x="749681" y="57150"/>
                </a:lnTo>
                <a:lnTo>
                  <a:pt x="746506" y="57150"/>
                </a:lnTo>
                <a:lnTo>
                  <a:pt x="737144" y="51688"/>
                </a:lnTo>
                <a:close/>
              </a:path>
              <a:path w="762635" h="103504">
                <a:moveTo>
                  <a:pt x="726258" y="45338"/>
                </a:moveTo>
                <a:lnTo>
                  <a:pt x="0" y="45338"/>
                </a:lnTo>
                <a:lnTo>
                  <a:pt x="0" y="58038"/>
                </a:lnTo>
                <a:lnTo>
                  <a:pt x="726258" y="58038"/>
                </a:lnTo>
                <a:lnTo>
                  <a:pt x="737144" y="51688"/>
                </a:lnTo>
                <a:lnTo>
                  <a:pt x="726258" y="45338"/>
                </a:lnTo>
                <a:close/>
              </a:path>
              <a:path w="762635" h="103504">
                <a:moveTo>
                  <a:pt x="751363" y="45338"/>
                </a:moveTo>
                <a:lnTo>
                  <a:pt x="749681" y="45338"/>
                </a:lnTo>
                <a:lnTo>
                  <a:pt x="749681" y="58038"/>
                </a:lnTo>
                <a:lnTo>
                  <a:pt x="751363" y="58038"/>
                </a:lnTo>
                <a:lnTo>
                  <a:pt x="762254" y="51688"/>
                </a:lnTo>
                <a:lnTo>
                  <a:pt x="751363" y="45338"/>
                </a:lnTo>
                <a:close/>
              </a:path>
              <a:path w="762635" h="103504">
                <a:moveTo>
                  <a:pt x="746506" y="46227"/>
                </a:moveTo>
                <a:lnTo>
                  <a:pt x="737144" y="51688"/>
                </a:lnTo>
                <a:lnTo>
                  <a:pt x="746506" y="57150"/>
                </a:lnTo>
                <a:lnTo>
                  <a:pt x="746506" y="46227"/>
                </a:lnTo>
                <a:close/>
              </a:path>
              <a:path w="762635" h="103504">
                <a:moveTo>
                  <a:pt x="749681" y="46227"/>
                </a:moveTo>
                <a:lnTo>
                  <a:pt x="746506" y="46227"/>
                </a:lnTo>
                <a:lnTo>
                  <a:pt x="746506" y="57150"/>
                </a:lnTo>
                <a:lnTo>
                  <a:pt x="749681" y="57150"/>
                </a:lnTo>
                <a:lnTo>
                  <a:pt x="749681" y="46227"/>
                </a:lnTo>
                <a:close/>
              </a:path>
              <a:path w="762635" h="103504">
                <a:moveTo>
                  <a:pt x="673607" y="0"/>
                </a:moveTo>
                <a:lnTo>
                  <a:pt x="669798" y="1015"/>
                </a:lnTo>
                <a:lnTo>
                  <a:pt x="666242" y="7112"/>
                </a:lnTo>
                <a:lnTo>
                  <a:pt x="667257" y="10922"/>
                </a:lnTo>
                <a:lnTo>
                  <a:pt x="737144" y="51688"/>
                </a:lnTo>
                <a:lnTo>
                  <a:pt x="746506" y="46227"/>
                </a:lnTo>
                <a:lnTo>
                  <a:pt x="749681" y="46227"/>
                </a:lnTo>
                <a:lnTo>
                  <a:pt x="749681" y="45338"/>
                </a:lnTo>
                <a:lnTo>
                  <a:pt x="751363" y="45338"/>
                </a:lnTo>
                <a:lnTo>
                  <a:pt x="673607" y="0"/>
                </a:lnTo>
                <a:close/>
              </a:path>
            </a:pathLst>
          </a:custGeom>
          <a:solidFill>
            <a:srgbClr val="000000"/>
          </a:solidFill>
        </p:spPr>
        <p:txBody>
          <a:bodyPr wrap="square" lIns="0" tIns="0" rIns="0" bIns="0" rtlCol="0"/>
          <a:lstStyle/>
          <a:p>
            <a:endParaRPr/>
          </a:p>
        </p:txBody>
      </p:sp>
      <p:sp>
        <p:nvSpPr>
          <p:cNvPr id="14" name="object 14"/>
          <p:cNvSpPr txBox="1"/>
          <p:nvPr/>
        </p:nvSpPr>
        <p:spPr>
          <a:xfrm>
            <a:off x="70019" y="2893374"/>
            <a:ext cx="459503" cy="550819"/>
          </a:xfrm>
          <a:prstGeom prst="rect">
            <a:avLst/>
          </a:prstGeom>
        </p:spPr>
        <p:txBody>
          <a:bodyPr vert="horz" wrap="square" lIns="0" tIns="12092" rIns="0" bIns="0" rtlCol="0">
            <a:spAutoFit/>
          </a:bodyPr>
          <a:lstStyle/>
          <a:p>
            <a:pPr marL="11516">
              <a:lnSpc>
                <a:spcPts val="2126"/>
              </a:lnSpc>
              <a:spcBef>
                <a:spcPts val="95"/>
              </a:spcBef>
            </a:pPr>
            <a:r>
              <a:rPr sz="1800" spc="-5" dirty="0">
                <a:latin typeface="Times New Roman"/>
                <a:cs typeface="Times New Roman"/>
              </a:rPr>
              <a:t>test:</a:t>
            </a:r>
            <a:endParaRPr sz="1800">
              <a:latin typeface="Times New Roman"/>
              <a:cs typeface="Times New Roman"/>
            </a:endParaRPr>
          </a:p>
          <a:p>
            <a:pPr marL="11516">
              <a:lnSpc>
                <a:spcPts val="2126"/>
              </a:lnSpc>
            </a:pPr>
            <a:r>
              <a:rPr sz="1800" dirty="0">
                <a:latin typeface="Times New Roman"/>
                <a:cs typeface="Times New Roman"/>
              </a:rPr>
              <a:t>sabit</a:t>
            </a:r>
            <a:endParaRPr sz="1800">
              <a:latin typeface="Times New Roman"/>
              <a:cs typeface="Times New Roman"/>
            </a:endParaRPr>
          </a:p>
        </p:txBody>
      </p:sp>
      <p:sp>
        <p:nvSpPr>
          <p:cNvPr id="15" name="object 15"/>
          <p:cNvSpPr txBox="1"/>
          <p:nvPr/>
        </p:nvSpPr>
        <p:spPr>
          <a:xfrm>
            <a:off x="222312" y="4243853"/>
            <a:ext cx="1024381" cy="821557"/>
          </a:xfrm>
          <a:prstGeom prst="rect">
            <a:avLst/>
          </a:prstGeom>
        </p:spPr>
        <p:txBody>
          <a:bodyPr vert="horz" wrap="square" lIns="0" tIns="23608" rIns="0" bIns="0" rtlCol="0">
            <a:spAutoFit/>
          </a:bodyPr>
          <a:lstStyle/>
          <a:p>
            <a:pPr marL="11516" marR="4607">
              <a:lnSpc>
                <a:spcPct val="95800"/>
              </a:lnSpc>
              <a:spcBef>
                <a:spcPts val="185"/>
              </a:spcBef>
            </a:pPr>
            <a:r>
              <a:rPr sz="1800" spc="-5" dirty="0">
                <a:latin typeface="Times New Roman"/>
                <a:cs typeface="Times New Roman"/>
              </a:rPr>
              <a:t>Diğer </a:t>
            </a:r>
            <a:r>
              <a:rPr sz="1800" dirty="0">
                <a:latin typeface="Times New Roman"/>
                <a:cs typeface="Times New Roman"/>
              </a:rPr>
              <a:t>if :  sabi</a:t>
            </a:r>
            <a:r>
              <a:rPr sz="1800" spc="-5" dirty="0">
                <a:latin typeface="Times New Roman"/>
                <a:cs typeface="Times New Roman"/>
              </a:rPr>
              <a:t>t+</a:t>
            </a:r>
            <a:r>
              <a:rPr sz="1800" dirty="0">
                <a:latin typeface="Times New Roman"/>
                <a:cs typeface="Times New Roman"/>
              </a:rPr>
              <a:t>sabit  (else</a:t>
            </a:r>
            <a:r>
              <a:rPr sz="1800" spc="-45" dirty="0">
                <a:latin typeface="Times New Roman"/>
                <a:cs typeface="Times New Roman"/>
              </a:rPr>
              <a:t> </a:t>
            </a:r>
            <a:r>
              <a:rPr sz="1800" dirty="0">
                <a:latin typeface="Times New Roman"/>
                <a:cs typeface="Times New Roman"/>
              </a:rPr>
              <a:t>yok)</a:t>
            </a:r>
            <a:endParaRPr sz="1800">
              <a:latin typeface="Times New Roman"/>
              <a:cs typeface="Times New Roman"/>
            </a:endParaRPr>
          </a:p>
        </p:txBody>
      </p:sp>
      <p:sp>
        <p:nvSpPr>
          <p:cNvPr id="16" name="object 16"/>
          <p:cNvSpPr txBox="1"/>
          <p:nvPr/>
        </p:nvSpPr>
        <p:spPr>
          <a:xfrm>
            <a:off x="1829146" y="5613909"/>
            <a:ext cx="5577955" cy="350183"/>
          </a:xfrm>
          <a:prstGeom prst="rect">
            <a:avLst/>
          </a:prstGeom>
        </p:spPr>
        <p:txBody>
          <a:bodyPr vert="horz" wrap="square" lIns="0" tIns="11516" rIns="0" bIns="0" rtlCol="0">
            <a:spAutoFit/>
          </a:bodyPr>
          <a:lstStyle/>
          <a:p>
            <a:pPr marL="34549">
              <a:spcBef>
                <a:spcPts val="91"/>
              </a:spcBef>
            </a:pPr>
            <a:r>
              <a:rPr sz="2200" spc="-45" dirty="0">
                <a:latin typeface="Arial"/>
                <a:cs typeface="Arial"/>
              </a:rPr>
              <a:t>Toplam </a:t>
            </a:r>
            <a:r>
              <a:rPr sz="2200" dirty="0">
                <a:latin typeface="Arial"/>
                <a:cs typeface="Arial"/>
              </a:rPr>
              <a:t>zaman = </a:t>
            </a:r>
            <a:r>
              <a:rPr sz="2200" spc="-5" dirty="0">
                <a:latin typeface="Arial"/>
                <a:cs typeface="Arial"/>
              </a:rPr>
              <a:t>c</a:t>
            </a:r>
            <a:r>
              <a:rPr sz="2200" spc="-6" baseline="-20833" dirty="0">
                <a:latin typeface="Arial"/>
                <a:cs typeface="Arial"/>
              </a:rPr>
              <a:t>0 </a:t>
            </a:r>
            <a:r>
              <a:rPr sz="2200" dirty="0">
                <a:latin typeface="Arial"/>
                <a:cs typeface="Arial"/>
              </a:rPr>
              <a:t>+ </a:t>
            </a:r>
            <a:r>
              <a:rPr sz="2200" spc="-5" dirty="0">
                <a:latin typeface="Arial"/>
                <a:cs typeface="Arial"/>
              </a:rPr>
              <a:t>c</a:t>
            </a:r>
            <a:r>
              <a:rPr sz="2200" spc="-6" baseline="-20833" dirty="0">
                <a:latin typeface="Arial"/>
                <a:cs typeface="Arial"/>
              </a:rPr>
              <a:t>1 </a:t>
            </a:r>
            <a:r>
              <a:rPr sz="2200" dirty="0">
                <a:latin typeface="Arial"/>
                <a:cs typeface="Arial"/>
              </a:rPr>
              <a:t>+ </a:t>
            </a:r>
            <a:r>
              <a:rPr sz="2200" spc="-5" dirty="0">
                <a:latin typeface="Arial"/>
                <a:cs typeface="Arial"/>
              </a:rPr>
              <a:t>(c</a:t>
            </a:r>
            <a:r>
              <a:rPr sz="2200" spc="-6" baseline="-20833" dirty="0">
                <a:latin typeface="Arial"/>
                <a:cs typeface="Arial"/>
              </a:rPr>
              <a:t>2 </a:t>
            </a:r>
            <a:r>
              <a:rPr sz="2200" dirty="0">
                <a:latin typeface="Arial"/>
                <a:cs typeface="Arial"/>
              </a:rPr>
              <a:t>+ </a:t>
            </a:r>
            <a:r>
              <a:rPr sz="2200" spc="-5" dirty="0">
                <a:latin typeface="Arial"/>
                <a:cs typeface="Arial"/>
              </a:rPr>
              <a:t>c</a:t>
            </a:r>
            <a:r>
              <a:rPr sz="2200" spc="-6" baseline="-20833" dirty="0">
                <a:latin typeface="Arial"/>
                <a:cs typeface="Arial"/>
              </a:rPr>
              <a:t>3</a:t>
            </a:r>
            <a:r>
              <a:rPr sz="2200" spc="-5" dirty="0">
                <a:latin typeface="Arial"/>
                <a:cs typeface="Arial"/>
              </a:rPr>
              <a:t>) </a:t>
            </a:r>
            <a:r>
              <a:rPr sz="2200" dirty="0">
                <a:latin typeface="Arial"/>
                <a:cs typeface="Arial"/>
              </a:rPr>
              <a:t>* n =</a:t>
            </a:r>
            <a:r>
              <a:rPr sz="2200" spc="-363" dirty="0">
                <a:latin typeface="Arial"/>
                <a:cs typeface="Arial"/>
              </a:rPr>
              <a:t> </a:t>
            </a:r>
            <a:r>
              <a:rPr sz="2200" b="1" spc="-5" dirty="0">
                <a:latin typeface="Arial"/>
                <a:cs typeface="Arial"/>
              </a:rPr>
              <a:t>O(</a:t>
            </a:r>
            <a:r>
              <a:rPr sz="2200" b="1" i="1" spc="-5" dirty="0">
                <a:latin typeface="Arial"/>
                <a:cs typeface="Arial"/>
              </a:rPr>
              <a:t>N</a:t>
            </a:r>
            <a:r>
              <a:rPr sz="2200" b="1" spc="-5" dirty="0">
                <a:latin typeface="Arial"/>
                <a:cs typeface="Arial"/>
              </a:rPr>
              <a:t>)</a:t>
            </a:r>
            <a:endParaRPr sz="2200">
              <a:latin typeface="Arial"/>
              <a:cs typeface="Arial"/>
            </a:endParaRPr>
          </a:p>
        </p:txBody>
      </p:sp>
    </p:spTree>
    <p:extLst>
      <p:ext uri="{BB962C8B-B14F-4D97-AF65-F5344CB8AC3E}">
        <p14:creationId xmlns:p14="http://schemas.microsoft.com/office/powerpoint/2010/main" val="2968841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28556" y="598968"/>
            <a:ext cx="8178363" cy="781070"/>
          </a:xfrm>
          <a:prstGeom prst="rect">
            <a:avLst/>
          </a:prstGeom>
        </p:spPr>
        <p:txBody>
          <a:bodyPr vert="horz" wrap="square" lIns="0" tIns="11516" rIns="0" bIns="0" rtlCol="0">
            <a:spAutoFit/>
          </a:bodyPr>
          <a:lstStyle/>
          <a:p>
            <a:pPr marL="11516">
              <a:spcBef>
                <a:spcPts val="91"/>
              </a:spcBef>
            </a:pPr>
            <a:r>
              <a:rPr spc="-5" dirty="0"/>
              <a:t>Kural </a:t>
            </a:r>
            <a:r>
              <a:rPr dirty="0"/>
              <a:t>5: Logaritmik</a:t>
            </a:r>
            <a:r>
              <a:rPr spc="-86" dirty="0"/>
              <a:t> </a:t>
            </a:r>
            <a:r>
              <a:rPr dirty="0"/>
              <a:t>karmaşıklık</a:t>
            </a:r>
          </a:p>
        </p:txBody>
      </p:sp>
      <p:sp>
        <p:nvSpPr>
          <p:cNvPr id="3" name="object 3"/>
          <p:cNvSpPr/>
          <p:nvPr/>
        </p:nvSpPr>
        <p:spPr>
          <a:xfrm>
            <a:off x="1187108" y="1525689"/>
            <a:ext cx="6778537" cy="1527071"/>
          </a:xfrm>
          <a:custGeom>
            <a:avLst/>
            <a:gdLst/>
            <a:ahLst/>
            <a:cxnLst/>
            <a:rect l="l" t="t" r="r" b="b"/>
            <a:pathLst>
              <a:path w="7475220" h="1684020">
                <a:moveTo>
                  <a:pt x="7475219" y="0"/>
                </a:moveTo>
                <a:lnTo>
                  <a:pt x="0" y="0"/>
                </a:lnTo>
                <a:lnTo>
                  <a:pt x="0" y="1684020"/>
                </a:lnTo>
                <a:lnTo>
                  <a:pt x="6540754" y="1684020"/>
                </a:lnTo>
                <a:lnTo>
                  <a:pt x="7475219" y="1473454"/>
                </a:lnTo>
                <a:lnTo>
                  <a:pt x="7475219" y="0"/>
                </a:lnTo>
                <a:close/>
              </a:path>
            </a:pathLst>
          </a:custGeom>
          <a:solidFill>
            <a:srgbClr val="FFFF99">
              <a:alpha val="50195"/>
            </a:srgbClr>
          </a:solidFill>
        </p:spPr>
        <p:txBody>
          <a:bodyPr wrap="square" lIns="0" tIns="0" rIns="0" bIns="0" rtlCol="0"/>
          <a:lstStyle/>
          <a:p>
            <a:endParaRPr/>
          </a:p>
        </p:txBody>
      </p:sp>
      <p:sp>
        <p:nvSpPr>
          <p:cNvPr id="4" name="object 4"/>
          <p:cNvSpPr/>
          <p:nvPr/>
        </p:nvSpPr>
        <p:spPr>
          <a:xfrm>
            <a:off x="7118270" y="2861819"/>
            <a:ext cx="847604" cy="191172"/>
          </a:xfrm>
          <a:custGeom>
            <a:avLst/>
            <a:gdLst/>
            <a:ahLst/>
            <a:cxnLst/>
            <a:rect l="l" t="t" r="r" b="b"/>
            <a:pathLst>
              <a:path w="934720" h="210820">
                <a:moveTo>
                  <a:pt x="242315" y="0"/>
                </a:moveTo>
                <a:lnTo>
                  <a:pt x="0" y="210565"/>
                </a:lnTo>
                <a:lnTo>
                  <a:pt x="859931" y="16795"/>
                </a:lnTo>
                <a:lnTo>
                  <a:pt x="465670" y="16795"/>
                </a:lnTo>
                <a:lnTo>
                  <a:pt x="432587" y="16576"/>
                </a:lnTo>
                <a:lnTo>
                  <a:pt x="399940" y="15473"/>
                </a:lnTo>
                <a:lnTo>
                  <a:pt x="366159" y="13374"/>
                </a:lnTo>
                <a:lnTo>
                  <a:pt x="329675" y="10170"/>
                </a:lnTo>
                <a:lnTo>
                  <a:pt x="288831" y="5738"/>
                </a:lnTo>
                <a:lnTo>
                  <a:pt x="242315" y="0"/>
                </a:lnTo>
                <a:close/>
              </a:path>
              <a:path w="934720" h="210820">
                <a:moveTo>
                  <a:pt x="934465" y="0"/>
                </a:moveTo>
                <a:lnTo>
                  <a:pt x="500761" y="16240"/>
                </a:lnTo>
                <a:lnTo>
                  <a:pt x="465670" y="16795"/>
                </a:lnTo>
                <a:lnTo>
                  <a:pt x="859931" y="16795"/>
                </a:lnTo>
                <a:lnTo>
                  <a:pt x="934465" y="0"/>
                </a:lnTo>
                <a:close/>
              </a:path>
            </a:pathLst>
          </a:custGeom>
          <a:solidFill>
            <a:srgbClr val="FFFF99">
              <a:alpha val="50195"/>
            </a:srgbClr>
          </a:solidFill>
        </p:spPr>
        <p:txBody>
          <a:bodyPr wrap="square" lIns="0" tIns="0" rIns="0" bIns="0" rtlCol="0"/>
          <a:lstStyle/>
          <a:p>
            <a:endParaRPr/>
          </a:p>
        </p:txBody>
      </p:sp>
      <p:sp>
        <p:nvSpPr>
          <p:cNvPr id="5" name="object 5"/>
          <p:cNvSpPr/>
          <p:nvPr/>
        </p:nvSpPr>
        <p:spPr>
          <a:xfrm>
            <a:off x="1187108" y="1525689"/>
            <a:ext cx="6778537" cy="1527071"/>
          </a:xfrm>
          <a:custGeom>
            <a:avLst/>
            <a:gdLst/>
            <a:ahLst/>
            <a:cxnLst/>
            <a:rect l="l" t="t" r="r" b="b"/>
            <a:pathLst>
              <a:path w="7475220" h="1684020">
                <a:moveTo>
                  <a:pt x="0" y="0"/>
                </a:moveTo>
                <a:lnTo>
                  <a:pt x="7475219" y="0"/>
                </a:lnTo>
                <a:lnTo>
                  <a:pt x="7475219" y="1473454"/>
                </a:lnTo>
                <a:lnTo>
                  <a:pt x="6540754" y="1684020"/>
                </a:lnTo>
                <a:lnTo>
                  <a:pt x="0" y="1684020"/>
                </a:lnTo>
                <a:lnTo>
                  <a:pt x="0" y="0"/>
                </a:lnTo>
                <a:close/>
              </a:path>
            </a:pathLst>
          </a:custGeom>
          <a:ln w="12192">
            <a:solidFill>
              <a:srgbClr val="000000"/>
            </a:solidFill>
          </a:ln>
        </p:spPr>
        <p:txBody>
          <a:bodyPr wrap="square" lIns="0" tIns="0" rIns="0" bIns="0" rtlCol="0"/>
          <a:lstStyle/>
          <a:p>
            <a:endParaRPr/>
          </a:p>
        </p:txBody>
      </p:sp>
      <p:sp>
        <p:nvSpPr>
          <p:cNvPr id="6" name="object 6"/>
          <p:cNvSpPr/>
          <p:nvPr/>
        </p:nvSpPr>
        <p:spPr>
          <a:xfrm>
            <a:off x="7118270" y="2861819"/>
            <a:ext cx="847604" cy="191172"/>
          </a:xfrm>
          <a:custGeom>
            <a:avLst/>
            <a:gdLst/>
            <a:ahLst/>
            <a:cxnLst/>
            <a:rect l="l" t="t" r="r" b="b"/>
            <a:pathLst>
              <a:path w="934720" h="210820">
                <a:moveTo>
                  <a:pt x="0" y="210565"/>
                </a:moveTo>
                <a:lnTo>
                  <a:pt x="242315" y="0"/>
                </a:lnTo>
                <a:lnTo>
                  <a:pt x="288917" y="5749"/>
                </a:lnTo>
                <a:lnTo>
                  <a:pt x="329675" y="10170"/>
                </a:lnTo>
                <a:lnTo>
                  <a:pt x="366159" y="13374"/>
                </a:lnTo>
                <a:lnTo>
                  <a:pt x="399940" y="15473"/>
                </a:lnTo>
                <a:lnTo>
                  <a:pt x="432587" y="16576"/>
                </a:lnTo>
                <a:lnTo>
                  <a:pt x="465670" y="16795"/>
                </a:lnTo>
                <a:lnTo>
                  <a:pt x="500761" y="16240"/>
                </a:lnTo>
                <a:lnTo>
                  <a:pt x="539427" y="15022"/>
                </a:lnTo>
                <a:lnTo>
                  <a:pt x="583241" y="13252"/>
                </a:lnTo>
                <a:lnTo>
                  <a:pt x="633772" y="11041"/>
                </a:lnTo>
                <a:lnTo>
                  <a:pt x="692589" y="8499"/>
                </a:lnTo>
                <a:lnTo>
                  <a:pt x="761264" y="5738"/>
                </a:lnTo>
                <a:lnTo>
                  <a:pt x="841366" y="2868"/>
                </a:lnTo>
                <a:lnTo>
                  <a:pt x="934465" y="0"/>
                </a:lnTo>
                <a:lnTo>
                  <a:pt x="0" y="210565"/>
                </a:lnTo>
                <a:close/>
              </a:path>
            </a:pathLst>
          </a:custGeom>
          <a:ln w="12192">
            <a:solidFill>
              <a:srgbClr val="000000"/>
            </a:solidFill>
          </a:ln>
        </p:spPr>
        <p:txBody>
          <a:bodyPr wrap="square" lIns="0" tIns="0" rIns="0" bIns="0" rtlCol="0"/>
          <a:lstStyle/>
          <a:p>
            <a:endParaRPr/>
          </a:p>
        </p:txBody>
      </p:sp>
      <p:sp>
        <p:nvSpPr>
          <p:cNvPr id="7" name="object 7"/>
          <p:cNvSpPr txBox="1"/>
          <p:nvPr/>
        </p:nvSpPr>
        <p:spPr>
          <a:xfrm>
            <a:off x="1502887" y="1694404"/>
            <a:ext cx="6214811" cy="4214355"/>
          </a:xfrm>
          <a:prstGeom prst="rect">
            <a:avLst/>
          </a:prstGeom>
        </p:spPr>
        <p:txBody>
          <a:bodyPr vert="horz" wrap="square" lIns="0" tIns="33397" rIns="0" bIns="0" rtlCol="0">
            <a:spAutoFit/>
          </a:bodyPr>
          <a:lstStyle/>
          <a:p>
            <a:pPr marL="11516" marR="4607" indent="-66219" algn="ctr">
              <a:lnSpc>
                <a:spcPts val="2503"/>
              </a:lnSpc>
              <a:spcBef>
                <a:spcPts val="263"/>
              </a:spcBef>
              <a:tabLst>
                <a:tab pos="5095989" algn="l"/>
              </a:tabLst>
            </a:pPr>
            <a:r>
              <a:rPr sz="2200" spc="-5" dirty="0">
                <a:latin typeface="Times New Roman"/>
                <a:cs typeface="Times New Roman"/>
              </a:rPr>
              <a:t>Problemin </a:t>
            </a:r>
            <a:r>
              <a:rPr sz="2200" dirty="0">
                <a:latin typeface="Times New Roman"/>
                <a:cs typeface="Times New Roman"/>
              </a:rPr>
              <a:t>büyüklüğünü</a:t>
            </a:r>
            <a:r>
              <a:rPr sz="2200" spc="14" dirty="0">
                <a:latin typeface="Times New Roman"/>
                <a:cs typeface="Times New Roman"/>
              </a:rPr>
              <a:t> </a:t>
            </a:r>
            <a:r>
              <a:rPr sz="2200" dirty="0">
                <a:latin typeface="Times New Roman"/>
                <a:cs typeface="Times New Roman"/>
              </a:rPr>
              <a:t>belli</a:t>
            </a:r>
            <a:r>
              <a:rPr sz="2200" spc="-9" dirty="0">
                <a:latin typeface="Times New Roman"/>
                <a:cs typeface="Times New Roman"/>
              </a:rPr>
              <a:t> </a:t>
            </a:r>
            <a:r>
              <a:rPr sz="2200" dirty="0">
                <a:latin typeface="Times New Roman"/>
                <a:cs typeface="Times New Roman"/>
              </a:rPr>
              <a:t>oranda(genelde	½)   </a:t>
            </a:r>
            <a:r>
              <a:rPr sz="2200" spc="-5" dirty="0">
                <a:latin typeface="Times New Roman"/>
                <a:cs typeface="Times New Roman"/>
              </a:rPr>
              <a:t>azaltmak </a:t>
            </a:r>
            <a:r>
              <a:rPr sz="2200" dirty="0">
                <a:latin typeface="Times New Roman"/>
                <a:cs typeface="Times New Roman"/>
              </a:rPr>
              <a:t>için </a:t>
            </a:r>
            <a:r>
              <a:rPr sz="2200" spc="-5" dirty="0">
                <a:latin typeface="Times New Roman"/>
                <a:cs typeface="Times New Roman"/>
              </a:rPr>
              <a:t>sabit </a:t>
            </a:r>
            <a:r>
              <a:rPr sz="2200" dirty="0">
                <a:latin typeface="Times New Roman"/>
                <a:cs typeface="Times New Roman"/>
              </a:rPr>
              <a:t>bir </a:t>
            </a:r>
            <a:r>
              <a:rPr sz="2200" spc="-5" dirty="0">
                <a:latin typeface="Times New Roman"/>
                <a:cs typeface="Times New Roman"/>
              </a:rPr>
              <a:t>zaman </a:t>
            </a:r>
            <a:r>
              <a:rPr sz="2200" dirty="0">
                <a:latin typeface="Times New Roman"/>
                <a:cs typeface="Times New Roman"/>
              </a:rPr>
              <a:t>harcanıyorsa bu </a:t>
            </a:r>
            <a:r>
              <a:rPr sz="2200" spc="-5" dirty="0">
                <a:latin typeface="Times New Roman"/>
                <a:cs typeface="Times New Roman"/>
              </a:rPr>
              <a:t>algoritma  </a:t>
            </a:r>
            <a:r>
              <a:rPr sz="2200" dirty="0">
                <a:latin typeface="Times New Roman"/>
                <a:cs typeface="Times New Roman"/>
              </a:rPr>
              <a:t>O(log</a:t>
            </a:r>
            <a:r>
              <a:rPr sz="2200" spc="-9" dirty="0">
                <a:latin typeface="Times New Roman"/>
                <a:cs typeface="Times New Roman"/>
              </a:rPr>
              <a:t> </a:t>
            </a:r>
            <a:r>
              <a:rPr sz="2200" i="1" spc="-18" dirty="0">
                <a:latin typeface="Times New Roman"/>
                <a:cs typeface="Times New Roman"/>
              </a:rPr>
              <a:t>N</a:t>
            </a:r>
            <a:r>
              <a:rPr sz="2200" spc="-18" dirty="0">
                <a:latin typeface="Times New Roman"/>
                <a:cs typeface="Times New Roman"/>
              </a:rPr>
              <a:t>)’dir.</a:t>
            </a:r>
            <a:endParaRPr sz="2200">
              <a:latin typeface="Times New Roman"/>
              <a:cs typeface="Times New Roman"/>
            </a:endParaRPr>
          </a:p>
          <a:p>
            <a:pPr>
              <a:spcBef>
                <a:spcPts val="45"/>
              </a:spcBef>
            </a:pPr>
            <a:endParaRPr sz="3500">
              <a:latin typeface="Times New Roman"/>
              <a:cs typeface="Times New Roman"/>
            </a:endParaRPr>
          </a:p>
          <a:p>
            <a:pPr marL="366796">
              <a:lnSpc>
                <a:spcPts val="2557"/>
              </a:lnSpc>
            </a:pPr>
            <a:r>
              <a:rPr sz="2200" dirty="0">
                <a:latin typeface="Arial"/>
                <a:cs typeface="Arial"/>
              </a:rPr>
              <a:t>Örnek </a:t>
            </a:r>
            <a:r>
              <a:rPr sz="2200" spc="-5" dirty="0">
                <a:latin typeface="Arial"/>
                <a:cs typeface="Arial"/>
              </a:rPr>
              <a:t>algoritma (binary </a:t>
            </a:r>
            <a:r>
              <a:rPr sz="2200" dirty="0">
                <a:latin typeface="Arial"/>
                <a:cs typeface="Arial"/>
              </a:rPr>
              <a:t>search – </a:t>
            </a:r>
            <a:r>
              <a:rPr sz="2200" spc="-5" dirty="0">
                <a:latin typeface="Arial"/>
                <a:cs typeface="Arial"/>
              </a:rPr>
              <a:t>İkili</a:t>
            </a:r>
            <a:r>
              <a:rPr sz="2200" spc="-118" dirty="0">
                <a:latin typeface="Arial"/>
                <a:cs typeface="Arial"/>
              </a:rPr>
              <a:t> </a:t>
            </a:r>
            <a:r>
              <a:rPr sz="2200" dirty="0">
                <a:latin typeface="Arial"/>
                <a:cs typeface="Arial"/>
              </a:rPr>
              <a:t>Arama):</a:t>
            </a:r>
            <a:endParaRPr sz="2200">
              <a:latin typeface="Arial"/>
              <a:cs typeface="Arial"/>
            </a:endParaRPr>
          </a:p>
          <a:p>
            <a:pPr marL="366796">
              <a:lnSpc>
                <a:spcPts val="2557"/>
              </a:lnSpc>
            </a:pPr>
            <a:r>
              <a:rPr sz="2200" dirty="0">
                <a:latin typeface="Arial"/>
                <a:cs typeface="Arial"/>
              </a:rPr>
              <a:t>N sayfalı </a:t>
            </a:r>
            <a:r>
              <a:rPr sz="2200" spc="-5" dirty="0">
                <a:latin typeface="Arial"/>
                <a:cs typeface="Arial"/>
              </a:rPr>
              <a:t>bir sözlükten bir </a:t>
            </a:r>
            <a:r>
              <a:rPr sz="2200" dirty="0">
                <a:latin typeface="Arial"/>
                <a:cs typeface="Arial"/>
              </a:rPr>
              <a:t>sözcük</a:t>
            </a:r>
            <a:r>
              <a:rPr sz="2200" spc="-5" dirty="0">
                <a:latin typeface="Arial"/>
                <a:cs typeface="Arial"/>
              </a:rPr>
              <a:t> arama</a:t>
            </a:r>
            <a:endParaRPr sz="2200">
              <a:latin typeface="Arial"/>
              <a:cs typeface="Arial"/>
            </a:endParaRPr>
          </a:p>
          <a:p>
            <a:pPr>
              <a:spcBef>
                <a:spcPts val="23"/>
              </a:spcBef>
            </a:pPr>
            <a:endParaRPr sz="2500">
              <a:latin typeface="Times New Roman"/>
              <a:cs typeface="Times New Roman"/>
            </a:endParaRPr>
          </a:p>
          <a:p>
            <a:pPr marL="643765" indent="-235510">
              <a:lnSpc>
                <a:spcPts val="2557"/>
              </a:lnSpc>
              <a:buChar char="•"/>
              <a:tabLst>
                <a:tab pos="643765" algn="l"/>
                <a:tab pos="644340" algn="l"/>
              </a:tabLst>
            </a:pPr>
            <a:r>
              <a:rPr sz="2200" spc="-5" dirty="0">
                <a:latin typeface="Times New Roman"/>
                <a:cs typeface="Times New Roman"/>
              </a:rPr>
              <a:t>Sözlüğün </a:t>
            </a:r>
            <a:r>
              <a:rPr sz="2200" dirty="0">
                <a:latin typeface="Times New Roman"/>
                <a:cs typeface="Times New Roman"/>
              </a:rPr>
              <a:t>orta </a:t>
            </a:r>
            <a:r>
              <a:rPr sz="2200" spc="-5" dirty="0">
                <a:latin typeface="Times New Roman"/>
                <a:cs typeface="Times New Roman"/>
              </a:rPr>
              <a:t>kısmına</a:t>
            </a:r>
            <a:r>
              <a:rPr sz="2200" spc="-9" dirty="0">
                <a:latin typeface="Times New Roman"/>
                <a:cs typeface="Times New Roman"/>
              </a:rPr>
              <a:t> </a:t>
            </a:r>
            <a:r>
              <a:rPr sz="2200" dirty="0">
                <a:latin typeface="Times New Roman"/>
                <a:cs typeface="Times New Roman"/>
              </a:rPr>
              <a:t>bakılır</a:t>
            </a:r>
            <a:endParaRPr sz="2200">
              <a:latin typeface="Times New Roman"/>
              <a:cs typeface="Times New Roman"/>
            </a:endParaRPr>
          </a:p>
          <a:p>
            <a:pPr marL="408831" marR="521115">
              <a:lnSpc>
                <a:spcPts val="2503"/>
              </a:lnSpc>
              <a:spcBef>
                <a:spcPts val="122"/>
              </a:spcBef>
              <a:buChar char="•"/>
              <a:tabLst>
                <a:tab pos="643765" algn="l"/>
                <a:tab pos="644340" algn="l"/>
              </a:tabLst>
            </a:pPr>
            <a:r>
              <a:rPr sz="2200" spc="-5" dirty="0">
                <a:latin typeface="Times New Roman"/>
                <a:cs typeface="Times New Roman"/>
              </a:rPr>
              <a:t>Sözcük </a:t>
            </a:r>
            <a:r>
              <a:rPr sz="2200" dirty="0">
                <a:latin typeface="Times New Roman"/>
                <a:cs typeface="Times New Roman"/>
              </a:rPr>
              <a:t>ortaya göre </a:t>
            </a:r>
            <a:r>
              <a:rPr sz="2200" spc="-5" dirty="0">
                <a:latin typeface="Times New Roman"/>
                <a:cs typeface="Times New Roman"/>
              </a:rPr>
              <a:t>sağda </a:t>
            </a:r>
            <a:r>
              <a:rPr sz="2200" spc="-9" dirty="0">
                <a:latin typeface="Times New Roman"/>
                <a:cs typeface="Times New Roman"/>
              </a:rPr>
              <a:t>mı </a:t>
            </a:r>
            <a:r>
              <a:rPr sz="2200" spc="-5" dirty="0">
                <a:latin typeface="Times New Roman"/>
                <a:cs typeface="Times New Roman"/>
              </a:rPr>
              <a:t>solda </a:t>
            </a:r>
            <a:r>
              <a:rPr sz="2200" spc="-9" dirty="0">
                <a:latin typeface="Times New Roman"/>
                <a:cs typeface="Times New Roman"/>
              </a:rPr>
              <a:t>mı </a:t>
            </a:r>
            <a:r>
              <a:rPr sz="2200" dirty="0">
                <a:latin typeface="Times New Roman"/>
                <a:cs typeface="Times New Roman"/>
              </a:rPr>
              <a:t>kaldığı  bulunur?</a:t>
            </a:r>
            <a:endParaRPr sz="2200">
              <a:latin typeface="Times New Roman"/>
              <a:cs typeface="Times New Roman"/>
            </a:endParaRPr>
          </a:p>
          <a:p>
            <a:pPr marL="408831" marR="291940">
              <a:lnSpc>
                <a:spcPts val="2503"/>
              </a:lnSpc>
              <a:buChar char="•"/>
              <a:tabLst>
                <a:tab pos="643765" algn="l"/>
                <a:tab pos="644340" algn="l"/>
              </a:tabLst>
            </a:pPr>
            <a:r>
              <a:rPr sz="2200" dirty="0">
                <a:latin typeface="Times New Roman"/>
                <a:cs typeface="Times New Roman"/>
              </a:rPr>
              <a:t>Bu işlem </a:t>
            </a:r>
            <a:r>
              <a:rPr sz="2200" spc="-5" dirty="0">
                <a:latin typeface="Times New Roman"/>
                <a:cs typeface="Times New Roman"/>
              </a:rPr>
              <a:t>sağ </a:t>
            </a:r>
            <a:r>
              <a:rPr sz="2200" dirty="0">
                <a:latin typeface="Times New Roman"/>
                <a:cs typeface="Times New Roman"/>
              </a:rPr>
              <a:t>veya </a:t>
            </a:r>
            <a:r>
              <a:rPr sz="2200" spc="-5" dirty="0">
                <a:latin typeface="Times New Roman"/>
                <a:cs typeface="Times New Roman"/>
              </a:rPr>
              <a:t>solda sözcük </a:t>
            </a:r>
            <a:r>
              <a:rPr sz="2200" dirty="0">
                <a:latin typeface="Times New Roman"/>
                <a:cs typeface="Times New Roman"/>
              </a:rPr>
              <a:t>bulunana</a:t>
            </a:r>
            <a:r>
              <a:rPr sz="2200" spc="-77" dirty="0">
                <a:latin typeface="Times New Roman"/>
                <a:cs typeface="Times New Roman"/>
              </a:rPr>
              <a:t> </a:t>
            </a:r>
            <a:r>
              <a:rPr sz="2200" dirty="0">
                <a:latin typeface="Times New Roman"/>
                <a:cs typeface="Times New Roman"/>
              </a:rPr>
              <a:t>kadar  tekrarlanır</a:t>
            </a:r>
            <a:endParaRPr sz="2200">
              <a:latin typeface="Times New Roman"/>
              <a:cs typeface="Times New Roman"/>
            </a:endParaRPr>
          </a:p>
        </p:txBody>
      </p:sp>
    </p:spTree>
    <p:extLst>
      <p:ext uri="{BB962C8B-B14F-4D97-AF65-F5344CB8AC3E}">
        <p14:creationId xmlns:p14="http://schemas.microsoft.com/office/powerpoint/2010/main" val="69930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57089" y="5288780"/>
            <a:ext cx="6216537" cy="1371024"/>
          </a:xfrm>
          <a:custGeom>
            <a:avLst/>
            <a:gdLst/>
            <a:ahLst/>
            <a:cxnLst/>
            <a:rect l="l" t="t" r="r" b="b"/>
            <a:pathLst>
              <a:path w="6855459" h="1511934">
                <a:moveTo>
                  <a:pt x="0" y="1511808"/>
                </a:moveTo>
                <a:lnTo>
                  <a:pt x="6854952" y="1511808"/>
                </a:lnTo>
                <a:lnTo>
                  <a:pt x="6854952" y="0"/>
                </a:lnTo>
                <a:lnTo>
                  <a:pt x="0" y="0"/>
                </a:lnTo>
                <a:lnTo>
                  <a:pt x="0" y="1511808"/>
                </a:lnTo>
                <a:close/>
              </a:path>
            </a:pathLst>
          </a:custGeom>
          <a:solidFill>
            <a:srgbClr val="DDDDDD">
              <a:alpha val="49018"/>
            </a:srgbClr>
          </a:solidFill>
        </p:spPr>
        <p:txBody>
          <a:bodyPr wrap="square" lIns="0" tIns="0" rIns="0" bIns="0" rtlCol="0"/>
          <a:lstStyle/>
          <a:p>
            <a:endParaRPr/>
          </a:p>
        </p:txBody>
      </p:sp>
      <p:sp>
        <p:nvSpPr>
          <p:cNvPr id="3" name="object 3"/>
          <p:cNvSpPr txBox="1"/>
          <p:nvPr/>
        </p:nvSpPr>
        <p:spPr>
          <a:xfrm>
            <a:off x="1427685" y="5302714"/>
            <a:ext cx="5871047" cy="995525"/>
          </a:xfrm>
          <a:prstGeom prst="rect">
            <a:avLst/>
          </a:prstGeom>
        </p:spPr>
        <p:txBody>
          <a:bodyPr vert="horz" wrap="square" lIns="0" tIns="33397" rIns="0" bIns="0" rtlCol="0">
            <a:spAutoFit/>
          </a:bodyPr>
          <a:lstStyle/>
          <a:p>
            <a:pPr marL="11516" marR="4607">
              <a:lnSpc>
                <a:spcPts val="2503"/>
              </a:lnSpc>
              <a:spcBef>
                <a:spcPts val="263"/>
              </a:spcBef>
            </a:pPr>
            <a:r>
              <a:rPr sz="2200" spc="-5" dirty="0">
                <a:latin typeface="Times New Roman"/>
                <a:cs typeface="Times New Roman"/>
              </a:rPr>
              <a:t>Her </a:t>
            </a:r>
            <a:r>
              <a:rPr sz="2200" dirty="0">
                <a:latin typeface="Times New Roman"/>
                <a:cs typeface="Times New Roman"/>
              </a:rPr>
              <a:t>bir </a:t>
            </a:r>
            <a:r>
              <a:rPr sz="2200" spc="-5" dirty="0">
                <a:latin typeface="Times New Roman"/>
                <a:cs typeface="Times New Roman"/>
              </a:rPr>
              <a:t>iterasyondan sonra, arama </a:t>
            </a:r>
            <a:r>
              <a:rPr sz="2200" dirty="0">
                <a:latin typeface="Times New Roman"/>
                <a:cs typeface="Times New Roman"/>
              </a:rPr>
              <a:t>yapılacak </a:t>
            </a:r>
            <a:r>
              <a:rPr sz="2200" spc="-5" dirty="0">
                <a:latin typeface="Times New Roman"/>
                <a:cs typeface="Times New Roman"/>
              </a:rPr>
              <a:t>eleman  sayısı logaritmik </a:t>
            </a:r>
            <a:r>
              <a:rPr sz="2200" dirty="0">
                <a:latin typeface="Times New Roman"/>
                <a:cs typeface="Times New Roman"/>
              </a:rPr>
              <a:t>olarak </a:t>
            </a:r>
            <a:r>
              <a:rPr sz="2200" spc="-9" dirty="0">
                <a:latin typeface="Times New Roman"/>
                <a:cs typeface="Times New Roman"/>
              </a:rPr>
              <a:t>azalmaktadır. </a:t>
            </a:r>
            <a:r>
              <a:rPr sz="2200" spc="-5" dirty="0">
                <a:latin typeface="Times New Roman"/>
                <a:cs typeface="Times New Roman"/>
              </a:rPr>
              <a:t>Çalışma süresi  </a:t>
            </a:r>
            <a:r>
              <a:rPr sz="2200" spc="-14" dirty="0">
                <a:latin typeface="Times New Roman"/>
                <a:cs typeface="Times New Roman"/>
              </a:rPr>
              <a:t>O(logN)’dir.</a:t>
            </a:r>
            <a:endParaRPr sz="2200">
              <a:latin typeface="Times New Roman"/>
              <a:cs typeface="Times New Roman"/>
            </a:endParaRPr>
          </a:p>
        </p:txBody>
      </p:sp>
      <p:sp>
        <p:nvSpPr>
          <p:cNvPr id="4" name="object 4"/>
          <p:cNvSpPr/>
          <p:nvPr/>
        </p:nvSpPr>
        <p:spPr>
          <a:xfrm>
            <a:off x="370365" y="1305957"/>
            <a:ext cx="8247566" cy="3982821"/>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2794198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469" y="823107"/>
            <a:ext cx="2797483" cy="781070"/>
          </a:xfrm>
          <a:prstGeom prst="rect">
            <a:avLst/>
          </a:prstGeom>
        </p:spPr>
        <p:txBody>
          <a:bodyPr vert="horz" wrap="square" lIns="0" tIns="11516" rIns="0" bIns="0" rtlCol="0">
            <a:spAutoFit/>
          </a:bodyPr>
          <a:lstStyle/>
          <a:p>
            <a:pPr marL="11516">
              <a:spcBef>
                <a:spcPts val="91"/>
              </a:spcBef>
            </a:pPr>
            <a:r>
              <a:rPr spc="-5" dirty="0"/>
              <a:t>Anal</a:t>
            </a:r>
            <a:r>
              <a:rPr spc="5" dirty="0"/>
              <a:t>i</a:t>
            </a:r>
            <a:r>
              <a:rPr dirty="0"/>
              <a:t>z</a:t>
            </a:r>
          </a:p>
        </p:txBody>
      </p:sp>
      <p:sp>
        <p:nvSpPr>
          <p:cNvPr id="3" name="object 3"/>
          <p:cNvSpPr txBox="1"/>
          <p:nvPr/>
        </p:nvSpPr>
        <p:spPr>
          <a:xfrm>
            <a:off x="637454" y="1771218"/>
            <a:ext cx="7857621" cy="3462112"/>
          </a:xfrm>
          <a:prstGeom prst="rect">
            <a:avLst/>
          </a:prstGeom>
        </p:spPr>
        <p:txBody>
          <a:bodyPr vert="horz" wrap="square" lIns="0" tIns="9789" rIns="0" bIns="0" rtlCol="0">
            <a:spAutoFit/>
          </a:bodyPr>
          <a:lstStyle/>
          <a:p>
            <a:pPr marL="11516" marR="8061">
              <a:lnSpc>
                <a:spcPct val="100299"/>
              </a:lnSpc>
              <a:spcBef>
                <a:spcPts val="77"/>
              </a:spcBef>
              <a:buSzPct val="41935"/>
              <a:buFont typeface="Arial"/>
              <a:buChar char="●"/>
              <a:tabLst>
                <a:tab pos="109405" algn="l"/>
                <a:tab pos="1664114" algn="l"/>
                <a:tab pos="3596559" algn="l"/>
                <a:tab pos="4696947" algn="l"/>
                <a:tab pos="5936684" algn="l"/>
              </a:tabLst>
            </a:pPr>
            <a:r>
              <a:rPr sz="2800" spc="-5" dirty="0">
                <a:latin typeface="Times New Roman"/>
                <a:cs typeface="Times New Roman"/>
              </a:rPr>
              <a:t>Ç</a:t>
            </a:r>
            <a:r>
              <a:rPr sz="2800" spc="-9" dirty="0">
                <a:latin typeface="Arial"/>
                <a:cs typeface="Arial"/>
              </a:rPr>
              <a:t>alışm</a:t>
            </a:r>
            <a:r>
              <a:rPr sz="2800" spc="-5" dirty="0">
                <a:latin typeface="Arial"/>
                <a:cs typeface="Arial"/>
              </a:rPr>
              <a:t>a</a:t>
            </a:r>
            <a:r>
              <a:rPr sz="2800" dirty="0">
                <a:latin typeface="Arial"/>
                <a:cs typeface="Arial"/>
              </a:rPr>
              <a:t>	</a:t>
            </a:r>
            <a:r>
              <a:rPr sz="2800" spc="-5" dirty="0">
                <a:latin typeface="Arial"/>
                <a:cs typeface="Arial"/>
              </a:rPr>
              <a:t>zaman</a:t>
            </a:r>
            <a:r>
              <a:rPr sz="2800" dirty="0">
                <a:latin typeface="Arial"/>
                <a:cs typeface="Arial"/>
              </a:rPr>
              <a:t>ı</a:t>
            </a:r>
            <a:r>
              <a:rPr sz="2800" spc="-9" dirty="0">
                <a:latin typeface="Arial"/>
                <a:cs typeface="Arial"/>
              </a:rPr>
              <a:t>nı</a:t>
            </a:r>
            <a:r>
              <a:rPr sz="2800" spc="-5" dirty="0">
                <a:latin typeface="Arial"/>
                <a:cs typeface="Arial"/>
              </a:rPr>
              <a:t>n</a:t>
            </a:r>
            <a:r>
              <a:rPr sz="2800" dirty="0">
                <a:latin typeface="Arial"/>
                <a:cs typeface="Arial"/>
              </a:rPr>
              <a:t>	k</a:t>
            </a:r>
            <a:r>
              <a:rPr sz="2800" spc="-5" dirty="0">
                <a:latin typeface="Arial"/>
                <a:cs typeface="Arial"/>
              </a:rPr>
              <a:t>esin</a:t>
            </a:r>
            <a:r>
              <a:rPr sz="2800" dirty="0">
                <a:latin typeface="Arial"/>
                <a:cs typeface="Arial"/>
              </a:rPr>
              <a:t>	</a:t>
            </a:r>
            <a:r>
              <a:rPr sz="2800" spc="-5" dirty="0">
                <a:latin typeface="Arial"/>
                <a:cs typeface="Arial"/>
              </a:rPr>
              <a:t>ol</a:t>
            </a:r>
            <a:r>
              <a:rPr sz="2800" dirty="0">
                <a:latin typeface="Arial"/>
                <a:cs typeface="Arial"/>
              </a:rPr>
              <a:t>ar</a:t>
            </a:r>
            <a:r>
              <a:rPr sz="2800" spc="-5" dirty="0">
                <a:latin typeface="Arial"/>
                <a:cs typeface="Arial"/>
              </a:rPr>
              <a:t>ak</a:t>
            </a:r>
            <a:r>
              <a:rPr sz="2800" dirty="0">
                <a:latin typeface="Arial"/>
                <a:cs typeface="Arial"/>
              </a:rPr>
              <a:t>	</a:t>
            </a:r>
            <a:r>
              <a:rPr sz="2800" spc="-5" dirty="0">
                <a:latin typeface="Arial"/>
                <a:cs typeface="Arial"/>
              </a:rPr>
              <a:t>bel</a:t>
            </a:r>
            <a:r>
              <a:rPr sz="2800" dirty="0">
                <a:latin typeface="Arial"/>
                <a:cs typeface="Arial"/>
              </a:rPr>
              <a:t>i</a:t>
            </a:r>
            <a:r>
              <a:rPr sz="2800" spc="-5" dirty="0">
                <a:latin typeface="Arial"/>
                <a:cs typeface="Arial"/>
              </a:rPr>
              <a:t>r</a:t>
            </a:r>
            <a:r>
              <a:rPr sz="2800" dirty="0">
                <a:latin typeface="Arial"/>
                <a:cs typeface="Arial"/>
              </a:rPr>
              <a:t>l</a:t>
            </a:r>
            <a:r>
              <a:rPr sz="2800" spc="-5" dirty="0">
                <a:latin typeface="Arial"/>
                <a:cs typeface="Arial"/>
              </a:rPr>
              <a:t>en</a:t>
            </a:r>
            <a:r>
              <a:rPr sz="2800" spc="9" dirty="0">
                <a:latin typeface="Arial"/>
                <a:cs typeface="Arial"/>
              </a:rPr>
              <a:t>m</a:t>
            </a:r>
            <a:r>
              <a:rPr sz="2800" spc="-5" dirty="0">
                <a:latin typeface="Arial"/>
                <a:cs typeface="Arial"/>
              </a:rPr>
              <a:t>esi  zordur</a:t>
            </a:r>
            <a:endParaRPr sz="2800">
              <a:latin typeface="Arial"/>
              <a:cs typeface="Arial"/>
            </a:endParaRPr>
          </a:p>
          <a:p>
            <a:pPr marL="11516" marR="6334">
              <a:lnSpc>
                <a:spcPts val="3138"/>
              </a:lnSpc>
              <a:spcBef>
                <a:spcPts val="580"/>
              </a:spcBef>
              <a:tabLst>
                <a:tab pos="1110177" algn="l"/>
                <a:tab pos="2790990" algn="l"/>
                <a:tab pos="3776214" algn="l"/>
                <a:tab pos="4660671" algn="l"/>
                <a:tab pos="5257794" algn="l"/>
                <a:tab pos="5793881" algn="l"/>
                <a:tab pos="7024404" algn="l"/>
              </a:tabLst>
            </a:pPr>
            <a:r>
              <a:rPr sz="2200" spc="-5" dirty="0">
                <a:latin typeface="Arial"/>
                <a:cs typeface="Arial"/>
              </a:rPr>
              <a:t>–</a:t>
            </a:r>
            <a:r>
              <a:rPr sz="2900" dirty="0">
                <a:latin typeface="Arial"/>
                <a:cs typeface="Arial"/>
              </a:rPr>
              <a:t>Giriş	v</a:t>
            </a:r>
            <a:r>
              <a:rPr sz="2900" spc="-14" dirty="0">
                <a:latin typeface="Arial"/>
                <a:cs typeface="Arial"/>
              </a:rPr>
              <a:t>e</a:t>
            </a:r>
            <a:r>
              <a:rPr sz="2900" dirty="0">
                <a:latin typeface="Arial"/>
                <a:cs typeface="Arial"/>
              </a:rPr>
              <a:t>ril</a:t>
            </a:r>
            <a:r>
              <a:rPr sz="2900" spc="-14" dirty="0">
                <a:latin typeface="Arial"/>
                <a:cs typeface="Arial"/>
              </a:rPr>
              <a:t>e</a:t>
            </a:r>
            <a:r>
              <a:rPr sz="2900" dirty="0">
                <a:latin typeface="Arial"/>
                <a:cs typeface="Arial"/>
              </a:rPr>
              <a:t>ri</a:t>
            </a:r>
            <a:r>
              <a:rPr sz="2900" spc="-9" dirty="0">
                <a:latin typeface="Arial"/>
                <a:cs typeface="Arial"/>
              </a:rPr>
              <a:t>n</a:t>
            </a:r>
            <a:r>
              <a:rPr sz="2900" dirty="0">
                <a:latin typeface="Arial"/>
                <a:cs typeface="Arial"/>
              </a:rPr>
              <a:t>e	</a:t>
            </a:r>
            <a:r>
              <a:rPr sz="2900" spc="-5" dirty="0">
                <a:latin typeface="Arial"/>
                <a:cs typeface="Arial"/>
              </a:rPr>
              <a:t>b</a:t>
            </a:r>
            <a:r>
              <a:rPr sz="2900" spc="-14" dirty="0">
                <a:latin typeface="Arial"/>
                <a:cs typeface="Arial"/>
              </a:rPr>
              <a:t>a</a:t>
            </a:r>
            <a:r>
              <a:rPr sz="2900" spc="-5" dirty="0">
                <a:latin typeface="Arial"/>
                <a:cs typeface="Arial"/>
              </a:rPr>
              <a:t>ğ</a:t>
            </a:r>
            <a:r>
              <a:rPr sz="2900" spc="-14" dirty="0">
                <a:latin typeface="Arial"/>
                <a:cs typeface="Arial"/>
              </a:rPr>
              <a:t>l</a:t>
            </a:r>
            <a:r>
              <a:rPr sz="2900" dirty="0">
                <a:latin typeface="Arial"/>
                <a:cs typeface="Arial"/>
              </a:rPr>
              <a:t>ı	olan	</a:t>
            </a:r>
            <a:r>
              <a:rPr sz="2900" spc="-9" dirty="0">
                <a:latin typeface="Arial"/>
                <a:cs typeface="Arial"/>
              </a:rPr>
              <a:t>e</a:t>
            </a:r>
            <a:r>
              <a:rPr sz="2900" dirty="0">
                <a:latin typeface="Arial"/>
                <a:cs typeface="Arial"/>
              </a:rPr>
              <a:t>n	iyi	d</a:t>
            </a:r>
            <a:r>
              <a:rPr sz="2900" spc="-14" dirty="0">
                <a:latin typeface="Arial"/>
                <a:cs typeface="Arial"/>
              </a:rPr>
              <a:t>u</a:t>
            </a:r>
            <a:r>
              <a:rPr sz="2900" dirty="0">
                <a:latin typeface="Arial"/>
                <a:cs typeface="Arial"/>
              </a:rPr>
              <a:t>r</a:t>
            </a:r>
            <a:r>
              <a:rPr sz="2900" spc="-18" dirty="0">
                <a:latin typeface="Arial"/>
                <a:cs typeface="Arial"/>
              </a:rPr>
              <a:t>u</a:t>
            </a:r>
            <a:r>
              <a:rPr sz="2900" spc="5" dirty="0">
                <a:latin typeface="Arial"/>
                <a:cs typeface="Arial"/>
              </a:rPr>
              <a:t>m</a:t>
            </a:r>
            <a:r>
              <a:rPr sz="2900" dirty="0">
                <a:latin typeface="Arial"/>
                <a:cs typeface="Arial"/>
              </a:rPr>
              <a:t>	(b</a:t>
            </a:r>
            <a:r>
              <a:rPr sz="2900" spc="-14" dirty="0">
                <a:latin typeface="Arial"/>
                <a:cs typeface="Arial"/>
              </a:rPr>
              <a:t>e</a:t>
            </a:r>
            <a:r>
              <a:rPr sz="2900" dirty="0">
                <a:latin typeface="Arial"/>
                <a:cs typeface="Arial"/>
              </a:rPr>
              <a:t>st  case)</a:t>
            </a:r>
            <a:endParaRPr sz="2900">
              <a:latin typeface="Arial"/>
              <a:cs typeface="Arial"/>
            </a:endParaRPr>
          </a:p>
          <a:p>
            <a:pPr marL="11516" marR="4607">
              <a:lnSpc>
                <a:spcPts val="3138"/>
              </a:lnSpc>
              <a:spcBef>
                <a:spcPts val="540"/>
              </a:spcBef>
              <a:tabLst>
                <a:tab pos="2556056" algn="l"/>
                <a:tab pos="4475833" algn="l"/>
                <a:tab pos="6840718" algn="l"/>
              </a:tabLst>
            </a:pPr>
            <a:r>
              <a:rPr sz="2200" spc="-5" dirty="0">
                <a:latin typeface="Arial"/>
                <a:cs typeface="Arial"/>
              </a:rPr>
              <a:t>–</a:t>
            </a:r>
            <a:r>
              <a:rPr sz="2900" dirty="0">
                <a:latin typeface="Arial"/>
                <a:cs typeface="Arial"/>
              </a:rPr>
              <a:t>Ortala</a:t>
            </a:r>
            <a:r>
              <a:rPr sz="2900" spc="-14" dirty="0">
                <a:latin typeface="Arial"/>
                <a:cs typeface="Arial"/>
              </a:rPr>
              <a:t>m</a:t>
            </a:r>
            <a:r>
              <a:rPr sz="2900" dirty="0">
                <a:latin typeface="Arial"/>
                <a:cs typeface="Arial"/>
              </a:rPr>
              <a:t>a	d</a:t>
            </a:r>
            <a:r>
              <a:rPr sz="2900" spc="-9" dirty="0">
                <a:latin typeface="Arial"/>
                <a:cs typeface="Arial"/>
              </a:rPr>
              <a:t>u</a:t>
            </a:r>
            <a:r>
              <a:rPr sz="2900" dirty="0">
                <a:latin typeface="Arial"/>
                <a:cs typeface="Arial"/>
              </a:rPr>
              <a:t>rum	(</a:t>
            </a:r>
            <a:r>
              <a:rPr sz="2900" spc="-59" dirty="0">
                <a:latin typeface="Arial"/>
                <a:cs typeface="Arial"/>
              </a:rPr>
              <a:t>A</a:t>
            </a:r>
            <a:r>
              <a:rPr sz="2900" dirty="0">
                <a:latin typeface="Arial"/>
                <a:cs typeface="Arial"/>
              </a:rPr>
              <a:t>verage	case),  </a:t>
            </a:r>
            <a:r>
              <a:rPr sz="2900" spc="-5" dirty="0">
                <a:latin typeface="Arial"/>
                <a:cs typeface="Arial"/>
              </a:rPr>
              <a:t>hesaplanması</a:t>
            </a:r>
            <a:r>
              <a:rPr sz="2900" spc="-50" dirty="0">
                <a:latin typeface="Arial"/>
                <a:cs typeface="Arial"/>
              </a:rPr>
              <a:t> </a:t>
            </a:r>
            <a:r>
              <a:rPr sz="2900" spc="-5" dirty="0">
                <a:latin typeface="Arial"/>
                <a:cs typeface="Arial"/>
              </a:rPr>
              <a:t>zordur</a:t>
            </a:r>
            <a:endParaRPr sz="2900">
              <a:latin typeface="Arial"/>
              <a:cs typeface="Arial"/>
            </a:endParaRPr>
          </a:p>
          <a:p>
            <a:pPr marL="11516" marR="7486">
              <a:lnSpc>
                <a:spcPts val="3138"/>
              </a:lnSpc>
              <a:spcBef>
                <a:spcPts val="530"/>
              </a:spcBef>
              <a:tabLst>
                <a:tab pos="1138968" algn="l"/>
                <a:tab pos="2318243" algn="l"/>
                <a:tab pos="3882741" algn="l"/>
                <a:tab pos="5550886" algn="l"/>
              </a:tabLst>
            </a:pPr>
            <a:r>
              <a:rPr sz="2200" spc="-5" dirty="0">
                <a:latin typeface="Arial"/>
                <a:cs typeface="Arial"/>
              </a:rPr>
              <a:t>–</a:t>
            </a:r>
            <a:r>
              <a:rPr sz="2900" dirty="0">
                <a:latin typeface="Arial"/>
                <a:cs typeface="Arial"/>
              </a:rPr>
              <a:t>En	</a:t>
            </a:r>
            <a:r>
              <a:rPr sz="2900" spc="-9" dirty="0">
                <a:latin typeface="Arial"/>
                <a:cs typeface="Arial"/>
              </a:rPr>
              <a:t>k</a:t>
            </a:r>
            <a:r>
              <a:rPr sz="2900" spc="-9" dirty="0">
                <a:latin typeface="Times New Roman"/>
                <a:cs typeface="Times New Roman"/>
              </a:rPr>
              <a:t>ö</a:t>
            </a:r>
            <a:r>
              <a:rPr sz="2900" spc="-5" dirty="0">
                <a:latin typeface="Arial"/>
                <a:cs typeface="Arial"/>
              </a:rPr>
              <a:t>t</a:t>
            </a:r>
            <a:r>
              <a:rPr sz="2900" dirty="0">
                <a:latin typeface="Times New Roman"/>
                <a:cs typeface="Times New Roman"/>
              </a:rPr>
              <a:t>ü	</a:t>
            </a:r>
            <a:r>
              <a:rPr sz="2900" dirty="0">
                <a:latin typeface="Arial"/>
                <a:cs typeface="Arial"/>
              </a:rPr>
              <a:t>d</a:t>
            </a:r>
            <a:r>
              <a:rPr sz="2900" spc="-23" dirty="0">
                <a:latin typeface="Arial"/>
                <a:cs typeface="Arial"/>
              </a:rPr>
              <a:t>u</a:t>
            </a:r>
            <a:r>
              <a:rPr sz="2900" spc="-9" dirty="0">
                <a:latin typeface="Arial"/>
                <a:cs typeface="Arial"/>
              </a:rPr>
              <a:t>r</a:t>
            </a:r>
            <a:r>
              <a:rPr sz="2900" dirty="0">
                <a:latin typeface="Arial"/>
                <a:cs typeface="Arial"/>
              </a:rPr>
              <a:t>um	</a:t>
            </a:r>
            <a:r>
              <a:rPr sz="2900" spc="-18" dirty="0">
                <a:latin typeface="Arial"/>
                <a:cs typeface="Arial"/>
              </a:rPr>
              <a:t>a</a:t>
            </a:r>
            <a:r>
              <a:rPr sz="2900" dirty="0">
                <a:latin typeface="Arial"/>
                <a:cs typeface="Arial"/>
              </a:rPr>
              <a:t>n</a:t>
            </a:r>
            <a:r>
              <a:rPr sz="2900" spc="-9" dirty="0">
                <a:latin typeface="Arial"/>
                <a:cs typeface="Arial"/>
              </a:rPr>
              <a:t>a</a:t>
            </a:r>
            <a:r>
              <a:rPr sz="2900" dirty="0">
                <a:latin typeface="Arial"/>
                <a:cs typeface="Arial"/>
              </a:rPr>
              <a:t>lizi,	</a:t>
            </a:r>
            <a:r>
              <a:rPr sz="2900" spc="-5" dirty="0">
                <a:latin typeface="Arial"/>
                <a:cs typeface="Arial"/>
              </a:rPr>
              <a:t>h</a:t>
            </a:r>
            <a:r>
              <a:rPr sz="2900" spc="-14" dirty="0">
                <a:latin typeface="Arial"/>
                <a:cs typeface="Arial"/>
              </a:rPr>
              <a:t>e</a:t>
            </a:r>
            <a:r>
              <a:rPr sz="2900" dirty="0">
                <a:latin typeface="Arial"/>
                <a:cs typeface="Arial"/>
              </a:rPr>
              <a:t>s</a:t>
            </a:r>
            <a:r>
              <a:rPr sz="2900" spc="-14" dirty="0">
                <a:latin typeface="Arial"/>
                <a:cs typeface="Arial"/>
              </a:rPr>
              <a:t>a</a:t>
            </a:r>
            <a:r>
              <a:rPr sz="2900" spc="-5" dirty="0">
                <a:latin typeface="Arial"/>
                <a:cs typeface="Arial"/>
              </a:rPr>
              <a:t>pl</a:t>
            </a:r>
            <a:r>
              <a:rPr sz="2900" spc="-14" dirty="0">
                <a:latin typeface="Arial"/>
                <a:cs typeface="Arial"/>
              </a:rPr>
              <a:t>a</a:t>
            </a:r>
            <a:r>
              <a:rPr sz="2900" spc="-5" dirty="0">
                <a:latin typeface="Arial"/>
                <a:cs typeface="Arial"/>
              </a:rPr>
              <a:t>n</a:t>
            </a:r>
            <a:r>
              <a:rPr sz="2900" spc="-14" dirty="0">
                <a:latin typeface="Arial"/>
                <a:cs typeface="Arial"/>
              </a:rPr>
              <a:t>m</a:t>
            </a:r>
            <a:r>
              <a:rPr sz="2900" spc="-5" dirty="0">
                <a:latin typeface="Arial"/>
                <a:cs typeface="Arial"/>
              </a:rPr>
              <a:t>ası  diğerlerine </a:t>
            </a:r>
            <a:r>
              <a:rPr sz="2900" dirty="0">
                <a:latin typeface="Arial"/>
                <a:cs typeface="Arial"/>
              </a:rPr>
              <a:t>g</a:t>
            </a:r>
            <a:r>
              <a:rPr sz="2900" dirty="0">
                <a:latin typeface="Times New Roman"/>
                <a:cs typeface="Times New Roman"/>
              </a:rPr>
              <a:t>ö</a:t>
            </a:r>
            <a:r>
              <a:rPr sz="2900" dirty="0">
                <a:latin typeface="Arial"/>
                <a:cs typeface="Arial"/>
              </a:rPr>
              <a:t>re</a:t>
            </a:r>
            <a:r>
              <a:rPr sz="2900" spc="-50" dirty="0">
                <a:latin typeface="Arial"/>
                <a:cs typeface="Arial"/>
              </a:rPr>
              <a:t> </a:t>
            </a:r>
            <a:r>
              <a:rPr sz="2900" dirty="0">
                <a:latin typeface="Arial"/>
                <a:cs typeface="Arial"/>
              </a:rPr>
              <a:t>kolaydır</a:t>
            </a:r>
            <a:endParaRPr sz="2900">
              <a:latin typeface="Arial"/>
              <a:cs typeface="Arial"/>
            </a:endParaRPr>
          </a:p>
        </p:txBody>
      </p:sp>
    </p:spTree>
    <p:extLst>
      <p:ext uri="{BB962C8B-B14F-4D97-AF65-F5344CB8AC3E}">
        <p14:creationId xmlns:p14="http://schemas.microsoft.com/office/powerpoint/2010/main" val="123324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7" name="object 7"/>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12" name="object 12"/>
          <p:cNvSpPr txBox="1">
            <a:spLocks noGrp="1"/>
          </p:cNvSpPr>
          <p:nvPr>
            <p:ph type="title"/>
          </p:nvPr>
        </p:nvSpPr>
        <p:spPr>
          <a:xfrm>
            <a:off x="1121765" y="1048258"/>
            <a:ext cx="5050790" cy="566181"/>
          </a:xfrm>
          <a:prstGeom prst="rect">
            <a:avLst/>
          </a:prstGeom>
        </p:spPr>
        <p:txBody>
          <a:bodyPr vert="horz" wrap="square" lIns="0" tIns="12065" rIns="0" bIns="0" rtlCol="0">
            <a:spAutoFit/>
          </a:bodyPr>
          <a:lstStyle/>
          <a:p>
            <a:pPr marL="12700">
              <a:lnSpc>
                <a:spcPct val="100000"/>
              </a:lnSpc>
              <a:spcBef>
                <a:spcPts val="95"/>
              </a:spcBef>
            </a:pPr>
            <a:r>
              <a:rPr lang="tr-TR" sz="3600" dirty="0"/>
              <a:t>REKÜRSİF YAPILAR</a:t>
            </a:r>
            <a:endParaRPr sz="3400" dirty="0"/>
          </a:p>
        </p:txBody>
      </p:sp>
      <p:sp>
        <p:nvSpPr>
          <p:cNvPr id="13" name="object 13"/>
          <p:cNvSpPr txBox="1"/>
          <p:nvPr/>
        </p:nvSpPr>
        <p:spPr>
          <a:xfrm>
            <a:off x="933169" y="1988848"/>
            <a:ext cx="7372631" cy="3239348"/>
          </a:xfrm>
          <a:prstGeom prst="rect">
            <a:avLst/>
          </a:prstGeom>
        </p:spPr>
        <p:txBody>
          <a:bodyPr vert="horz" wrap="square" lIns="0" tIns="12700" rIns="0" bIns="0" rtlCol="0" anchor="t">
            <a:spAutoFit/>
          </a:bodyPr>
          <a:lstStyle/>
          <a:p>
            <a:pPr marL="12700">
              <a:spcBef>
                <a:spcPts val="100"/>
              </a:spcBef>
            </a:pPr>
            <a:r>
              <a:rPr sz="2600" spc="20" dirty="0">
                <a:solidFill>
                  <a:srgbClr val="93C500"/>
                </a:solidFill>
                <a:latin typeface="Wingdings 2"/>
                <a:cs typeface="Wingdings 2"/>
              </a:rPr>
              <a:t></a:t>
            </a:r>
            <a:r>
              <a:rPr sz="2600" dirty="0">
                <a:solidFill>
                  <a:srgbClr val="93C500"/>
                </a:solidFill>
                <a:latin typeface="Times New Roman"/>
                <a:cs typeface="Times New Roman"/>
              </a:rPr>
              <a:t> </a:t>
            </a:r>
            <a:r>
              <a:rPr lang="tr-TR" sz="2600" dirty="0"/>
              <a:t>Özyineleme (</a:t>
            </a:r>
            <a:r>
              <a:rPr lang="tr-TR" sz="2600" dirty="0" err="1"/>
              <a:t>rekürsif</a:t>
            </a:r>
            <a:r>
              <a:rPr lang="tr-TR" sz="2600" dirty="0"/>
              <a:t>) kavramı matematikte olduğu gibi programlamada da önemli bir yere sahiptir. Bu tekniğin, günümüzde de birçok problemin çözümünde etkin olarak kullanıldığını söyleyebiliriz.  </a:t>
            </a:r>
          </a:p>
          <a:p>
            <a:pPr marL="12700">
              <a:spcBef>
                <a:spcPts val="100"/>
              </a:spcBef>
            </a:pPr>
            <a:endParaRPr lang="en-US" sz="2600" dirty="0">
              <a:ea typeface="+mn-lt"/>
              <a:cs typeface="+mn-lt"/>
            </a:endParaRPr>
          </a:p>
          <a:p>
            <a:pPr marL="12700">
              <a:spcBef>
                <a:spcPts val="100"/>
              </a:spcBef>
            </a:pPr>
            <a:r>
              <a:rPr lang="tr-TR" sz="2600" dirty="0">
                <a:solidFill>
                  <a:srgbClr val="93C500"/>
                </a:solidFill>
                <a:latin typeface="Wingdings 2"/>
                <a:ea typeface="+mn-lt"/>
                <a:cs typeface="+mn-lt"/>
                <a:sym typeface="Wingdings 2"/>
              </a:rPr>
              <a:t></a:t>
            </a:r>
            <a:r>
              <a:rPr lang="tr-TR" sz="2600" dirty="0"/>
              <a:t>Özyineleme yöntemi arama ve sıralama algoritmalarında, veri yapılarında ve </a:t>
            </a:r>
            <a:r>
              <a:rPr lang="tr-TR" sz="2600" dirty="0" err="1"/>
              <a:t>iteratif</a:t>
            </a:r>
            <a:r>
              <a:rPr lang="tr-TR" sz="2600" dirty="0"/>
              <a:t> yöntemle çözülen birçok problemin çözümünde kullanılmaktadır.</a:t>
            </a:r>
            <a:endParaRPr lang="tr-TR" sz="2600" spc="-10" dirty="0">
              <a:ea typeface="+mn-lt"/>
              <a:cs typeface="+mn-lt"/>
            </a:endParaRPr>
          </a:p>
        </p:txBody>
      </p:sp>
      <p:sp>
        <p:nvSpPr>
          <p:cNvPr id="20" name="object 20"/>
          <p:cNvSpPr txBox="1"/>
          <p:nvPr/>
        </p:nvSpPr>
        <p:spPr>
          <a:xfrm>
            <a:off x="4729353" y="297941"/>
            <a:ext cx="110489"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2</a:t>
            </a:r>
            <a:endParaRPr sz="12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7" name="object 7"/>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12" name="object 12"/>
          <p:cNvSpPr txBox="1">
            <a:spLocks noGrp="1"/>
          </p:cNvSpPr>
          <p:nvPr>
            <p:ph type="title"/>
          </p:nvPr>
        </p:nvSpPr>
        <p:spPr>
          <a:xfrm>
            <a:off x="1121765" y="1048258"/>
            <a:ext cx="5050790" cy="566181"/>
          </a:xfrm>
          <a:prstGeom prst="rect">
            <a:avLst/>
          </a:prstGeom>
        </p:spPr>
        <p:txBody>
          <a:bodyPr vert="horz" wrap="square" lIns="0" tIns="12065" rIns="0" bIns="0" rtlCol="0">
            <a:spAutoFit/>
          </a:bodyPr>
          <a:lstStyle/>
          <a:p>
            <a:pPr marL="12700">
              <a:lnSpc>
                <a:spcPct val="100000"/>
              </a:lnSpc>
              <a:spcBef>
                <a:spcPts val="95"/>
              </a:spcBef>
            </a:pPr>
            <a:r>
              <a:rPr lang="tr-TR" sz="3600" dirty="0"/>
              <a:t>REKÜRSİF YAPILAR</a:t>
            </a:r>
            <a:endParaRPr sz="3400" dirty="0"/>
          </a:p>
        </p:txBody>
      </p:sp>
      <p:sp>
        <p:nvSpPr>
          <p:cNvPr id="13" name="object 13"/>
          <p:cNvSpPr txBox="1"/>
          <p:nvPr/>
        </p:nvSpPr>
        <p:spPr>
          <a:xfrm>
            <a:off x="933169" y="1752600"/>
            <a:ext cx="7226559" cy="4152419"/>
          </a:xfrm>
          <a:prstGeom prst="rect">
            <a:avLst/>
          </a:prstGeom>
        </p:spPr>
        <p:txBody>
          <a:bodyPr vert="horz" wrap="square" lIns="0" tIns="12700" rIns="0" bIns="0" rtlCol="0" anchor="t">
            <a:spAutoFit/>
          </a:bodyPr>
          <a:lstStyle/>
          <a:p>
            <a:r>
              <a:rPr sz="2500" spc="20" dirty="0">
                <a:solidFill>
                  <a:srgbClr val="93C500"/>
                </a:solidFill>
                <a:latin typeface="Wingdings 2"/>
                <a:cs typeface="Wingdings 2"/>
              </a:rPr>
              <a:t></a:t>
            </a:r>
            <a:r>
              <a:rPr sz="2500" dirty="0">
                <a:solidFill>
                  <a:srgbClr val="93C500"/>
                </a:solidFill>
                <a:latin typeface="Times New Roman"/>
                <a:cs typeface="Times New Roman"/>
              </a:rPr>
              <a:t> </a:t>
            </a:r>
            <a:r>
              <a:rPr lang="tr-TR" sz="2500" dirty="0"/>
              <a:t>Çoğunlukla, </a:t>
            </a:r>
            <a:r>
              <a:rPr lang="tr-TR" sz="2500" dirty="0" err="1"/>
              <a:t>iteratif</a:t>
            </a:r>
            <a:r>
              <a:rPr lang="tr-TR" sz="2500" dirty="0"/>
              <a:t> olarak çözülebilen problemler, </a:t>
            </a:r>
            <a:r>
              <a:rPr lang="tr-TR" sz="2500" dirty="0" err="1"/>
              <a:t>özyineli</a:t>
            </a:r>
            <a:r>
              <a:rPr lang="tr-TR" sz="2500" dirty="0"/>
              <a:t> fonksiyonlarla çok daha kısa kod yazarak olarak çözülebilir. </a:t>
            </a:r>
          </a:p>
          <a:p>
            <a:endParaRPr lang="tr-TR" sz="2500" dirty="0"/>
          </a:p>
          <a:p>
            <a:r>
              <a:rPr lang="tr-TR" sz="2400" spc="20" dirty="0">
                <a:solidFill>
                  <a:srgbClr val="93C500"/>
                </a:solidFill>
                <a:latin typeface="Wingdings 2"/>
                <a:cs typeface="Wingdings 2"/>
              </a:rPr>
              <a:t></a:t>
            </a:r>
            <a:r>
              <a:rPr lang="tr-TR" sz="2400" dirty="0"/>
              <a:t>Bilgisayar bilimi açısından özyineleme tanımı, bir fonksiyonun görevini yapabilmesi için kendi kendini çağırması şeklinde yapılmaktadır. Başka bir ifadeyle özyineleme, belirli bir koşul karşılanana kadar kendisini bir veya daha fazla kez çağıran işlev veya algoritmayı kullanan bir programlama tekniğidir.</a:t>
            </a:r>
            <a:endParaRPr lang="tr-TR" sz="2500" dirty="0"/>
          </a:p>
          <a:p>
            <a:endParaRPr lang="en-US" sz="2500" dirty="0">
              <a:ea typeface="+mn-lt"/>
              <a:cs typeface="+mn-lt"/>
            </a:endParaRPr>
          </a:p>
        </p:txBody>
      </p:sp>
      <p:sp>
        <p:nvSpPr>
          <p:cNvPr id="20" name="object 20"/>
          <p:cNvSpPr txBox="1"/>
          <p:nvPr/>
        </p:nvSpPr>
        <p:spPr>
          <a:xfrm>
            <a:off x="4729353" y="297941"/>
            <a:ext cx="110489"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2</a:t>
            </a:r>
            <a:endParaRPr sz="1200">
              <a:latin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7364" y="719498"/>
            <a:ext cx="6682556" cy="781070"/>
          </a:xfrm>
          <a:prstGeom prst="rect">
            <a:avLst/>
          </a:prstGeom>
        </p:spPr>
        <p:txBody>
          <a:bodyPr vert="horz" wrap="square" lIns="0" tIns="11516" rIns="0" bIns="0" rtlCol="0">
            <a:spAutoFit/>
          </a:bodyPr>
          <a:lstStyle/>
          <a:p>
            <a:pPr marL="11516">
              <a:spcBef>
                <a:spcPts val="91"/>
              </a:spcBef>
            </a:pPr>
            <a:r>
              <a:rPr spc="-5" dirty="0">
                <a:latin typeface="Comic Sans MS"/>
                <a:cs typeface="Comic Sans MS"/>
              </a:rPr>
              <a:t>Recursive</a:t>
            </a:r>
            <a:r>
              <a:rPr spc="-54" dirty="0">
                <a:latin typeface="Comic Sans MS"/>
                <a:cs typeface="Comic Sans MS"/>
              </a:rPr>
              <a:t> </a:t>
            </a:r>
            <a:r>
              <a:rPr spc="-5" dirty="0">
                <a:latin typeface="Comic Sans MS"/>
                <a:cs typeface="Comic Sans MS"/>
              </a:rPr>
              <a:t>kodlar?</a:t>
            </a:r>
          </a:p>
        </p:txBody>
      </p:sp>
      <p:sp>
        <p:nvSpPr>
          <p:cNvPr id="3" name="object 3"/>
          <p:cNvSpPr txBox="1"/>
          <p:nvPr/>
        </p:nvSpPr>
        <p:spPr>
          <a:xfrm>
            <a:off x="636625" y="1813253"/>
            <a:ext cx="4316912" cy="381542"/>
          </a:xfrm>
          <a:prstGeom prst="rect">
            <a:avLst/>
          </a:prstGeom>
        </p:spPr>
        <p:txBody>
          <a:bodyPr vert="horz" wrap="square" lIns="0" tIns="12092" rIns="0" bIns="0" rtlCol="0" anchor="t">
            <a:spAutoFit/>
          </a:bodyPr>
          <a:lstStyle/>
          <a:p>
            <a:pPr marL="234950" indent="-224155">
              <a:spcBef>
                <a:spcPts val="95"/>
              </a:spcBef>
              <a:buClr>
                <a:srgbClr val="CC0000"/>
              </a:buClr>
              <a:buSzPct val="96153"/>
              <a:buFont typeface="Wingdings"/>
              <a:buChar char=""/>
              <a:tabLst>
                <a:tab pos="236085" algn="l"/>
              </a:tabLst>
            </a:pPr>
            <a:r>
              <a:rPr sz="2400" spc="-5">
                <a:latin typeface="Comic Sans MS"/>
                <a:cs typeface="Comic Sans MS"/>
              </a:rPr>
              <a:t>Factorial </a:t>
            </a:r>
            <a:endParaRPr lang="tr-TR" sz="2400">
              <a:latin typeface="Comic Sans MS"/>
              <a:cs typeface="Comic Sans MS"/>
            </a:endParaRPr>
          </a:p>
        </p:txBody>
      </p:sp>
    </p:spTree>
    <p:extLst>
      <p:ext uri="{BB962C8B-B14F-4D97-AF65-F5344CB8AC3E}">
        <p14:creationId xmlns:p14="http://schemas.microsoft.com/office/powerpoint/2010/main" val="40467571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231123" y="0"/>
            <a:ext cx="762000" cy="6858000"/>
          </a:xfrm>
          <a:custGeom>
            <a:avLst/>
            <a:gdLst/>
            <a:ahLst/>
            <a:cxnLst/>
            <a:rect l="l" t="t" r="r" b="b"/>
            <a:pathLst>
              <a:path w="762000" h="6858000">
                <a:moveTo>
                  <a:pt x="0" y="6858000"/>
                </a:moveTo>
                <a:lnTo>
                  <a:pt x="762000" y="6858000"/>
                </a:lnTo>
                <a:lnTo>
                  <a:pt x="762000" y="0"/>
                </a:lnTo>
                <a:lnTo>
                  <a:pt x="0" y="0"/>
                </a:lnTo>
                <a:lnTo>
                  <a:pt x="0" y="6858000"/>
                </a:lnTo>
                <a:close/>
              </a:path>
            </a:pathLst>
          </a:custGeom>
          <a:solidFill>
            <a:srgbClr val="FFFFFF">
              <a:alpha val="10195"/>
            </a:srgbClr>
          </a:solidFill>
        </p:spPr>
        <p:txBody>
          <a:bodyPr wrap="square" lIns="0" tIns="0" rIns="0" bIns="0" rtlCol="0"/>
          <a:lstStyle/>
          <a:p>
            <a:endParaRPr/>
          </a:p>
        </p:txBody>
      </p:sp>
      <p:sp>
        <p:nvSpPr>
          <p:cNvPr id="3" name="object 3"/>
          <p:cNvSpPr/>
          <p:nvPr/>
        </p:nvSpPr>
        <p:spPr>
          <a:xfrm>
            <a:off x="3887723" y="0"/>
            <a:ext cx="673735" cy="334010"/>
          </a:xfrm>
          <a:custGeom>
            <a:avLst/>
            <a:gdLst/>
            <a:ahLst/>
            <a:cxnLst/>
            <a:rect l="l" t="t" r="r" b="b"/>
            <a:pathLst>
              <a:path w="673735" h="334010">
                <a:moveTo>
                  <a:pt x="0" y="333756"/>
                </a:moveTo>
                <a:lnTo>
                  <a:pt x="673608" y="333756"/>
                </a:lnTo>
                <a:lnTo>
                  <a:pt x="673608" y="0"/>
                </a:lnTo>
                <a:lnTo>
                  <a:pt x="0" y="0"/>
                </a:lnTo>
                <a:lnTo>
                  <a:pt x="0" y="333756"/>
                </a:lnTo>
                <a:close/>
              </a:path>
            </a:pathLst>
          </a:custGeom>
          <a:solidFill>
            <a:srgbClr val="FFFFFF">
              <a:alpha val="10195"/>
            </a:srgbClr>
          </a:solidFill>
        </p:spPr>
        <p:txBody>
          <a:bodyPr wrap="square" lIns="0" tIns="0" rIns="0" bIns="0" rtlCol="0"/>
          <a:lstStyle/>
          <a:p>
            <a:endParaRPr/>
          </a:p>
        </p:txBody>
      </p:sp>
      <p:sp>
        <p:nvSpPr>
          <p:cNvPr id="4" name="object 4"/>
          <p:cNvSpPr/>
          <p:nvPr/>
        </p:nvSpPr>
        <p:spPr>
          <a:xfrm>
            <a:off x="3887723" y="6519671"/>
            <a:ext cx="2819400" cy="338455"/>
          </a:xfrm>
          <a:custGeom>
            <a:avLst/>
            <a:gdLst/>
            <a:ahLst/>
            <a:cxnLst/>
            <a:rect l="l" t="t" r="r" b="b"/>
            <a:pathLst>
              <a:path w="2819400" h="338454">
                <a:moveTo>
                  <a:pt x="0" y="338327"/>
                </a:moveTo>
                <a:lnTo>
                  <a:pt x="2819400" y="338327"/>
                </a:lnTo>
                <a:lnTo>
                  <a:pt x="2819400" y="0"/>
                </a:lnTo>
                <a:lnTo>
                  <a:pt x="0" y="0"/>
                </a:lnTo>
                <a:lnTo>
                  <a:pt x="0" y="338327"/>
                </a:lnTo>
                <a:close/>
              </a:path>
            </a:pathLst>
          </a:custGeom>
          <a:solidFill>
            <a:srgbClr val="FFFFFF">
              <a:alpha val="10195"/>
            </a:srgbClr>
          </a:solidFill>
        </p:spPr>
        <p:txBody>
          <a:bodyPr wrap="square" lIns="0" tIns="0" rIns="0" bIns="0" rtlCol="0"/>
          <a:lstStyle/>
          <a:p>
            <a:endParaRPr/>
          </a:p>
        </p:txBody>
      </p:sp>
      <p:sp>
        <p:nvSpPr>
          <p:cNvPr id="5" name="object 5"/>
          <p:cNvSpPr/>
          <p:nvPr/>
        </p:nvSpPr>
        <p:spPr>
          <a:xfrm>
            <a:off x="50292" y="0"/>
            <a:ext cx="9100058" cy="6864349"/>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solidFill>
            <a:srgbClr val="FFFFFF"/>
          </a:solidFill>
        </p:spPr>
        <p:txBody>
          <a:bodyPr wrap="square" lIns="0" tIns="0" rIns="0" bIns="0" rtlCol="0"/>
          <a:lstStyle/>
          <a:p>
            <a:endParaRPr/>
          </a:p>
        </p:txBody>
      </p:sp>
      <p:sp>
        <p:nvSpPr>
          <p:cNvPr id="7" name="object 7"/>
          <p:cNvSpPr/>
          <p:nvPr/>
        </p:nvSpPr>
        <p:spPr>
          <a:xfrm>
            <a:off x="457200" y="333756"/>
            <a:ext cx="8229600" cy="6186170"/>
          </a:xfrm>
          <a:custGeom>
            <a:avLst/>
            <a:gdLst/>
            <a:ahLst/>
            <a:cxnLst/>
            <a:rect l="l" t="t" r="r" b="b"/>
            <a:pathLst>
              <a:path w="8229600" h="6186170">
                <a:moveTo>
                  <a:pt x="0" y="6185916"/>
                </a:moveTo>
                <a:lnTo>
                  <a:pt x="8229600" y="6185916"/>
                </a:lnTo>
                <a:lnTo>
                  <a:pt x="8229600" y="0"/>
                </a:lnTo>
                <a:lnTo>
                  <a:pt x="0" y="0"/>
                </a:lnTo>
                <a:lnTo>
                  <a:pt x="0" y="6185916"/>
                </a:lnTo>
                <a:close/>
              </a:path>
            </a:pathLst>
          </a:custGeom>
          <a:ln w="6096">
            <a:solidFill>
              <a:srgbClr val="000000"/>
            </a:solidFill>
          </a:ln>
        </p:spPr>
        <p:txBody>
          <a:bodyPr wrap="square" lIns="0" tIns="0" rIns="0" bIns="0" rtlCol="0"/>
          <a:lstStyle/>
          <a:p>
            <a:endParaRPr/>
          </a:p>
        </p:txBody>
      </p:sp>
      <p:sp>
        <p:nvSpPr>
          <p:cNvPr id="12" name="object 12"/>
          <p:cNvSpPr txBox="1">
            <a:spLocks noGrp="1"/>
          </p:cNvSpPr>
          <p:nvPr>
            <p:ph type="title"/>
          </p:nvPr>
        </p:nvSpPr>
        <p:spPr>
          <a:xfrm>
            <a:off x="1121765" y="1048258"/>
            <a:ext cx="5050790" cy="566181"/>
          </a:xfrm>
          <a:prstGeom prst="rect">
            <a:avLst/>
          </a:prstGeom>
        </p:spPr>
        <p:txBody>
          <a:bodyPr vert="horz" wrap="square" lIns="0" tIns="12065" rIns="0" bIns="0" rtlCol="0">
            <a:spAutoFit/>
          </a:bodyPr>
          <a:lstStyle/>
          <a:p>
            <a:pPr marL="12700">
              <a:lnSpc>
                <a:spcPct val="100000"/>
              </a:lnSpc>
              <a:spcBef>
                <a:spcPts val="95"/>
              </a:spcBef>
            </a:pPr>
            <a:r>
              <a:rPr lang="tr-TR" sz="3600" dirty="0"/>
              <a:t>REKÜRSİF YAPILAR</a:t>
            </a:r>
            <a:endParaRPr sz="3400" dirty="0"/>
          </a:p>
        </p:txBody>
      </p:sp>
      <p:sp>
        <p:nvSpPr>
          <p:cNvPr id="20" name="object 20"/>
          <p:cNvSpPr txBox="1"/>
          <p:nvPr/>
        </p:nvSpPr>
        <p:spPr>
          <a:xfrm>
            <a:off x="4729353" y="297941"/>
            <a:ext cx="110489" cy="208279"/>
          </a:xfrm>
          <a:prstGeom prst="rect">
            <a:avLst/>
          </a:prstGeom>
        </p:spPr>
        <p:txBody>
          <a:bodyPr vert="horz" wrap="square" lIns="0" tIns="12700" rIns="0" bIns="0" rtlCol="0">
            <a:spAutoFit/>
          </a:bodyPr>
          <a:lstStyle/>
          <a:p>
            <a:pPr marL="12700">
              <a:lnSpc>
                <a:spcPct val="100000"/>
              </a:lnSpc>
              <a:spcBef>
                <a:spcPts val="100"/>
              </a:spcBef>
            </a:pPr>
            <a:r>
              <a:rPr sz="1200" spc="-5" dirty="0">
                <a:solidFill>
                  <a:srgbClr val="FDFDFD"/>
                </a:solidFill>
                <a:latin typeface="Arial"/>
                <a:cs typeface="Arial"/>
              </a:rPr>
              <a:t>2</a:t>
            </a:r>
            <a:endParaRPr sz="1200">
              <a:latin typeface="Arial"/>
              <a:cs typeface="Arial"/>
            </a:endParaRPr>
          </a:p>
        </p:txBody>
      </p:sp>
      <p:pic>
        <p:nvPicPr>
          <p:cNvPr id="6146" name="Picture 2" descr="Özyineleme(Recursion) - ppt indir"/>
          <p:cNvPicPr>
            <a:picLocks noChangeAspect="1" noChangeArrowheads="1"/>
          </p:cNvPicPr>
          <p:nvPr/>
        </p:nvPicPr>
        <p:blipFill>
          <a:blip r:embed="rId3" cstate="print"/>
          <a:srcRect/>
          <a:stretch>
            <a:fillRect/>
          </a:stretch>
        </p:blipFill>
        <p:spPr bwMode="auto">
          <a:xfrm>
            <a:off x="1676400" y="1676400"/>
            <a:ext cx="5867400" cy="4400551"/>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21331" y="512229"/>
            <a:ext cx="6489652" cy="781070"/>
          </a:xfrm>
          <a:prstGeom prst="rect">
            <a:avLst/>
          </a:prstGeom>
        </p:spPr>
        <p:txBody>
          <a:bodyPr vert="horz" wrap="square" lIns="0" tIns="11516" rIns="0" bIns="0" rtlCol="0">
            <a:spAutoFit/>
          </a:bodyPr>
          <a:lstStyle/>
          <a:p>
            <a:pPr marL="11516">
              <a:spcBef>
                <a:spcPts val="91"/>
              </a:spcBef>
            </a:pPr>
            <a:r>
              <a:rPr spc="-5" dirty="0">
                <a:latin typeface="Comic Sans MS"/>
                <a:cs typeface="Comic Sans MS"/>
              </a:rPr>
              <a:t>Algoritma</a:t>
            </a:r>
            <a:r>
              <a:rPr spc="-54" dirty="0">
                <a:latin typeface="Comic Sans MS"/>
                <a:cs typeface="Comic Sans MS"/>
              </a:rPr>
              <a:t> </a:t>
            </a:r>
            <a:r>
              <a:rPr spc="-5" dirty="0">
                <a:latin typeface="Comic Sans MS"/>
                <a:cs typeface="Comic Sans MS"/>
              </a:rPr>
              <a:t>Analizi</a:t>
            </a:r>
          </a:p>
        </p:txBody>
      </p:sp>
      <p:sp>
        <p:nvSpPr>
          <p:cNvPr id="3" name="object 3"/>
          <p:cNvSpPr txBox="1"/>
          <p:nvPr/>
        </p:nvSpPr>
        <p:spPr>
          <a:xfrm>
            <a:off x="314903" y="1283615"/>
            <a:ext cx="8204264" cy="904762"/>
          </a:xfrm>
          <a:prstGeom prst="rect">
            <a:avLst/>
          </a:prstGeom>
        </p:spPr>
        <p:txBody>
          <a:bodyPr vert="horz" wrap="square" lIns="0" tIns="12092" rIns="0" bIns="0" rtlCol="0">
            <a:spAutoFit/>
          </a:bodyPr>
          <a:lstStyle/>
          <a:p>
            <a:pPr marL="11516" marR="4607">
              <a:spcBef>
                <a:spcPts val="95"/>
              </a:spcBef>
              <a:buSzPct val="42187"/>
              <a:buChar char="●"/>
              <a:tabLst>
                <a:tab pos="112860" algn="l"/>
              </a:tabLst>
            </a:pPr>
            <a:r>
              <a:rPr sz="2900" spc="-5" dirty="0">
                <a:latin typeface="Arial"/>
                <a:cs typeface="Arial"/>
              </a:rPr>
              <a:t>Aşağıdaki </a:t>
            </a:r>
            <a:r>
              <a:rPr sz="2900" dirty="0">
                <a:latin typeface="Arial"/>
                <a:cs typeface="Arial"/>
              </a:rPr>
              <a:t>faktoriyel </a:t>
            </a:r>
            <a:r>
              <a:rPr sz="2900" spc="-5" dirty="0">
                <a:latin typeface="Arial"/>
                <a:cs typeface="Arial"/>
              </a:rPr>
              <a:t>hesaplama kodlardan</a:t>
            </a:r>
            <a:r>
              <a:rPr sz="2900" spc="-41" dirty="0">
                <a:latin typeface="Arial"/>
                <a:cs typeface="Arial"/>
              </a:rPr>
              <a:t> </a:t>
            </a:r>
            <a:r>
              <a:rPr sz="2900" spc="-5" dirty="0">
                <a:latin typeface="Arial"/>
                <a:cs typeface="Arial"/>
              </a:rPr>
              <a:t>hangisi  daha</a:t>
            </a:r>
            <a:r>
              <a:rPr sz="2900" spc="-14" dirty="0">
                <a:latin typeface="Arial"/>
                <a:cs typeface="Arial"/>
              </a:rPr>
              <a:t> </a:t>
            </a:r>
            <a:r>
              <a:rPr sz="2900" dirty="0">
                <a:latin typeface="Arial"/>
                <a:cs typeface="Arial"/>
              </a:rPr>
              <a:t>iyi?</a:t>
            </a:r>
            <a:endParaRPr sz="2900">
              <a:latin typeface="Arial"/>
              <a:cs typeface="Arial"/>
            </a:endParaRPr>
          </a:p>
        </p:txBody>
      </p:sp>
      <p:sp>
        <p:nvSpPr>
          <p:cNvPr id="4" name="object 4"/>
          <p:cNvSpPr/>
          <p:nvPr/>
        </p:nvSpPr>
        <p:spPr>
          <a:xfrm>
            <a:off x="848526" y="2285770"/>
            <a:ext cx="4896301" cy="267686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848527" y="5081484"/>
            <a:ext cx="6985831" cy="1446917"/>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3234532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205239" y="2371040"/>
            <a:ext cx="3661143" cy="2315728"/>
          </a:xfrm>
          <a:prstGeom prst="rect">
            <a:avLst/>
          </a:prstGeom>
        </p:spPr>
        <p:txBody>
          <a:bodyPr vert="horz" wrap="square" lIns="0" tIns="114012" rIns="0" bIns="0" rtlCol="0" anchor="t">
            <a:spAutoFit/>
          </a:bodyPr>
          <a:lstStyle/>
          <a:p>
            <a:pPr>
              <a:tabLst>
                <a:tab pos="1066991" algn="l"/>
              </a:tabLst>
            </a:pPr>
            <a:r>
              <a:rPr lang="en-US" dirty="0">
                <a:latin typeface="Comic Sans MS"/>
                <a:cs typeface="Arial"/>
              </a:rPr>
              <a:t>int factorial (int n) {</a:t>
            </a:r>
            <a:endParaRPr lang="tr-TR" dirty="0">
              <a:latin typeface="Arial"/>
              <a:cs typeface="Arial"/>
            </a:endParaRPr>
          </a:p>
          <a:p>
            <a:pPr marL="11430">
              <a:spcBef>
                <a:spcPts val="898"/>
              </a:spcBef>
              <a:tabLst>
                <a:tab pos="1066991" algn="l"/>
              </a:tabLst>
            </a:pPr>
            <a:r>
              <a:rPr sz="1800" dirty="0" err="1">
                <a:latin typeface="Comic Sans MS"/>
                <a:cs typeface="Comic Sans MS"/>
              </a:rPr>
              <a:t>if</a:t>
            </a:r>
            <a:r>
              <a:rPr sz="1800" spc="5" dirty="0">
                <a:latin typeface="Comic Sans MS"/>
                <a:cs typeface="Comic Sans MS"/>
              </a:rPr>
              <a:t> </a:t>
            </a:r>
            <a:r>
              <a:rPr sz="1800" spc="-5" dirty="0">
                <a:latin typeface="Comic Sans MS"/>
                <a:cs typeface="Comic Sans MS"/>
              </a:rPr>
              <a:t>(n&lt;=1)</a:t>
            </a:r>
            <a:r>
              <a:rPr lang="tr-TR" spc="-5" dirty="0">
                <a:latin typeface="Comic Sans MS"/>
                <a:cs typeface="Comic Sans MS"/>
              </a:rPr>
              <a:t>                                    </a:t>
            </a:r>
            <a:r>
              <a:rPr lang="tr-TR" b="1" spc="-5" dirty="0">
                <a:solidFill>
                  <a:srgbClr val="FF0000"/>
                </a:solidFill>
                <a:latin typeface="Comic Sans MS"/>
                <a:cs typeface="Comic Sans MS"/>
              </a:rPr>
              <a:t>n</a:t>
            </a:r>
            <a:endParaRPr lang="tr-TR" b="1">
              <a:solidFill>
                <a:srgbClr val="FF0000"/>
              </a:solidFill>
              <a:latin typeface="Comic Sans MS"/>
              <a:cs typeface="Comic Sans MS"/>
            </a:endParaRPr>
          </a:p>
          <a:p>
            <a:pPr marL="11430">
              <a:spcBef>
                <a:spcPts val="898"/>
              </a:spcBef>
              <a:tabLst>
                <a:tab pos="1066991" algn="l"/>
              </a:tabLst>
            </a:pPr>
            <a:r>
              <a:rPr lang="tr-TR" spc="-5" dirty="0">
                <a:latin typeface="Comic Sans MS"/>
                <a:cs typeface="Comic Sans MS"/>
              </a:rPr>
              <a:t>     </a:t>
            </a:r>
            <a:r>
              <a:rPr sz="1800" spc="-5" dirty="0">
                <a:latin typeface="Comic Sans MS"/>
                <a:cs typeface="Comic Sans MS"/>
              </a:rPr>
              <a:t>return 1;</a:t>
            </a:r>
            <a:r>
              <a:rPr lang="tr-TR" spc="-5" dirty="0">
                <a:latin typeface="Comic Sans MS"/>
                <a:cs typeface="Comic Sans MS"/>
              </a:rPr>
              <a:t>                            </a:t>
            </a:r>
            <a:r>
              <a:rPr lang="tr-TR" b="1" spc="-5" dirty="0">
                <a:solidFill>
                  <a:srgbClr val="FF0000"/>
                </a:solidFill>
                <a:latin typeface="Comic Sans MS"/>
              </a:rPr>
              <a:t> 1</a:t>
            </a:r>
            <a:endParaRPr b="1" spc="-5" dirty="0">
              <a:solidFill>
                <a:srgbClr val="FF0000"/>
              </a:solidFill>
              <a:latin typeface="Comic Sans MS"/>
            </a:endParaRPr>
          </a:p>
          <a:p>
            <a:pPr marL="11430">
              <a:spcBef>
                <a:spcPts val="812"/>
              </a:spcBef>
              <a:tabLst>
                <a:tab pos="575818" algn="l"/>
              </a:tabLst>
            </a:pPr>
            <a:r>
              <a:rPr sz="1800" spc="-5" dirty="0">
                <a:latin typeface="Comic Sans MS"/>
                <a:cs typeface="Comic Sans MS"/>
              </a:rPr>
              <a:t>else	</a:t>
            </a:r>
            <a:endParaRPr lang="tr-TR" dirty="0">
              <a:latin typeface="Comic Sans MS"/>
              <a:cs typeface="Comic Sans MS"/>
            </a:endParaRPr>
          </a:p>
          <a:p>
            <a:pPr marL="11430">
              <a:spcBef>
                <a:spcPts val="811"/>
              </a:spcBef>
              <a:tabLst>
                <a:tab pos="575818" algn="l"/>
              </a:tabLst>
            </a:pPr>
            <a:r>
              <a:rPr sz="1800" spc="-5" dirty="0">
                <a:latin typeface="Comic Sans MS"/>
                <a:cs typeface="Comic Sans MS"/>
              </a:rPr>
              <a:t>return</a:t>
            </a:r>
            <a:r>
              <a:rPr lang="tr-TR" spc="-5" dirty="0">
                <a:latin typeface="Comic Sans MS"/>
                <a:cs typeface="Comic Sans MS"/>
              </a:rPr>
              <a:t> (</a:t>
            </a:r>
            <a:r>
              <a:rPr sz="1800" dirty="0">
                <a:latin typeface="Comic Sans MS"/>
                <a:cs typeface="Comic Sans MS"/>
              </a:rPr>
              <a:t>n *</a:t>
            </a:r>
            <a:r>
              <a:rPr sz="1800" spc="-41" dirty="0">
                <a:latin typeface="Comic Sans MS"/>
                <a:cs typeface="Comic Sans MS"/>
              </a:rPr>
              <a:t> </a:t>
            </a:r>
            <a:r>
              <a:rPr sz="1800" spc="-5" dirty="0">
                <a:latin typeface="Comic Sans MS"/>
                <a:cs typeface="Comic Sans MS"/>
              </a:rPr>
              <a:t>factorial(n-1</a:t>
            </a:r>
            <a:r>
              <a:rPr lang="tr-TR" spc="-5" dirty="0">
                <a:latin typeface="Comic Sans MS"/>
                <a:cs typeface="Comic Sans MS"/>
              </a:rPr>
              <a:t>));      </a:t>
            </a:r>
            <a:r>
              <a:rPr lang="tr-TR" b="1" spc="-5" dirty="0">
                <a:solidFill>
                  <a:srgbClr val="FF0000"/>
                </a:solidFill>
                <a:latin typeface="Comic Sans MS"/>
              </a:rPr>
              <a:t>n-1</a:t>
            </a:r>
          </a:p>
          <a:p>
            <a:pPr marL="11430">
              <a:spcBef>
                <a:spcPts val="811"/>
              </a:spcBef>
              <a:tabLst>
                <a:tab pos="575818" algn="l"/>
              </a:tabLst>
            </a:pPr>
            <a:r>
              <a:rPr lang="tr-TR" spc="-5" dirty="0">
                <a:latin typeface="Comic Sans MS"/>
                <a:cs typeface="Comic Sans MS"/>
              </a:rPr>
              <a:t>}</a:t>
            </a:r>
            <a:endParaRPr sz="1800" dirty="0">
              <a:latin typeface="Comic Sans MS"/>
              <a:cs typeface="Comic Sans MS"/>
            </a:endParaRPr>
          </a:p>
        </p:txBody>
      </p:sp>
      <p:sp>
        <p:nvSpPr>
          <p:cNvPr id="4" name="object 4"/>
          <p:cNvSpPr txBox="1"/>
          <p:nvPr/>
        </p:nvSpPr>
        <p:spPr>
          <a:xfrm>
            <a:off x="661494" y="335624"/>
            <a:ext cx="3259709" cy="1381816"/>
          </a:xfrm>
          <a:prstGeom prst="rect">
            <a:avLst/>
          </a:prstGeom>
        </p:spPr>
        <p:txBody>
          <a:bodyPr vert="horz" wrap="square" lIns="0" tIns="12092" rIns="0" bIns="0" rtlCol="0" anchor="t">
            <a:spAutoFit/>
          </a:bodyPr>
          <a:lstStyle/>
          <a:p>
            <a:pPr marL="11430">
              <a:spcBef>
                <a:spcPts val="95"/>
              </a:spcBef>
            </a:pPr>
            <a:endParaRPr lang="tr-TR" sz="1800">
              <a:latin typeface="Comic Sans MS"/>
              <a:cs typeface="Comic Sans MS"/>
            </a:endParaRPr>
          </a:p>
          <a:p>
            <a:pPr marL="11516">
              <a:spcBef>
                <a:spcPts val="1836"/>
              </a:spcBef>
            </a:pPr>
            <a:r>
              <a:rPr sz="1800" dirty="0">
                <a:latin typeface="Comic Sans MS"/>
                <a:cs typeface="Comic Sans MS"/>
              </a:rPr>
              <a:t>factorial </a:t>
            </a:r>
            <a:r>
              <a:rPr sz="1800" spc="-5" dirty="0">
                <a:latin typeface="Comic Sans MS"/>
                <a:cs typeface="Comic Sans MS"/>
              </a:rPr>
              <a:t>(n) </a:t>
            </a:r>
            <a:r>
              <a:rPr sz="1800" dirty="0">
                <a:latin typeface="Comic Sans MS"/>
                <a:cs typeface="Comic Sans MS"/>
              </a:rPr>
              <a:t>= </a:t>
            </a:r>
            <a:r>
              <a:rPr sz="1800" spc="-5" dirty="0">
                <a:latin typeface="Comic Sans MS"/>
                <a:cs typeface="Comic Sans MS"/>
              </a:rPr>
              <a:t>n*n-1*n-2* </a:t>
            </a:r>
            <a:r>
              <a:rPr sz="1800" dirty="0">
                <a:latin typeface="Comic Sans MS"/>
                <a:cs typeface="Comic Sans MS"/>
              </a:rPr>
              <a:t>…</a:t>
            </a:r>
            <a:r>
              <a:rPr sz="1800" spc="-77" dirty="0">
                <a:latin typeface="Comic Sans MS"/>
                <a:cs typeface="Comic Sans MS"/>
              </a:rPr>
              <a:t> </a:t>
            </a:r>
            <a:r>
              <a:rPr sz="1800" dirty="0">
                <a:latin typeface="Comic Sans MS"/>
                <a:cs typeface="Comic Sans MS"/>
              </a:rPr>
              <a:t>*1</a:t>
            </a:r>
            <a:endParaRPr sz="1800">
              <a:latin typeface="Comic Sans MS"/>
              <a:cs typeface="Comic Sans MS"/>
            </a:endParaRPr>
          </a:p>
          <a:p>
            <a:pPr>
              <a:spcBef>
                <a:spcPts val="36"/>
              </a:spcBef>
            </a:pPr>
            <a:endParaRPr sz="2000">
              <a:latin typeface="Times New Roman"/>
              <a:cs typeface="Times New Roman"/>
            </a:endParaRPr>
          </a:p>
          <a:p>
            <a:pPr marL="11430" algn="ctr">
              <a:tabLst>
                <a:tab pos="750291" algn="l"/>
              </a:tabLst>
            </a:pPr>
            <a:r>
              <a:rPr sz="1800" dirty="0">
                <a:latin typeface="Comic Sans MS"/>
                <a:cs typeface="Comic Sans MS"/>
              </a:rPr>
              <a:t>n*</a:t>
            </a:r>
            <a:r>
              <a:rPr sz="1800" spc="-5" dirty="0">
                <a:latin typeface="Comic Sans MS"/>
                <a:cs typeface="Comic Sans MS"/>
              </a:rPr>
              <a:t>factorial(n-1)</a:t>
            </a:r>
            <a:endParaRPr sz="1800" dirty="0">
              <a:latin typeface="Comic Sans MS"/>
              <a:cs typeface="Comic Sans MS"/>
            </a:endParaRPr>
          </a:p>
        </p:txBody>
      </p:sp>
      <p:sp>
        <p:nvSpPr>
          <p:cNvPr id="16" name="object 16"/>
          <p:cNvSpPr txBox="1"/>
          <p:nvPr/>
        </p:nvSpPr>
        <p:spPr>
          <a:xfrm>
            <a:off x="5126936" y="3038019"/>
            <a:ext cx="3439258" cy="781141"/>
          </a:xfrm>
          <a:prstGeom prst="rect">
            <a:avLst/>
          </a:prstGeom>
        </p:spPr>
        <p:txBody>
          <a:bodyPr vert="horz" wrap="square" lIns="0" tIns="29366" rIns="0" bIns="0" rtlCol="0" anchor="t">
            <a:spAutoFit/>
          </a:bodyPr>
          <a:lstStyle/>
          <a:p>
            <a:pPr marL="164465" algn="ctr">
              <a:spcBef>
                <a:spcPts val="230"/>
              </a:spcBef>
            </a:pPr>
            <a:r>
              <a:rPr sz="2400" spc="18" dirty="0">
                <a:latin typeface="Cambria Math"/>
                <a:cs typeface="Cambria Math"/>
              </a:rPr>
              <a:t>𝑇(𝑛</a:t>
            </a:r>
            <a:r>
              <a:rPr lang="tr-TR" sz="2400" spc="18" dirty="0">
                <a:latin typeface="Cambria Math"/>
                <a:cs typeface="Cambria Math"/>
              </a:rPr>
              <a:t>)=𝑛+1+(𝑛-1)</a:t>
            </a:r>
            <a:r>
              <a:rPr lang="tr-TR" sz="3200" spc="476" baseline="1543" dirty="0">
                <a:latin typeface="Cambria Math"/>
                <a:cs typeface="Cambria Math"/>
              </a:rPr>
              <a:t> </a:t>
            </a:r>
            <a:endParaRPr lang="tr-TR" sz="3200" baseline="1543">
              <a:latin typeface="Cambria Math"/>
              <a:ea typeface="Cambria Math"/>
              <a:cs typeface="Cambria Math"/>
            </a:endParaRPr>
          </a:p>
          <a:p>
            <a:pPr marL="156845" algn="ctr">
              <a:spcBef>
                <a:spcPts val="141"/>
              </a:spcBef>
            </a:pPr>
            <a:r>
              <a:rPr lang="tr-TR" sz="2400" dirty="0">
                <a:latin typeface="Cambria Math"/>
                <a:cs typeface="Cambria Math"/>
              </a:rPr>
              <a:t>𝑇(𝑛)</a:t>
            </a:r>
            <a:r>
              <a:rPr sz="2400" dirty="0">
                <a:latin typeface="Cambria Math"/>
                <a:cs typeface="Cambria Math"/>
              </a:rPr>
              <a:t>= </a:t>
            </a:r>
            <a:r>
              <a:rPr lang="tr-TR" sz="2400" dirty="0">
                <a:latin typeface="Cambria Math"/>
                <a:cs typeface="Cambria Math"/>
              </a:rPr>
              <a:t>2𝑛</a:t>
            </a:r>
            <a:r>
              <a:rPr sz="2400" dirty="0">
                <a:latin typeface="Cambria Math"/>
                <a:cs typeface="Cambria Math"/>
              </a:rPr>
              <a:t>=</a:t>
            </a:r>
            <a:r>
              <a:rPr sz="2400" spc="86" dirty="0">
                <a:latin typeface="Cambria Math"/>
                <a:cs typeface="Cambria Math"/>
              </a:rPr>
              <a:t> </a:t>
            </a:r>
            <a:r>
              <a:rPr sz="2400" b="1" spc="18" dirty="0">
                <a:latin typeface="Cambria Math"/>
                <a:cs typeface="Cambria Math"/>
              </a:rPr>
              <a:t>𝑂(𝑛</a:t>
            </a:r>
            <a:r>
              <a:rPr lang="tr-TR" sz="2400" b="1" spc="18" dirty="0">
                <a:latin typeface="Cambria Math"/>
                <a:cs typeface="Cambria Math"/>
              </a:rPr>
              <a:t>)</a:t>
            </a:r>
            <a:r>
              <a:rPr lang="tr-TR" sz="3200" b="1" spc="476" baseline="1543" dirty="0">
                <a:latin typeface="Cambria Math"/>
                <a:cs typeface="Cambria Math"/>
              </a:rPr>
              <a:t> </a:t>
            </a:r>
            <a:endParaRPr sz="3200" b="1" baseline="1543">
              <a:latin typeface="Cambria Math"/>
              <a:ea typeface="Cambria Math"/>
              <a:cs typeface="Cambria Math"/>
            </a:endParaRPr>
          </a:p>
        </p:txBody>
      </p:sp>
    </p:spTree>
    <p:extLst>
      <p:ext uri="{BB962C8B-B14F-4D97-AF65-F5344CB8AC3E}">
        <p14:creationId xmlns:p14="http://schemas.microsoft.com/office/powerpoint/2010/main" val="36606057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75158" y="1274188"/>
            <a:ext cx="2672374" cy="1667711"/>
          </a:xfrm>
          <a:prstGeom prst="rect">
            <a:avLst/>
          </a:prstGeom>
        </p:spPr>
        <p:txBody>
          <a:bodyPr vert="horz" wrap="square" lIns="0" tIns="9789" rIns="0" bIns="0" rtlCol="0">
            <a:spAutoFit/>
          </a:bodyPr>
          <a:lstStyle/>
          <a:p>
            <a:pPr marL="258542" marR="4607" indent="-247602">
              <a:lnSpc>
                <a:spcPct val="125299"/>
              </a:lnSpc>
              <a:spcBef>
                <a:spcPts val="77"/>
              </a:spcBef>
              <a:tabLst>
                <a:tab pos="1442424" algn="l"/>
              </a:tabLst>
            </a:pPr>
            <a:r>
              <a:rPr sz="2200" spc="-5" dirty="0">
                <a:solidFill>
                  <a:srgbClr val="000000"/>
                </a:solidFill>
                <a:latin typeface="Comic Sans MS"/>
                <a:cs typeface="Comic Sans MS"/>
              </a:rPr>
              <a:t>int factorial1(int n)</a:t>
            </a:r>
            <a:r>
              <a:rPr sz="2200" spc="-63" dirty="0">
                <a:solidFill>
                  <a:srgbClr val="000000"/>
                </a:solidFill>
                <a:latin typeface="Comic Sans MS"/>
                <a:cs typeface="Comic Sans MS"/>
              </a:rPr>
              <a:t> </a:t>
            </a:r>
            <a:r>
              <a:rPr sz="2200" dirty="0">
                <a:solidFill>
                  <a:srgbClr val="000000"/>
                </a:solidFill>
                <a:latin typeface="Comic Sans MS"/>
                <a:cs typeface="Comic Sans MS"/>
              </a:rPr>
              <a:t>{  </a:t>
            </a:r>
            <a:r>
              <a:rPr sz="2200" spc="-5" dirty="0">
                <a:solidFill>
                  <a:srgbClr val="000000"/>
                </a:solidFill>
                <a:latin typeface="Comic Sans MS"/>
                <a:cs typeface="Comic Sans MS"/>
              </a:rPr>
              <a:t>if</a:t>
            </a:r>
            <a:r>
              <a:rPr sz="2200" dirty="0">
                <a:solidFill>
                  <a:srgbClr val="000000"/>
                </a:solidFill>
                <a:latin typeface="Comic Sans MS"/>
                <a:cs typeface="Comic Sans MS"/>
              </a:rPr>
              <a:t> </a:t>
            </a:r>
            <a:r>
              <a:rPr sz="2200" spc="-5" dirty="0">
                <a:solidFill>
                  <a:srgbClr val="000000"/>
                </a:solidFill>
                <a:latin typeface="Comic Sans MS"/>
                <a:cs typeface="Comic Sans MS"/>
              </a:rPr>
              <a:t>(n&lt;=1)	return 1;  </a:t>
            </a:r>
            <a:r>
              <a:rPr sz="2200" dirty="0">
                <a:solidFill>
                  <a:srgbClr val="000000"/>
                </a:solidFill>
                <a:latin typeface="Comic Sans MS"/>
                <a:cs typeface="Comic Sans MS"/>
              </a:rPr>
              <a:t>else</a:t>
            </a:r>
            <a:r>
              <a:rPr sz="2200" spc="-14" dirty="0">
                <a:solidFill>
                  <a:srgbClr val="000000"/>
                </a:solidFill>
                <a:latin typeface="Comic Sans MS"/>
                <a:cs typeface="Comic Sans MS"/>
              </a:rPr>
              <a:t> </a:t>
            </a:r>
            <a:r>
              <a:rPr sz="2200" dirty="0">
                <a:solidFill>
                  <a:srgbClr val="000000"/>
                </a:solidFill>
                <a:latin typeface="Comic Sans MS"/>
                <a:cs typeface="Comic Sans MS"/>
              </a:rPr>
              <a:t>{</a:t>
            </a:r>
            <a:endParaRPr sz="2200">
              <a:latin typeface="Comic Sans MS"/>
              <a:cs typeface="Comic Sans MS"/>
            </a:endParaRPr>
          </a:p>
        </p:txBody>
      </p:sp>
      <p:sp>
        <p:nvSpPr>
          <p:cNvPr id="3" name="object 3"/>
          <p:cNvSpPr txBox="1"/>
          <p:nvPr/>
        </p:nvSpPr>
        <p:spPr>
          <a:xfrm>
            <a:off x="375158" y="2936344"/>
            <a:ext cx="2719591" cy="2565845"/>
          </a:xfrm>
          <a:prstGeom prst="rect">
            <a:avLst/>
          </a:prstGeom>
        </p:spPr>
        <p:txBody>
          <a:bodyPr vert="horz" wrap="square" lIns="0" tIns="95010" rIns="0" bIns="0" rtlCol="0">
            <a:spAutoFit/>
          </a:bodyPr>
          <a:lstStyle/>
          <a:p>
            <a:pPr marL="424378">
              <a:spcBef>
                <a:spcPts val="748"/>
              </a:spcBef>
            </a:pPr>
            <a:r>
              <a:rPr sz="2200" spc="-5" dirty="0">
                <a:latin typeface="Comic Sans MS"/>
                <a:cs typeface="Comic Sans MS"/>
              </a:rPr>
              <a:t>fact </a:t>
            </a:r>
            <a:r>
              <a:rPr sz="2200" dirty="0">
                <a:latin typeface="Comic Sans MS"/>
                <a:cs typeface="Comic Sans MS"/>
              </a:rPr>
              <a:t>=</a:t>
            </a:r>
            <a:r>
              <a:rPr sz="2200" spc="-27" dirty="0">
                <a:latin typeface="Comic Sans MS"/>
                <a:cs typeface="Comic Sans MS"/>
              </a:rPr>
              <a:t> </a:t>
            </a:r>
            <a:r>
              <a:rPr sz="2200" spc="-5" dirty="0">
                <a:latin typeface="Comic Sans MS"/>
                <a:cs typeface="Comic Sans MS"/>
              </a:rPr>
              <a:t>1;</a:t>
            </a:r>
            <a:endParaRPr sz="2200">
              <a:latin typeface="Comic Sans MS"/>
              <a:cs typeface="Comic Sans MS"/>
            </a:endParaRPr>
          </a:p>
          <a:p>
            <a:pPr marL="424378">
              <a:spcBef>
                <a:spcPts val="666"/>
              </a:spcBef>
            </a:pPr>
            <a:r>
              <a:rPr sz="2200" spc="-5" dirty="0">
                <a:latin typeface="Comic Sans MS"/>
                <a:cs typeface="Comic Sans MS"/>
              </a:rPr>
              <a:t>for</a:t>
            </a:r>
            <a:r>
              <a:rPr sz="2200" spc="-41" dirty="0">
                <a:latin typeface="Comic Sans MS"/>
                <a:cs typeface="Comic Sans MS"/>
              </a:rPr>
              <a:t> </a:t>
            </a:r>
            <a:r>
              <a:rPr sz="2200" spc="-5" dirty="0">
                <a:latin typeface="Comic Sans MS"/>
                <a:cs typeface="Comic Sans MS"/>
              </a:rPr>
              <a:t>(k=2;k&lt;=n;k++)</a:t>
            </a:r>
            <a:endParaRPr sz="2200">
              <a:latin typeface="Comic Sans MS"/>
              <a:cs typeface="Comic Sans MS"/>
            </a:endParaRPr>
          </a:p>
          <a:p>
            <a:pPr marL="424378" marR="719773" indent="329944">
              <a:lnSpc>
                <a:spcPct val="125400"/>
              </a:lnSpc>
            </a:pPr>
            <a:r>
              <a:rPr sz="2200" spc="-5" dirty="0">
                <a:latin typeface="Comic Sans MS"/>
                <a:cs typeface="Comic Sans MS"/>
              </a:rPr>
              <a:t>fact </a:t>
            </a:r>
            <a:r>
              <a:rPr sz="2200" dirty="0">
                <a:latin typeface="Comic Sans MS"/>
                <a:cs typeface="Comic Sans MS"/>
              </a:rPr>
              <a:t>*=</a:t>
            </a:r>
            <a:r>
              <a:rPr sz="2200" spc="-95" dirty="0">
                <a:latin typeface="Comic Sans MS"/>
                <a:cs typeface="Comic Sans MS"/>
              </a:rPr>
              <a:t> </a:t>
            </a:r>
            <a:r>
              <a:rPr sz="2200" spc="-5" dirty="0">
                <a:latin typeface="Comic Sans MS"/>
                <a:cs typeface="Comic Sans MS"/>
              </a:rPr>
              <a:t>k;  return</a:t>
            </a:r>
            <a:r>
              <a:rPr sz="2200" spc="-82" dirty="0">
                <a:latin typeface="Comic Sans MS"/>
                <a:cs typeface="Comic Sans MS"/>
              </a:rPr>
              <a:t> </a:t>
            </a:r>
            <a:r>
              <a:rPr sz="2200" spc="-5" dirty="0">
                <a:latin typeface="Comic Sans MS"/>
                <a:cs typeface="Comic Sans MS"/>
              </a:rPr>
              <a:t>fact;</a:t>
            </a:r>
            <a:endParaRPr sz="2200">
              <a:latin typeface="Comic Sans MS"/>
              <a:cs typeface="Comic Sans MS"/>
            </a:endParaRPr>
          </a:p>
          <a:p>
            <a:pPr marL="258542">
              <a:spcBef>
                <a:spcPts val="653"/>
              </a:spcBef>
            </a:pPr>
            <a:r>
              <a:rPr sz="2200" dirty="0">
                <a:latin typeface="Comic Sans MS"/>
                <a:cs typeface="Comic Sans MS"/>
              </a:rPr>
              <a:t>}</a:t>
            </a:r>
            <a:endParaRPr sz="2200">
              <a:latin typeface="Comic Sans MS"/>
              <a:cs typeface="Comic Sans MS"/>
            </a:endParaRPr>
          </a:p>
          <a:p>
            <a:pPr marL="11516">
              <a:spcBef>
                <a:spcPts val="666"/>
              </a:spcBef>
            </a:pPr>
            <a:r>
              <a:rPr sz="2200" dirty="0">
                <a:latin typeface="Comic Sans MS"/>
                <a:cs typeface="Comic Sans MS"/>
              </a:rPr>
              <a:t>}</a:t>
            </a:r>
            <a:endParaRPr sz="2200">
              <a:latin typeface="Comic Sans MS"/>
              <a:cs typeface="Comic Sans MS"/>
            </a:endParaRPr>
          </a:p>
        </p:txBody>
      </p:sp>
      <p:sp>
        <p:nvSpPr>
          <p:cNvPr id="4" name="object 4"/>
          <p:cNvSpPr txBox="1"/>
          <p:nvPr/>
        </p:nvSpPr>
        <p:spPr>
          <a:xfrm>
            <a:off x="375157" y="6037895"/>
            <a:ext cx="5963334" cy="427127"/>
          </a:xfrm>
          <a:prstGeom prst="rect">
            <a:avLst/>
          </a:prstGeom>
        </p:spPr>
        <p:txBody>
          <a:bodyPr vert="horz" wrap="square" lIns="0" tIns="11516" rIns="0" bIns="0" rtlCol="0" anchor="t">
            <a:spAutoFit/>
          </a:bodyPr>
          <a:lstStyle/>
          <a:p>
            <a:pPr marL="468630" indent="-457200">
              <a:spcBef>
                <a:spcPts val="91"/>
              </a:spcBef>
              <a:buFont typeface="Wingdings"/>
              <a:buChar char="v"/>
            </a:pPr>
            <a:r>
              <a:rPr sz="2700">
                <a:solidFill>
                  <a:srgbClr val="FF3333"/>
                </a:solidFill>
                <a:latin typeface="Comic Sans MS"/>
                <a:cs typeface="Comic Sans MS"/>
              </a:rPr>
              <a:t>Kısacası </a:t>
            </a:r>
            <a:r>
              <a:rPr sz="2700" spc="-5" dirty="0">
                <a:solidFill>
                  <a:srgbClr val="FF3333"/>
                </a:solidFill>
                <a:latin typeface="Comic Sans MS"/>
                <a:cs typeface="Comic Sans MS"/>
              </a:rPr>
              <a:t>her ikisi </a:t>
            </a:r>
            <a:r>
              <a:rPr sz="2700" dirty="0">
                <a:solidFill>
                  <a:srgbClr val="FF3333"/>
                </a:solidFill>
                <a:latin typeface="Comic Sans MS"/>
                <a:cs typeface="Comic Sans MS"/>
              </a:rPr>
              <a:t>de</a:t>
            </a:r>
            <a:r>
              <a:rPr sz="2700" spc="-68" dirty="0">
                <a:solidFill>
                  <a:srgbClr val="FF3333"/>
                </a:solidFill>
                <a:latin typeface="Comic Sans MS"/>
                <a:cs typeface="Comic Sans MS"/>
              </a:rPr>
              <a:t> </a:t>
            </a:r>
            <a:r>
              <a:rPr sz="2700" spc="-5" dirty="0">
                <a:solidFill>
                  <a:srgbClr val="FF3333"/>
                </a:solidFill>
                <a:latin typeface="Comic Sans MS"/>
                <a:cs typeface="Comic Sans MS"/>
              </a:rPr>
              <a:t>O(n)</a:t>
            </a:r>
            <a:endParaRPr lang="tr-TR" sz="2700">
              <a:latin typeface="Comic Sans MS"/>
              <a:cs typeface="Comic Sans MS"/>
            </a:endParaRPr>
          </a:p>
        </p:txBody>
      </p:sp>
      <p:sp>
        <p:nvSpPr>
          <p:cNvPr id="5" name="object 5"/>
          <p:cNvSpPr/>
          <p:nvPr/>
        </p:nvSpPr>
        <p:spPr>
          <a:xfrm>
            <a:off x="3377638" y="2996952"/>
            <a:ext cx="93858" cy="406527"/>
          </a:xfrm>
          <a:custGeom>
            <a:avLst/>
            <a:gdLst/>
            <a:ahLst/>
            <a:cxnLst/>
            <a:rect l="l" t="t" r="r" b="b"/>
            <a:pathLst>
              <a:path w="103504" h="448310">
                <a:moveTo>
                  <a:pt x="7112" y="352043"/>
                </a:moveTo>
                <a:lnTo>
                  <a:pt x="1015" y="355600"/>
                </a:lnTo>
                <a:lnTo>
                  <a:pt x="0" y="359410"/>
                </a:lnTo>
                <a:lnTo>
                  <a:pt x="51688" y="448055"/>
                </a:lnTo>
                <a:lnTo>
                  <a:pt x="59020" y="435483"/>
                </a:lnTo>
                <a:lnTo>
                  <a:pt x="45338" y="435483"/>
                </a:lnTo>
                <a:lnTo>
                  <a:pt x="45338" y="412060"/>
                </a:lnTo>
                <a:lnTo>
                  <a:pt x="10921" y="353060"/>
                </a:lnTo>
                <a:lnTo>
                  <a:pt x="7112" y="352043"/>
                </a:lnTo>
                <a:close/>
              </a:path>
              <a:path w="103504" h="448310">
                <a:moveTo>
                  <a:pt x="45338" y="412060"/>
                </a:moveTo>
                <a:lnTo>
                  <a:pt x="45338" y="435483"/>
                </a:lnTo>
                <a:lnTo>
                  <a:pt x="58038" y="435483"/>
                </a:lnTo>
                <a:lnTo>
                  <a:pt x="58038" y="432308"/>
                </a:lnTo>
                <a:lnTo>
                  <a:pt x="46227" y="432308"/>
                </a:lnTo>
                <a:lnTo>
                  <a:pt x="51688" y="422946"/>
                </a:lnTo>
                <a:lnTo>
                  <a:pt x="45338" y="412060"/>
                </a:lnTo>
                <a:close/>
              </a:path>
              <a:path w="103504" h="448310">
                <a:moveTo>
                  <a:pt x="96265" y="352043"/>
                </a:moveTo>
                <a:lnTo>
                  <a:pt x="92455" y="353060"/>
                </a:lnTo>
                <a:lnTo>
                  <a:pt x="58038" y="412060"/>
                </a:lnTo>
                <a:lnTo>
                  <a:pt x="58038" y="435483"/>
                </a:lnTo>
                <a:lnTo>
                  <a:pt x="59020" y="435483"/>
                </a:lnTo>
                <a:lnTo>
                  <a:pt x="103377" y="359410"/>
                </a:lnTo>
                <a:lnTo>
                  <a:pt x="102362" y="355600"/>
                </a:lnTo>
                <a:lnTo>
                  <a:pt x="96265" y="352043"/>
                </a:lnTo>
                <a:close/>
              </a:path>
              <a:path w="103504" h="448310">
                <a:moveTo>
                  <a:pt x="51688" y="422946"/>
                </a:moveTo>
                <a:lnTo>
                  <a:pt x="46227" y="432308"/>
                </a:lnTo>
                <a:lnTo>
                  <a:pt x="57150" y="432308"/>
                </a:lnTo>
                <a:lnTo>
                  <a:pt x="51688" y="422946"/>
                </a:lnTo>
                <a:close/>
              </a:path>
              <a:path w="103504" h="448310">
                <a:moveTo>
                  <a:pt x="58038" y="412060"/>
                </a:moveTo>
                <a:lnTo>
                  <a:pt x="51688" y="422946"/>
                </a:lnTo>
                <a:lnTo>
                  <a:pt x="57150" y="432308"/>
                </a:lnTo>
                <a:lnTo>
                  <a:pt x="58038" y="432308"/>
                </a:lnTo>
                <a:lnTo>
                  <a:pt x="58038" y="412060"/>
                </a:lnTo>
                <a:close/>
              </a:path>
              <a:path w="103504" h="448310">
                <a:moveTo>
                  <a:pt x="51688" y="25109"/>
                </a:moveTo>
                <a:lnTo>
                  <a:pt x="45338" y="35995"/>
                </a:lnTo>
                <a:lnTo>
                  <a:pt x="45338" y="412060"/>
                </a:lnTo>
                <a:lnTo>
                  <a:pt x="51688" y="422946"/>
                </a:lnTo>
                <a:lnTo>
                  <a:pt x="58038" y="412060"/>
                </a:lnTo>
                <a:lnTo>
                  <a:pt x="58038" y="35995"/>
                </a:lnTo>
                <a:lnTo>
                  <a:pt x="51688" y="25109"/>
                </a:lnTo>
                <a:close/>
              </a:path>
              <a:path w="103504" h="448310">
                <a:moveTo>
                  <a:pt x="51688" y="0"/>
                </a:moveTo>
                <a:lnTo>
                  <a:pt x="0" y="88646"/>
                </a:lnTo>
                <a:lnTo>
                  <a:pt x="1015" y="92455"/>
                </a:lnTo>
                <a:lnTo>
                  <a:pt x="7112" y="96012"/>
                </a:lnTo>
                <a:lnTo>
                  <a:pt x="10921" y="94996"/>
                </a:lnTo>
                <a:lnTo>
                  <a:pt x="45338" y="35995"/>
                </a:lnTo>
                <a:lnTo>
                  <a:pt x="45338" y="12573"/>
                </a:lnTo>
                <a:lnTo>
                  <a:pt x="59020" y="12573"/>
                </a:lnTo>
                <a:lnTo>
                  <a:pt x="51688" y="0"/>
                </a:lnTo>
                <a:close/>
              </a:path>
              <a:path w="103504" h="448310">
                <a:moveTo>
                  <a:pt x="59020" y="12573"/>
                </a:moveTo>
                <a:lnTo>
                  <a:pt x="58038" y="12573"/>
                </a:lnTo>
                <a:lnTo>
                  <a:pt x="58038" y="35995"/>
                </a:lnTo>
                <a:lnTo>
                  <a:pt x="92455" y="94996"/>
                </a:lnTo>
                <a:lnTo>
                  <a:pt x="96265" y="96012"/>
                </a:lnTo>
                <a:lnTo>
                  <a:pt x="102362" y="92455"/>
                </a:lnTo>
                <a:lnTo>
                  <a:pt x="103377" y="88646"/>
                </a:lnTo>
                <a:lnTo>
                  <a:pt x="59020" y="12573"/>
                </a:lnTo>
                <a:close/>
              </a:path>
              <a:path w="103504" h="448310">
                <a:moveTo>
                  <a:pt x="58038" y="12573"/>
                </a:moveTo>
                <a:lnTo>
                  <a:pt x="45338" y="12573"/>
                </a:lnTo>
                <a:lnTo>
                  <a:pt x="45338" y="35995"/>
                </a:lnTo>
                <a:lnTo>
                  <a:pt x="51688" y="25109"/>
                </a:lnTo>
                <a:lnTo>
                  <a:pt x="46227" y="15748"/>
                </a:lnTo>
                <a:lnTo>
                  <a:pt x="58038" y="15748"/>
                </a:lnTo>
                <a:lnTo>
                  <a:pt x="58038" y="12573"/>
                </a:lnTo>
                <a:close/>
              </a:path>
              <a:path w="103504" h="448310">
                <a:moveTo>
                  <a:pt x="58038" y="15748"/>
                </a:moveTo>
                <a:lnTo>
                  <a:pt x="57150" y="15748"/>
                </a:lnTo>
                <a:lnTo>
                  <a:pt x="51688" y="25109"/>
                </a:lnTo>
                <a:lnTo>
                  <a:pt x="58038" y="35995"/>
                </a:lnTo>
                <a:lnTo>
                  <a:pt x="58038" y="15748"/>
                </a:lnTo>
                <a:close/>
              </a:path>
              <a:path w="103504" h="448310">
                <a:moveTo>
                  <a:pt x="57150" y="15748"/>
                </a:moveTo>
                <a:lnTo>
                  <a:pt x="46227" y="15748"/>
                </a:lnTo>
                <a:lnTo>
                  <a:pt x="51688" y="25109"/>
                </a:lnTo>
                <a:lnTo>
                  <a:pt x="57150" y="15748"/>
                </a:lnTo>
                <a:close/>
              </a:path>
            </a:pathLst>
          </a:custGeom>
          <a:solidFill>
            <a:srgbClr val="000000"/>
          </a:solidFill>
        </p:spPr>
        <p:txBody>
          <a:bodyPr wrap="square" lIns="0" tIns="0" rIns="0" bIns="0" rtlCol="0"/>
          <a:lstStyle/>
          <a:p>
            <a:endParaRPr/>
          </a:p>
        </p:txBody>
      </p:sp>
      <p:sp>
        <p:nvSpPr>
          <p:cNvPr id="6" name="object 6"/>
          <p:cNvSpPr txBox="1"/>
          <p:nvPr/>
        </p:nvSpPr>
        <p:spPr>
          <a:xfrm>
            <a:off x="3491880" y="3100093"/>
            <a:ext cx="638818" cy="288627"/>
          </a:xfrm>
          <a:prstGeom prst="rect">
            <a:avLst/>
          </a:prstGeom>
        </p:spPr>
        <p:txBody>
          <a:bodyPr vert="horz" wrap="square" lIns="0" tIns="11516" rIns="0" bIns="0" rtlCol="0" anchor="t">
            <a:spAutoFit/>
          </a:bodyPr>
          <a:lstStyle/>
          <a:p>
            <a:pPr marL="11430">
              <a:spcBef>
                <a:spcPts val="91"/>
              </a:spcBef>
            </a:pPr>
            <a:r>
              <a:rPr spc="9" dirty="0">
                <a:latin typeface="Cambria Math"/>
                <a:cs typeface="Cambria Math"/>
              </a:rPr>
              <a:t>𝑂</a:t>
            </a:r>
            <a:r>
              <a:rPr lang="tr-TR" spc="9" dirty="0">
                <a:latin typeface="Cambria Math"/>
                <a:cs typeface="Cambria Math"/>
              </a:rPr>
              <a:t>(</a:t>
            </a:r>
            <a:r>
              <a:rPr spc="9" dirty="0">
                <a:latin typeface="Cambria Math"/>
                <a:cs typeface="Cambria Math"/>
              </a:rPr>
              <a:t>1</a:t>
            </a:r>
            <a:r>
              <a:rPr lang="tr-TR" spc="9" dirty="0">
                <a:latin typeface="Cambria Math"/>
                <a:cs typeface="Cambria Math"/>
              </a:rPr>
              <a:t>)</a:t>
            </a:r>
            <a:r>
              <a:rPr lang="tr-TR" sz="2400" spc="476" baseline="1543" dirty="0">
                <a:latin typeface="Cambria Math"/>
                <a:cs typeface="Cambria Math"/>
              </a:rPr>
              <a:t> </a:t>
            </a:r>
            <a:endParaRPr lang="tr-TR" sz="2400" baseline="1543" dirty="0">
              <a:latin typeface="Cambria Math"/>
              <a:ea typeface="Cambria Math"/>
              <a:cs typeface="Cambria Math"/>
            </a:endParaRPr>
          </a:p>
        </p:txBody>
      </p:sp>
      <p:sp>
        <p:nvSpPr>
          <p:cNvPr id="7" name="object 7"/>
          <p:cNvSpPr/>
          <p:nvPr/>
        </p:nvSpPr>
        <p:spPr>
          <a:xfrm>
            <a:off x="3377638" y="4175752"/>
            <a:ext cx="93858" cy="405376"/>
          </a:xfrm>
          <a:custGeom>
            <a:avLst/>
            <a:gdLst/>
            <a:ahLst/>
            <a:cxnLst/>
            <a:rect l="l" t="t" r="r" b="b"/>
            <a:pathLst>
              <a:path w="103504" h="447039">
                <a:moveTo>
                  <a:pt x="7112" y="350519"/>
                </a:moveTo>
                <a:lnTo>
                  <a:pt x="1015" y="354075"/>
                </a:lnTo>
                <a:lnTo>
                  <a:pt x="0" y="357885"/>
                </a:lnTo>
                <a:lnTo>
                  <a:pt x="51688" y="446531"/>
                </a:lnTo>
                <a:lnTo>
                  <a:pt x="59020" y="433958"/>
                </a:lnTo>
                <a:lnTo>
                  <a:pt x="45338" y="433958"/>
                </a:lnTo>
                <a:lnTo>
                  <a:pt x="45338" y="410536"/>
                </a:lnTo>
                <a:lnTo>
                  <a:pt x="10921" y="351535"/>
                </a:lnTo>
                <a:lnTo>
                  <a:pt x="7112" y="350519"/>
                </a:lnTo>
                <a:close/>
              </a:path>
              <a:path w="103504" h="447039">
                <a:moveTo>
                  <a:pt x="45338" y="410536"/>
                </a:moveTo>
                <a:lnTo>
                  <a:pt x="45338" y="433958"/>
                </a:lnTo>
                <a:lnTo>
                  <a:pt x="58038" y="433958"/>
                </a:lnTo>
                <a:lnTo>
                  <a:pt x="58038" y="430783"/>
                </a:lnTo>
                <a:lnTo>
                  <a:pt x="46227" y="430783"/>
                </a:lnTo>
                <a:lnTo>
                  <a:pt x="51688" y="421422"/>
                </a:lnTo>
                <a:lnTo>
                  <a:pt x="45338" y="410536"/>
                </a:lnTo>
                <a:close/>
              </a:path>
              <a:path w="103504" h="447039">
                <a:moveTo>
                  <a:pt x="96265" y="350519"/>
                </a:moveTo>
                <a:lnTo>
                  <a:pt x="92455" y="351535"/>
                </a:lnTo>
                <a:lnTo>
                  <a:pt x="58038" y="410536"/>
                </a:lnTo>
                <a:lnTo>
                  <a:pt x="58038" y="433958"/>
                </a:lnTo>
                <a:lnTo>
                  <a:pt x="59020" y="433958"/>
                </a:lnTo>
                <a:lnTo>
                  <a:pt x="103377" y="357885"/>
                </a:lnTo>
                <a:lnTo>
                  <a:pt x="102362" y="354075"/>
                </a:lnTo>
                <a:lnTo>
                  <a:pt x="96265" y="350519"/>
                </a:lnTo>
                <a:close/>
              </a:path>
              <a:path w="103504" h="447039">
                <a:moveTo>
                  <a:pt x="51688" y="421422"/>
                </a:moveTo>
                <a:lnTo>
                  <a:pt x="46227" y="430783"/>
                </a:lnTo>
                <a:lnTo>
                  <a:pt x="57150" y="430783"/>
                </a:lnTo>
                <a:lnTo>
                  <a:pt x="51688" y="421422"/>
                </a:lnTo>
                <a:close/>
              </a:path>
              <a:path w="103504" h="447039">
                <a:moveTo>
                  <a:pt x="58038" y="410536"/>
                </a:moveTo>
                <a:lnTo>
                  <a:pt x="51688" y="421422"/>
                </a:lnTo>
                <a:lnTo>
                  <a:pt x="57150" y="430783"/>
                </a:lnTo>
                <a:lnTo>
                  <a:pt x="58038" y="430783"/>
                </a:lnTo>
                <a:lnTo>
                  <a:pt x="58038" y="410536"/>
                </a:lnTo>
                <a:close/>
              </a:path>
              <a:path w="103504" h="447039">
                <a:moveTo>
                  <a:pt x="51688" y="25109"/>
                </a:moveTo>
                <a:lnTo>
                  <a:pt x="45338" y="35995"/>
                </a:lnTo>
                <a:lnTo>
                  <a:pt x="45338" y="410536"/>
                </a:lnTo>
                <a:lnTo>
                  <a:pt x="51688" y="421422"/>
                </a:lnTo>
                <a:lnTo>
                  <a:pt x="58038" y="410536"/>
                </a:lnTo>
                <a:lnTo>
                  <a:pt x="58038" y="35995"/>
                </a:lnTo>
                <a:lnTo>
                  <a:pt x="51688" y="25109"/>
                </a:lnTo>
                <a:close/>
              </a:path>
              <a:path w="103504" h="447039">
                <a:moveTo>
                  <a:pt x="51688" y="0"/>
                </a:moveTo>
                <a:lnTo>
                  <a:pt x="0" y="88645"/>
                </a:lnTo>
                <a:lnTo>
                  <a:pt x="1015" y="92455"/>
                </a:lnTo>
                <a:lnTo>
                  <a:pt x="7112" y="96011"/>
                </a:lnTo>
                <a:lnTo>
                  <a:pt x="10921" y="94995"/>
                </a:lnTo>
                <a:lnTo>
                  <a:pt x="45338" y="35995"/>
                </a:lnTo>
                <a:lnTo>
                  <a:pt x="45338" y="12572"/>
                </a:lnTo>
                <a:lnTo>
                  <a:pt x="59020" y="12572"/>
                </a:lnTo>
                <a:lnTo>
                  <a:pt x="51688" y="0"/>
                </a:lnTo>
                <a:close/>
              </a:path>
              <a:path w="103504" h="447039">
                <a:moveTo>
                  <a:pt x="59020" y="12572"/>
                </a:moveTo>
                <a:lnTo>
                  <a:pt x="58038" y="12572"/>
                </a:lnTo>
                <a:lnTo>
                  <a:pt x="58038" y="35995"/>
                </a:lnTo>
                <a:lnTo>
                  <a:pt x="92455" y="94995"/>
                </a:lnTo>
                <a:lnTo>
                  <a:pt x="96265" y="96011"/>
                </a:lnTo>
                <a:lnTo>
                  <a:pt x="102362" y="92455"/>
                </a:lnTo>
                <a:lnTo>
                  <a:pt x="103377" y="88645"/>
                </a:lnTo>
                <a:lnTo>
                  <a:pt x="59020" y="12572"/>
                </a:lnTo>
                <a:close/>
              </a:path>
              <a:path w="103504" h="447039">
                <a:moveTo>
                  <a:pt x="58038" y="12572"/>
                </a:moveTo>
                <a:lnTo>
                  <a:pt x="45338" y="12572"/>
                </a:lnTo>
                <a:lnTo>
                  <a:pt x="45338" y="35995"/>
                </a:lnTo>
                <a:lnTo>
                  <a:pt x="51688" y="25109"/>
                </a:lnTo>
                <a:lnTo>
                  <a:pt x="46227" y="15747"/>
                </a:lnTo>
                <a:lnTo>
                  <a:pt x="58038" y="15747"/>
                </a:lnTo>
                <a:lnTo>
                  <a:pt x="58038" y="12572"/>
                </a:lnTo>
                <a:close/>
              </a:path>
              <a:path w="103504" h="447039">
                <a:moveTo>
                  <a:pt x="58038" y="15747"/>
                </a:moveTo>
                <a:lnTo>
                  <a:pt x="57150" y="15747"/>
                </a:lnTo>
                <a:lnTo>
                  <a:pt x="51688" y="25109"/>
                </a:lnTo>
                <a:lnTo>
                  <a:pt x="58038" y="35995"/>
                </a:lnTo>
                <a:lnTo>
                  <a:pt x="58038" y="15747"/>
                </a:lnTo>
                <a:close/>
              </a:path>
              <a:path w="103504" h="447039">
                <a:moveTo>
                  <a:pt x="57150" y="15747"/>
                </a:moveTo>
                <a:lnTo>
                  <a:pt x="46227" y="15747"/>
                </a:lnTo>
                <a:lnTo>
                  <a:pt x="51688" y="25109"/>
                </a:lnTo>
                <a:lnTo>
                  <a:pt x="57150" y="15747"/>
                </a:lnTo>
                <a:close/>
              </a:path>
            </a:pathLst>
          </a:custGeom>
          <a:solidFill>
            <a:srgbClr val="000000"/>
          </a:solidFill>
        </p:spPr>
        <p:txBody>
          <a:bodyPr wrap="square" lIns="0" tIns="0" rIns="0" bIns="0" rtlCol="0"/>
          <a:lstStyle/>
          <a:p>
            <a:endParaRPr/>
          </a:p>
        </p:txBody>
      </p:sp>
      <p:sp>
        <p:nvSpPr>
          <p:cNvPr id="8" name="object 8"/>
          <p:cNvSpPr txBox="1"/>
          <p:nvPr/>
        </p:nvSpPr>
        <p:spPr>
          <a:xfrm>
            <a:off x="3491880" y="4278709"/>
            <a:ext cx="695124" cy="288627"/>
          </a:xfrm>
          <a:prstGeom prst="rect">
            <a:avLst/>
          </a:prstGeom>
        </p:spPr>
        <p:txBody>
          <a:bodyPr vert="horz" wrap="square" lIns="0" tIns="11516" rIns="0" bIns="0" rtlCol="0" anchor="t">
            <a:spAutoFit/>
          </a:bodyPr>
          <a:lstStyle/>
          <a:p>
            <a:pPr marL="11430">
              <a:spcBef>
                <a:spcPts val="91"/>
              </a:spcBef>
            </a:pPr>
            <a:r>
              <a:rPr spc="9" dirty="0">
                <a:latin typeface="Cambria Math"/>
                <a:cs typeface="Cambria Math"/>
              </a:rPr>
              <a:t>𝑂(1</a:t>
            </a:r>
            <a:r>
              <a:rPr lang="tr-TR" spc="9" dirty="0">
                <a:latin typeface="Cambria Math"/>
                <a:cs typeface="Cambria Math"/>
              </a:rPr>
              <a:t>)</a:t>
            </a:r>
            <a:r>
              <a:rPr lang="tr-TR" sz="2400" spc="476" baseline="1543" dirty="0">
                <a:latin typeface="Cambria Math"/>
                <a:cs typeface="Cambria Math"/>
              </a:rPr>
              <a:t> </a:t>
            </a:r>
            <a:endParaRPr lang="tr-TR" sz="2400" baseline="1543" dirty="0">
              <a:latin typeface="Cambria Math"/>
              <a:ea typeface="Cambria Math"/>
              <a:cs typeface="Cambria Math"/>
            </a:endParaRPr>
          </a:p>
        </p:txBody>
      </p:sp>
      <p:sp>
        <p:nvSpPr>
          <p:cNvPr id="9" name="object 9"/>
          <p:cNvSpPr/>
          <p:nvPr/>
        </p:nvSpPr>
        <p:spPr>
          <a:xfrm>
            <a:off x="4199907" y="3427273"/>
            <a:ext cx="93858" cy="761808"/>
          </a:xfrm>
          <a:custGeom>
            <a:avLst/>
            <a:gdLst/>
            <a:ahLst/>
            <a:cxnLst/>
            <a:rect l="l" t="t" r="r" b="b"/>
            <a:pathLst>
              <a:path w="103504" h="840104">
                <a:moveTo>
                  <a:pt x="7112" y="743712"/>
                </a:moveTo>
                <a:lnTo>
                  <a:pt x="1015" y="747268"/>
                </a:lnTo>
                <a:lnTo>
                  <a:pt x="0" y="751078"/>
                </a:lnTo>
                <a:lnTo>
                  <a:pt x="51688" y="839724"/>
                </a:lnTo>
                <a:lnTo>
                  <a:pt x="59020" y="827151"/>
                </a:lnTo>
                <a:lnTo>
                  <a:pt x="45338" y="827151"/>
                </a:lnTo>
                <a:lnTo>
                  <a:pt x="45338" y="803728"/>
                </a:lnTo>
                <a:lnTo>
                  <a:pt x="10922" y="744728"/>
                </a:lnTo>
                <a:lnTo>
                  <a:pt x="7112" y="743712"/>
                </a:lnTo>
                <a:close/>
              </a:path>
              <a:path w="103504" h="840104">
                <a:moveTo>
                  <a:pt x="45338" y="803728"/>
                </a:moveTo>
                <a:lnTo>
                  <a:pt x="45338" y="827151"/>
                </a:lnTo>
                <a:lnTo>
                  <a:pt x="58038" y="827151"/>
                </a:lnTo>
                <a:lnTo>
                  <a:pt x="58038" y="823976"/>
                </a:lnTo>
                <a:lnTo>
                  <a:pt x="46227" y="823976"/>
                </a:lnTo>
                <a:lnTo>
                  <a:pt x="51688" y="814614"/>
                </a:lnTo>
                <a:lnTo>
                  <a:pt x="45338" y="803728"/>
                </a:lnTo>
                <a:close/>
              </a:path>
              <a:path w="103504" h="840104">
                <a:moveTo>
                  <a:pt x="96265" y="743712"/>
                </a:moveTo>
                <a:lnTo>
                  <a:pt x="92456" y="744728"/>
                </a:lnTo>
                <a:lnTo>
                  <a:pt x="58038" y="803728"/>
                </a:lnTo>
                <a:lnTo>
                  <a:pt x="58038" y="827151"/>
                </a:lnTo>
                <a:lnTo>
                  <a:pt x="59020" y="827151"/>
                </a:lnTo>
                <a:lnTo>
                  <a:pt x="103377" y="751078"/>
                </a:lnTo>
                <a:lnTo>
                  <a:pt x="102362" y="747268"/>
                </a:lnTo>
                <a:lnTo>
                  <a:pt x="96265" y="743712"/>
                </a:lnTo>
                <a:close/>
              </a:path>
              <a:path w="103504" h="840104">
                <a:moveTo>
                  <a:pt x="51688" y="814614"/>
                </a:moveTo>
                <a:lnTo>
                  <a:pt x="46227" y="823976"/>
                </a:lnTo>
                <a:lnTo>
                  <a:pt x="57150" y="823976"/>
                </a:lnTo>
                <a:lnTo>
                  <a:pt x="51688" y="814614"/>
                </a:lnTo>
                <a:close/>
              </a:path>
              <a:path w="103504" h="840104">
                <a:moveTo>
                  <a:pt x="58038" y="803728"/>
                </a:moveTo>
                <a:lnTo>
                  <a:pt x="51688" y="814614"/>
                </a:lnTo>
                <a:lnTo>
                  <a:pt x="57150" y="823976"/>
                </a:lnTo>
                <a:lnTo>
                  <a:pt x="58038" y="823976"/>
                </a:lnTo>
                <a:lnTo>
                  <a:pt x="58038" y="803728"/>
                </a:lnTo>
                <a:close/>
              </a:path>
              <a:path w="103504" h="840104">
                <a:moveTo>
                  <a:pt x="51688" y="25109"/>
                </a:moveTo>
                <a:lnTo>
                  <a:pt x="45338" y="35995"/>
                </a:lnTo>
                <a:lnTo>
                  <a:pt x="45338" y="803728"/>
                </a:lnTo>
                <a:lnTo>
                  <a:pt x="51688" y="814614"/>
                </a:lnTo>
                <a:lnTo>
                  <a:pt x="58038" y="803728"/>
                </a:lnTo>
                <a:lnTo>
                  <a:pt x="58038" y="35995"/>
                </a:lnTo>
                <a:lnTo>
                  <a:pt x="51688" y="25109"/>
                </a:lnTo>
                <a:close/>
              </a:path>
              <a:path w="103504" h="840104">
                <a:moveTo>
                  <a:pt x="51688" y="0"/>
                </a:moveTo>
                <a:lnTo>
                  <a:pt x="0" y="88646"/>
                </a:lnTo>
                <a:lnTo>
                  <a:pt x="1015" y="92456"/>
                </a:lnTo>
                <a:lnTo>
                  <a:pt x="7112" y="96012"/>
                </a:lnTo>
                <a:lnTo>
                  <a:pt x="10922" y="94996"/>
                </a:lnTo>
                <a:lnTo>
                  <a:pt x="45338" y="35995"/>
                </a:lnTo>
                <a:lnTo>
                  <a:pt x="45338" y="12573"/>
                </a:lnTo>
                <a:lnTo>
                  <a:pt x="59020" y="12573"/>
                </a:lnTo>
                <a:lnTo>
                  <a:pt x="51688" y="0"/>
                </a:lnTo>
                <a:close/>
              </a:path>
              <a:path w="103504" h="840104">
                <a:moveTo>
                  <a:pt x="59020" y="12573"/>
                </a:moveTo>
                <a:lnTo>
                  <a:pt x="58038" y="12573"/>
                </a:lnTo>
                <a:lnTo>
                  <a:pt x="58038" y="35995"/>
                </a:lnTo>
                <a:lnTo>
                  <a:pt x="92456" y="94996"/>
                </a:lnTo>
                <a:lnTo>
                  <a:pt x="96265" y="96012"/>
                </a:lnTo>
                <a:lnTo>
                  <a:pt x="102362" y="92456"/>
                </a:lnTo>
                <a:lnTo>
                  <a:pt x="103377" y="88646"/>
                </a:lnTo>
                <a:lnTo>
                  <a:pt x="59020" y="12573"/>
                </a:lnTo>
                <a:close/>
              </a:path>
              <a:path w="103504" h="840104">
                <a:moveTo>
                  <a:pt x="58038" y="12573"/>
                </a:moveTo>
                <a:lnTo>
                  <a:pt x="45338" y="12573"/>
                </a:lnTo>
                <a:lnTo>
                  <a:pt x="45338" y="35995"/>
                </a:lnTo>
                <a:lnTo>
                  <a:pt x="51688" y="25109"/>
                </a:lnTo>
                <a:lnTo>
                  <a:pt x="46227" y="15748"/>
                </a:lnTo>
                <a:lnTo>
                  <a:pt x="58038" y="15748"/>
                </a:lnTo>
                <a:lnTo>
                  <a:pt x="58038" y="12573"/>
                </a:lnTo>
                <a:close/>
              </a:path>
              <a:path w="103504" h="840104">
                <a:moveTo>
                  <a:pt x="58038" y="15748"/>
                </a:moveTo>
                <a:lnTo>
                  <a:pt x="57150" y="15748"/>
                </a:lnTo>
                <a:lnTo>
                  <a:pt x="51688" y="25109"/>
                </a:lnTo>
                <a:lnTo>
                  <a:pt x="58038" y="35995"/>
                </a:lnTo>
                <a:lnTo>
                  <a:pt x="58038" y="15748"/>
                </a:lnTo>
                <a:close/>
              </a:path>
              <a:path w="103504" h="840104">
                <a:moveTo>
                  <a:pt x="57150" y="15748"/>
                </a:moveTo>
                <a:lnTo>
                  <a:pt x="46227" y="15748"/>
                </a:lnTo>
                <a:lnTo>
                  <a:pt x="51688" y="25109"/>
                </a:lnTo>
                <a:lnTo>
                  <a:pt x="57150" y="15748"/>
                </a:lnTo>
                <a:close/>
              </a:path>
            </a:pathLst>
          </a:custGeom>
          <a:solidFill>
            <a:srgbClr val="000000"/>
          </a:solidFill>
        </p:spPr>
        <p:txBody>
          <a:bodyPr wrap="square" lIns="0" tIns="0" rIns="0" bIns="0" rtlCol="0"/>
          <a:lstStyle/>
          <a:p>
            <a:endParaRPr/>
          </a:p>
        </p:txBody>
      </p:sp>
      <p:sp>
        <p:nvSpPr>
          <p:cNvPr id="10" name="object 10"/>
          <p:cNvSpPr txBox="1"/>
          <p:nvPr/>
        </p:nvSpPr>
        <p:spPr>
          <a:xfrm>
            <a:off x="4351922" y="3674990"/>
            <a:ext cx="652126" cy="288627"/>
          </a:xfrm>
          <a:prstGeom prst="rect">
            <a:avLst/>
          </a:prstGeom>
        </p:spPr>
        <p:txBody>
          <a:bodyPr vert="horz" wrap="square" lIns="0" tIns="11516" rIns="0" bIns="0" rtlCol="0" anchor="t">
            <a:spAutoFit/>
          </a:bodyPr>
          <a:lstStyle/>
          <a:p>
            <a:pPr marL="11430">
              <a:spcBef>
                <a:spcPts val="91"/>
              </a:spcBef>
            </a:pPr>
            <a:r>
              <a:rPr spc="18" dirty="0">
                <a:latin typeface="Cambria Math"/>
                <a:cs typeface="Cambria Math"/>
              </a:rPr>
              <a:t>𝑂(𝑛</a:t>
            </a:r>
            <a:r>
              <a:rPr lang="tr-TR" spc="18" dirty="0">
                <a:latin typeface="Cambria Math"/>
                <a:cs typeface="Cambria Math"/>
              </a:rPr>
              <a:t>)</a:t>
            </a:r>
            <a:r>
              <a:rPr lang="tr-TR" sz="2400" spc="476" baseline="1543" dirty="0">
                <a:latin typeface="Cambria Math"/>
                <a:cs typeface="Cambria Math"/>
              </a:rPr>
              <a:t> </a:t>
            </a:r>
            <a:endParaRPr lang="tr-TR" sz="2400" baseline="1543" dirty="0">
              <a:latin typeface="Cambria Math"/>
              <a:ea typeface="Cambria Math"/>
              <a:cs typeface="Cambria Math"/>
            </a:endParaRPr>
          </a:p>
        </p:txBody>
      </p:sp>
    </p:spTree>
    <p:extLst>
      <p:ext uri="{BB962C8B-B14F-4D97-AF65-F5344CB8AC3E}">
        <p14:creationId xmlns:p14="http://schemas.microsoft.com/office/powerpoint/2010/main" val="1863512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67365" y="719498"/>
            <a:ext cx="5734322" cy="781070"/>
          </a:xfrm>
          <a:prstGeom prst="rect">
            <a:avLst/>
          </a:prstGeom>
        </p:spPr>
        <p:txBody>
          <a:bodyPr vert="horz" wrap="square" lIns="0" tIns="11516" rIns="0" bIns="0" rtlCol="0">
            <a:spAutoFit/>
          </a:bodyPr>
          <a:lstStyle/>
          <a:p>
            <a:pPr marL="11516">
              <a:spcBef>
                <a:spcPts val="91"/>
              </a:spcBef>
            </a:pPr>
            <a:r>
              <a:rPr spc="-5" dirty="0">
                <a:latin typeface="Comic Sans MS"/>
                <a:cs typeface="Comic Sans MS"/>
              </a:rPr>
              <a:t>Recursive</a:t>
            </a:r>
            <a:r>
              <a:rPr spc="-68" dirty="0">
                <a:latin typeface="Comic Sans MS"/>
                <a:cs typeface="Comic Sans MS"/>
              </a:rPr>
              <a:t> </a:t>
            </a:r>
            <a:r>
              <a:rPr spc="-5" dirty="0">
                <a:latin typeface="Comic Sans MS"/>
                <a:cs typeface="Comic Sans MS"/>
              </a:rPr>
              <a:t>kodlar?</a:t>
            </a:r>
          </a:p>
        </p:txBody>
      </p:sp>
      <p:sp>
        <p:nvSpPr>
          <p:cNvPr id="3" name="object 3"/>
          <p:cNvSpPr txBox="1"/>
          <p:nvPr/>
        </p:nvSpPr>
        <p:spPr>
          <a:xfrm>
            <a:off x="314904" y="1475052"/>
            <a:ext cx="8514630" cy="3749131"/>
          </a:xfrm>
          <a:prstGeom prst="rect">
            <a:avLst/>
          </a:prstGeom>
        </p:spPr>
        <p:txBody>
          <a:bodyPr vert="horz" wrap="square" lIns="0" tIns="12092" rIns="0" bIns="0" rtlCol="0" anchor="t">
            <a:spAutoFit/>
          </a:bodyPr>
          <a:lstStyle/>
          <a:p>
            <a:pPr marL="11516" marR="4607" algn="just">
              <a:spcBef>
                <a:spcPts val="95"/>
              </a:spcBef>
              <a:buSzPct val="42187"/>
              <a:buChar char="●"/>
              <a:tabLst>
                <a:tab pos="112860" algn="l"/>
              </a:tabLst>
            </a:pPr>
            <a:r>
              <a:rPr sz="2900" spc="-5" dirty="0">
                <a:latin typeface="Arial"/>
                <a:cs typeface="Arial"/>
              </a:rPr>
              <a:t>Zaman karmaşıklığı açısından recursive </a:t>
            </a:r>
            <a:r>
              <a:rPr sz="2900" dirty="0">
                <a:latin typeface="Arial"/>
                <a:cs typeface="Arial"/>
              </a:rPr>
              <a:t>kod </a:t>
            </a:r>
            <a:r>
              <a:rPr sz="2900" spc="-9" dirty="0">
                <a:latin typeface="Arial"/>
                <a:cs typeface="Arial"/>
              </a:rPr>
              <a:t>ile  döngü </a:t>
            </a:r>
            <a:r>
              <a:rPr sz="2900" spc="-5" dirty="0">
                <a:latin typeface="Arial"/>
                <a:cs typeface="Arial"/>
              </a:rPr>
              <a:t>arasında </a:t>
            </a:r>
            <a:r>
              <a:rPr sz="2900" dirty="0">
                <a:latin typeface="Arial"/>
                <a:cs typeface="Arial"/>
              </a:rPr>
              <a:t>fark </a:t>
            </a:r>
            <a:r>
              <a:rPr sz="2900" spc="-27" dirty="0">
                <a:latin typeface="Arial"/>
                <a:cs typeface="Arial"/>
              </a:rPr>
              <a:t>yoktur. </a:t>
            </a:r>
            <a:r>
              <a:rPr sz="2900" spc="-5" dirty="0">
                <a:latin typeface="Arial"/>
                <a:cs typeface="Arial"/>
              </a:rPr>
              <a:t>Ancak bellek  karmaşıklığı açısından arada fark </a:t>
            </a:r>
            <a:r>
              <a:rPr sz="2900" spc="-27" dirty="0">
                <a:latin typeface="Arial"/>
                <a:cs typeface="Arial"/>
              </a:rPr>
              <a:t>vardır. </a:t>
            </a:r>
            <a:r>
              <a:rPr sz="2900" dirty="0">
                <a:latin typeface="Arial"/>
                <a:cs typeface="Arial"/>
              </a:rPr>
              <a:t>Recursive  </a:t>
            </a:r>
            <a:r>
              <a:rPr sz="2900" spc="-5" dirty="0">
                <a:latin typeface="Arial"/>
                <a:cs typeface="Arial"/>
              </a:rPr>
              <a:t>durumda </a:t>
            </a:r>
            <a:r>
              <a:rPr sz="2900" dirty="0">
                <a:latin typeface="Arial"/>
                <a:cs typeface="Arial"/>
              </a:rPr>
              <a:t>N durum </a:t>
            </a:r>
            <a:r>
              <a:rPr sz="2900" spc="-5" dirty="0">
                <a:latin typeface="Arial"/>
                <a:cs typeface="Arial"/>
              </a:rPr>
              <a:t>öncelikle </a:t>
            </a:r>
            <a:r>
              <a:rPr sz="2900" spc="-9" dirty="0">
                <a:latin typeface="Arial"/>
                <a:cs typeface="Arial"/>
              </a:rPr>
              <a:t>belleğe </a:t>
            </a:r>
            <a:r>
              <a:rPr sz="2900" spc="-5" dirty="0">
                <a:latin typeface="Arial"/>
                <a:cs typeface="Arial"/>
              </a:rPr>
              <a:t>yüklenir </a:t>
            </a:r>
            <a:r>
              <a:rPr sz="2900" dirty="0">
                <a:latin typeface="Arial"/>
                <a:cs typeface="Arial"/>
              </a:rPr>
              <a:t>(O(N))  ve </a:t>
            </a:r>
            <a:r>
              <a:rPr sz="2900" spc="-5" dirty="0">
                <a:latin typeface="Arial"/>
                <a:cs typeface="Arial"/>
              </a:rPr>
              <a:t>sonra </a:t>
            </a:r>
            <a:r>
              <a:rPr sz="2900" spc="-23" dirty="0">
                <a:latin typeface="Arial"/>
                <a:cs typeface="Arial"/>
              </a:rPr>
              <a:t>hesaplanır. </a:t>
            </a:r>
            <a:r>
              <a:rPr sz="2900" dirty="0">
                <a:latin typeface="Arial"/>
                <a:cs typeface="Arial"/>
              </a:rPr>
              <a:t>(Stack </a:t>
            </a:r>
            <a:r>
              <a:rPr sz="2900" spc="-5" dirty="0">
                <a:latin typeface="Arial"/>
                <a:cs typeface="Arial"/>
              </a:rPr>
              <a:t>yapısı şeklinde </a:t>
            </a:r>
            <a:r>
              <a:rPr sz="2900" spc="-23" dirty="0">
                <a:latin typeface="Arial"/>
                <a:cs typeface="Arial"/>
              </a:rPr>
              <a:t>çalışır.  </a:t>
            </a:r>
            <a:r>
              <a:rPr sz="2900" spc="-5" dirty="0">
                <a:latin typeface="Arial"/>
                <a:cs typeface="Arial"/>
              </a:rPr>
              <a:t>İleri de</a:t>
            </a:r>
            <a:r>
              <a:rPr sz="2900" spc="-14" dirty="0">
                <a:latin typeface="Arial"/>
                <a:cs typeface="Arial"/>
              </a:rPr>
              <a:t> </a:t>
            </a:r>
            <a:r>
              <a:rPr sz="2900" spc="-5" dirty="0">
                <a:latin typeface="Arial"/>
                <a:cs typeface="Arial"/>
              </a:rPr>
              <a:t>anlatılacak)</a:t>
            </a:r>
            <a:endParaRPr sz="2900">
              <a:latin typeface="Arial"/>
              <a:cs typeface="Arial"/>
            </a:endParaRPr>
          </a:p>
          <a:p>
            <a:pPr marL="11430" marR="5715" algn="just">
              <a:spcBef>
                <a:spcPts val="1274"/>
              </a:spcBef>
              <a:buSzPct val="42187"/>
              <a:buChar char="●"/>
              <a:tabLst>
                <a:tab pos="112860" algn="l"/>
              </a:tabLst>
            </a:pPr>
            <a:r>
              <a:rPr sz="2900" dirty="0">
                <a:latin typeface="Arial"/>
                <a:cs typeface="Arial"/>
              </a:rPr>
              <a:t>Ancak </a:t>
            </a:r>
            <a:r>
              <a:rPr sz="2900" spc="-9" dirty="0">
                <a:latin typeface="Arial"/>
                <a:cs typeface="Arial"/>
              </a:rPr>
              <a:t>döngüde her döngü </a:t>
            </a:r>
            <a:r>
              <a:rPr sz="2900" spc="-5" dirty="0">
                <a:latin typeface="Arial"/>
                <a:cs typeface="Arial"/>
              </a:rPr>
              <a:t>sonunda işlem</a:t>
            </a:r>
            <a:r>
              <a:rPr lang="tr-TR" sz="2900" spc="-5" dirty="0">
                <a:latin typeface="Arial"/>
                <a:cs typeface="Arial"/>
              </a:rPr>
              <a:t> </a:t>
            </a:r>
            <a:r>
              <a:rPr sz="2900" spc="-5" dirty="0">
                <a:latin typeface="Arial"/>
                <a:cs typeface="Arial"/>
              </a:rPr>
              <a:t> </a:t>
            </a:r>
            <a:r>
              <a:rPr sz="2900" spc="-18" dirty="0" err="1">
                <a:latin typeface="Arial"/>
                <a:cs typeface="Arial"/>
              </a:rPr>
              <a:t>hesaplanır</a:t>
            </a:r>
            <a:r>
              <a:rPr sz="2900" spc="-18" dirty="0">
                <a:latin typeface="Arial"/>
                <a:cs typeface="Arial"/>
              </a:rPr>
              <a:t>. </a:t>
            </a:r>
            <a:r>
              <a:rPr sz="2900" spc="-5" dirty="0" err="1">
                <a:latin typeface="Arial"/>
                <a:cs typeface="Arial"/>
              </a:rPr>
              <a:t>Belleğe</a:t>
            </a:r>
            <a:r>
              <a:rPr sz="2900" spc="-5" dirty="0">
                <a:latin typeface="Arial"/>
                <a:cs typeface="Arial"/>
              </a:rPr>
              <a:t> </a:t>
            </a:r>
            <a:r>
              <a:rPr sz="2900" spc="-5" dirty="0" err="1">
                <a:latin typeface="Arial"/>
                <a:cs typeface="Arial"/>
              </a:rPr>
              <a:t>maliyeti</a:t>
            </a:r>
            <a:r>
              <a:rPr sz="2900" spc="-5" dirty="0">
                <a:latin typeface="Arial"/>
                <a:cs typeface="Arial"/>
              </a:rPr>
              <a:t> </a:t>
            </a:r>
            <a:r>
              <a:rPr lang="tr-TR" sz="2900" spc="-5" dirty="0">
                <a:latin typeface="Arial"/>
                <a:cs typeface="Arial"/>
              </a:rPr>
              <a:t>sadece </a:t>
            </a:r>
            <a:r>
              <a:rPr sz="2900" spc="-23" dirty="0">
                <a:latin typeface="Arial"/>
                <a:cs typeface="Arial"/>
              </a:rPr>
              <a:t>O(1)’dir.</a:t>
            </a:r>
            <a:endParaRPr sz="2900" dirty="0">
              <a:latin typeface="Arial"/>
              <a:cs typeface="Arial"/>
            </a:endParaRPr>
          </a:p>
        </p:txBody>
      </p:sp>
    </p:spTree>
    <p:extLst>
      <p:ext uri="{BB962C8B-B14F-4D97-AF65-F5344CB8AC3E}">
        <p14:creationId xmlns:p14="http://schemas.microsoft.com/office/powerpoint/2010/main" val="877781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45469" y="664265"/>
            <a:ext cx="7287792" cy="781070"/>
          </a:xfrm>
          <a:prstGeom prst="rect">
            <a:avLst/>
          </a:prstGeom>
        </p:spPr>
        <p:txBody>
          <a:bodyPr vert="horz" wrap="square" lIns="0" tIns="11516" rIns="0" bIns="0" rtlCol="0">
            <a:spAutoFit/>
          </a:bodyPr>
          <a:lstStyle/>
          <a:p>
            <a:pPr marL="11516">
              <a:spcBef>
                <a:spcPts val="91"/>
              </a:spcBef>
            </a:pPr>
            <a:r>
              <a:rPr lang="en-US" dirty="0"/>
              <a:t>Bellek</a:t>
            </a:r>
            <a:r>
              <a:rPr lang="en-US" spc="-59" dirty="0"/>
              <a:t> </a:t>
            </a:r>
            <a:r>
              <a:rPr lang="en-US" spc="-5" dirty="0"/>
              <a:t>Gereksimi</a:t>
            </a:r>
            <a:endParaRPr spc="-5" dirty="0"/>
          </a:p>
        </p:txBody>
      </p:sp>
      <p:sp>
        <p:nvSpPr>
          <p:cNvPr id="3" name="object 3"/>
          <p:cNvSpPr txBox="1"/>
          <p:nvPr/>
        </p:nvSpPr>
        <p:spPr>
          <a:xfrm>
            <a:off x="4235262" y="1603236"/>
            <a:ext cx="4259330" cy="458486"/>
          </a:xfrm>
          <a:prstGeom prst="rect">
            <a:avLst/>
          </a:prstGeom>
        </p:spPr>
        <p:txBody>
          <a:bodyPr vert="horz" wrap="square" lIns="0" tIns="12092" rIns="0" bIns="0" rtlCol="0">
            <a:spAutoFit/>
          </a:bodyPr>
          <a:lstStyle/>
          <a:p>
            <a:pPr marL="11516">
              <a:spcBef>
                <a:spcPts val="95"/>
              </a:spcBef>
              <a:tabLst>
                <a:tab pos="992710" algn="l"/>
                <a:tab pos="2382735" algn="l"/>
              </a:tabLst>
            </a:pPr>
            <a:r>
              <a:rPr sz="2900" spc="-5" dirty="0">
                <a:latin typeface="Arial"/>
                <a:cs typeface="Arial"/>
              </a:rPr>
              <a:t>içi</a:t>
            </a:r>
            <a:r>
              <a:rPr sz="2900" dirty="0">
                <a:latin typeface="Arial"/>
                <a:cs typeface="Arial"/>
              </a:rPr>
              <a:t>n	b</a:t>
            </a:r>
            <a:r>
              <a:rPr sz="2900" spc="-9" dirty="0">
                <a:latin typeface="Arial"/>
                <a:cs typeface="Arial"/>
              </a:rPr>
              <a:t>e</a:t>
            </a:r>
            <a:r>
              <a:rPr sz="2900" dirty="0">
                <a:latin typeface="Arial"/>
                <a:cs typeface="Arial"/>
              </a:rPr>
              <a:t>ll</a:t>
            </a:r>
            <a:r>
              <a:rPr sz="2900" spc="-14" dirty="0">
                <a:latin typeface="Arial"/>
                <a:cs typeface="Arial"/>
              </a:rPr>
              <a:t>e</a:t>
            </a:r>
            <a:r>
              <a:rPr sz="2900" dirty="0">
                <a:latin typeface="Arial"/>
                <a:cs typeface="Arial"/>
              </a:rPr>
              <a:t>k	gere</a:t>
            </a:r>
            <a:r>
              <a:rPr sz="2900" spc="-14" dirty="0">
                <a:latin typeface="Arial"/>
                <a:cs typeface="Arial"/>
              </a:rPr>
              <a:t>k</a:t>
            </a:r>
            <a:r>
              <a:rPr sz="2900" dirty="0">
                <a:latin typeface="Arial"/>
                <a:cs typeface="Arial"/>
              </a:rPr>
              <a:t>sinimi</a:t>
            </a:r>
            <a:endParaRPr sz="2900">
              <a:latin typeface="Arial"/>
              <a:cs typeface="Arial"/>
            </a:endParaRPr>
          </a:p>
        </p:txBody>
      </p:sp>
      <p:sp>
        <p:nvSpPr>
          <p:cNvPr id="4" name="object 4"/>
          <p:cNvSpPr txBox="1"/>
          <p:nvPr/>
        </p:nvSpPr>
        <p:spPr>
          <a:xfrm>
            <a:off x="637454" y="1603236"/>
            <a:ext cx="3194066" cy="857304"/>
          </a:xfrm>
          <a:prstGeom prst="rect">
            <a:avLst/>
          </a:prstGeom>
        </p:spPr>
        <p:txBody>
          <a:bodyPr vert="horz" wrap="square" lIns="0" tIns="61613" rIns="0" bIns="0" rtlCol="0">
            <a:spAutoFit/>
          </a:bodyPr>
          <a:lstStyle/>
          <a:p>
            <a:pPr marL="11516" marR="4607">
              <a:lnSpc>
                <a:spcPts val="3138"/>
              </a:lnSpc>
              <a:spcBef>
                <a:spcPts val="485"/>
              </a:spcBef>
              <a:buSzPct val="42187"/>
              <a:buChar char="●"/>
              <a:tabLst>
                <a:tab pos="112860" algn="l"/>
                <a:tab pos="2178319" algn="l"/>
              </a:tabLst>
            </a:pPr>
            <a:r>
              <a:rPr sz="2900" dirty="0">
                <a:latin typeface="Arial"/>
                <a:cs typeface="Arial"/>
              </a:rPr>
              <a:t>Re</a:t>
            </a:r>
            <a:r>
              <a:rPr sz="2900" spc="5" dirty="0">
                <a:latin typeface="Arial"/>
                <a:cs typeface="Arial"/>
              </a:rPr>
              <a:t>c</a:t>
            </a:r>
            <a:r>
              <a:rPr sz="2900" spc="-18" dirty="0">
                <a:latin typeface="Arial"/>
                <a:cs typeface="Arial"/>
              </a:rPr>
              <a:t>u</a:t>
            </a:r>
            <a:r>
              <a:rPr sz="2900" dirty="0">
                <a:latin typeface="Arial"/>
                <a:cs typeface="Arial"/>
              </a:rPr>
              <a:t>r</a:t>
            </a:r>
            <a:r>
              <a:rPr sz="2900" spc="5" dirty="0">
                <a:latin typeface="Arial"/>
                <a:cs typeface="Arial"/>
              </a:rPr>
              <a:t>s</a:t>
            </a:r>
            <a:r>
              <a:rPr sz="2900" spc="-14" dirty="0">
                <a:latin typeface="Arial"/>
                <a:cs typeface="Arial"/>
              </a:rPr>
              <a:t>i</a:t>
            </a:r>
            <a:r>
              <a:rPr sz="2900" dirty="0">
                <a:latin typeface="Arial"/>
                <a:cs typeface="Arial"/>
              </a:rPr>
              <a:t>ve	ko</a:t>
            </a:r>
            <a:r>
              <a:rPr sz="2900" spc="-9" dirty="0">
                <a:latin typeface="Arial"/>
                <a:cs typeface="Arial"/>
              </a:rPr>
              <a:t>d</a:t>
            </a:r>
            <a:r>
              <a:rPr sz="2900" dirty="0">
                <a:latin typeface="Arial"/>
                <a:cs typeface="Arial"/>
              </a:rPr>
              <a:t>lar  </a:t>
            </a:r>
            <a:r>
              <a:rPr sz="2900" spc="-23" dirty="0">
                <a:latin typeface="Arial"/>
                <a:cs typeface="Arial"/>
              </a:rPr>
              <a:t>fazladır.</a:t>
            </a:r>
            <a:endParaRPr sz="2900">
              <a:latin typeface="Arial"/>
              <a:cs typeface="Arial"/>
            </a:endParaRPr>
          </a:p>
        </p:txBody>
      </p:sp>
      <p:sp>
        <p:nvSpPr>
          <p:cNvPr id="5" name="object 5"/>
          <p:cNvSpPr txBox="1"/>
          <p:nvPr/>
        </p:nvSpPr>
        <p:spPr>
          <a:xfrm>
            <a:off x="637454" y="2481129"/>
            <a:ext cx="7857621" cy="1726773"/>
          </a:xfrm>
          <a:prstGeom prst="rect">
            <a:avLst/>
          </a:prstGeom>
        </p:spPr>
        <p:txBody>
          <a:bodyPr vert="horz" wrap="square" lIns="0" tIns="61613" rIns="0" bIns="0" rtlCol="0" anchor="t">
            <a:spAutoFit/>
          </a:bodyPr>
          <a:lstStyle/>
          <a:p>
            <a:pPr marL="11430" marR="4445" algn="just">
              <a:lnSpc>
                <a:spcPts val="3138"/>
              </a:lnSpc>
              <a:spcBef>
                <a:spcPts val="676"/>
              </a:spcBef>
              <a:buSzPct val="42187"/>
              <a:buChar char="●"/>
              <a:tabLst>
                <a:tab pos="112860" algn="l"/>
              </a:tabLst>
            </a:pPr>
            <a:r>
              <a:rPr sz="2900" spc="-41" dirty="0">
                <a:latin typeface="Arial"/>
                <a:cs typeface="Arial"/>
              </a:rPr>
              <a:t>Veri </a:t>
            </a:r>
            <a:r>
              <a:rPr sz="2900" spc="-5" dirty="0">
                <a:latin typeface="Arial"/>
                <a:cs typeface="Arial"/>
              </a:rPr>
              <a:t>için bellek gereksinimi, </a:t>
            </a:r>
            <a:r>
              <a:rPr sz="2900" spc="-9" dirty="0">
                <a:latin typeface="Arial"/>
                <a:cs typeface="Arial"/>
              </a:rPr>
              <a:t>doğrudan </a:t>
            </a:r>
            <a:r>
              <a:rPr sz="2900" spc="-5" dirty="0">
                <a:latin typeface="Arial"/>
                <a:cs typeface="Arial"/>
              </a:rPr>
              <a:t>program</a:t>
            </a:r>
            <a:r>
              <a:rPr lang="tr-TR" sz="2900" spc="-5" dirty="0">
                <a:latin typeface="Arial"/>
                <a:cs typeface="Arial"/>
              </a:rPr>
              <a:t> </a:t>
            </a:r>
            <a:r>
              <a:rPr sz="2900" spc="-5" dirty="0">
                <a:latin typeface="Arial"/>
                <a:cs typeface="Arial"/>
              </a:rPr>
              <a:t> içerisinde kullanılan değişken/sabit sayısı </a:t>
            </a:r>
            <a:r>
              <a:rPr sz="2900" spc="-9" dirty="0">
                <a:latin typeface="Arial"/>
                <a:cs typeface="Arial"/>
              </a:rPr>
              <a:t>ve</a:t>
            </a:r>
            <a:r>
              <a:rPr lang="tr-TR" sz="2900" spc="-9" dirty="0">
                <a:latin typeface="Arial"/>
                <a:cs typeface="Arial"/>
              </a:rPr>
              <a:t> </a:t>
            </a:r>
            <a:r>
              <a:rPr sz="2900" spc="-9" dirty="0">
                <a:latin typeface="Arial"/>
                <a:cs typeface="Arial"/>
              </a:rPr>
              <a:t> </a:t>
            </a:r>
            <a:r>
              <a:rPr sz="2900" spc="-5" dirty="0">
                <a:latin typeface="Arial"/>
                <a:cs typeface="Arial"/>
              </a:rPr>
              <a:t>türüne, </a:t>
            </a:r>
            <a:r>
              <a:rPr sz="2900" dirty="0">
                <a:latin typeface="Arial"/>
                <a:cs typeface="Arial"/>
              </a:rPr>
              <a:t>veri yapısına</a:t>
            </a:r>
            <a:r>
              <a:rPr sz="2900" spc="-95" dirty="0">
                <a:latin typeface="Arial"/>
                <a:cs typeface="Arial"/>
              </a:rPr>
              <a:t> </a:t>
            </a:r>
            <a:r>
              <a:rPr sz="2900" spc="-23" dirty="0">
                <a:latin typeface="Arial"/>
                <a:cs typeface="Arial"/>
              </a:rPr>
              <a:t>bağlıdır.</a:t>
            </a:r>
            <a:endParaRPr lang="tr-TR" sz="2900" dirty="0">
              <a:latin typeface="Arial"/>
              <a:cs typeface="Arial"/>
            </a:endParaRPr>
          </a:p>
          <a:p>
            <a:pPr marL="111760" indent="-100965" algn="just">
              <a:spcBef>
                <a:spcPts val="230"/>
              </a:spcBef>
              <a:buSzPct val="42187"/>
              <a:buChar char="●"/>
              <a:tabLst>
                <a:tab pos="112860" algn="l"/>
              </a:tabLst>
            </a:pPr>
            <a:endParaRPr sz="2900" spc="-5" dirty="0">
              <a:latin typeface="Arial"/>
              <a:cs typeface="Arial"/>
            </a:endParaRPr>
          </a:p>
        </p:txBody>
      </p:sp>
    </p:spTree>
    <p:extLst>
      <p:ext uri="{BB962C8B-B14F-4D97-AF65-F5344CB8AC3E}">
        <p14:creationId xmlns:p14="http://schemas.microsoft.com/office/powerpoint/2010/main" val="2972749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2D42779-9DE1-40B0-A5C4-C8C7FFB20B30}"/>
              </a:ext>
            </a:extLst>
          </p:cNvPr>
          <p:cNvSpPr>
            <a:spLocks noGrp="1"/>
          </p:cNvSpPr>
          <p:nvPr>
            <p:ph type="title"/>
          </p:nvPr>
        </p:nvSpPr>
        <p:spPr/>
        <p:txBody>
          <a:bodyPr/>
          <a:lstStyle/>
          <a:p>
            <a:endParaRPr lang="tr-TR"/>
          </a:p>
        </p:txBody>
      </p:sp>
      <p:pic>
        <p:nvPicPr>
          <p:cNvPr id="4" name="Resim 4" descr="metin içeren bir resim&#10;&#10;Çok yüksek güvenilirlikle oluşturulmuş açıklama">
            <a:extLst>
              <a:ext uri="{FF2B5EF4-FFF2-40B4-BE49-F238E27FC236}">
                <a16:creationId xmlns:a16="http://schemas.microsoft.com/office/drawing/2014/main" id="{BBA56C72-7F39-4BB7-8272-A187F3272FF8}"/>
              </a:ext>
            </a:extLst>
          </p:cNvPr>
          <p:cNvPicPr>
            <a:picLocks noGrp="1" noChangeAspect="1"/>
          </p:cNvPicPr>
          <p:nvPr>
            <p:ph idx="1"/>
          </p:nvPr>
        </p:nvPicPr>
        <p:blipFill>
          <a:blip r:embed="rId2" cstate="print"/>
          <a:stretch>
            <a:fillRect/>
          </a:stretch>
        </p:blipFill>
        <p:spPr>
          <a:xfrm>
            <a:off x="160114" y="989232"/>
            <a:ext cx="8812511" cy="5402934"/>
          </a:xfrm>
        </p:spPr>
      </p:pic>
    </p:spTree>
    <p:extLst>
      <p:ext uri="{BB962C8B-B14F-4D97-AF65-F5344CB8AC3E}">
        <p14:creationId xmlns:p14="http://schemas.microsoft.com/office/powerpoint/2010/main" val="461394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8CA682-C818-4614-983F-C911438D4479}"/>
              </a:ext>
            </a:extLst>
          </p:cNvPr>
          <p:cNvSpPr>
            <a:spLocks noGrp="1"/>
          </p:cNvSpPr>
          <p:nvPr>
            <p:ph type="title"/>
          </p:nvPr>
        </p:nvSpPr>
        <p:spPr/>
        <p:txBody>
          <a:bodyPr/>
          <a:lstStyle/>
          <a:p>
            <a:endParaRPr lang="tr-TR"/>
          </a:p>
        </p:txBody>
      </p:sp>
      <p:pic>
        <p:nvPicPr>
          <p:cNvPr id="4" name="Resim 4" descr="metin, gazete içeren bir resim&#10;&#10;Çok yüksek güvenilirlikle oluşturulmuş açıklama">
            <a:extLst>
              <a:ext uri="{FF2B5EF4-FFF2-40B4-BE49-F238E27FC236}">
                <a16:creationId xmlns:a16="http://schemas.microsoft.com/office/drawing/2014/main" id="{8C8AAA67-1911-429B-98F6-F749073E645F}"/>
              </a:ext>
            </a:extLst>
          </p:cNvPr>
          <p:cNvPicPr>
            <a:picLocks noGrp="1" noChangeAspect="1"/>
          </p:cNvPicPr>
          <p:nvPr>
            <p:ph idx="1"/>
          </p:nvPr>
        </p:nvPicPr>
        <p:blipFill>
          <a:blip r:embed="rId2" cstate="print"/>
          <a:stretch>
            <a:fillRect/>
          </a:stretch>
        </p:blipFill>
        <p:spPr>
          <a:xfrm>
            <a:off x="498855" y="99607"/>
            <a:ext cx="8135028" cy="6664175"/>
          </a:xfrm>
        </p:spPr>
      </p:pic>
    </p:spTree>
    <p:extLst>
      <p:ext uri="{BB962C8B-B14F-4D97-AF65-F5344CB8AC3E}">
        <p14:creationId xmlns:p14="http://schemas.microsoft.com/office/powerpoint/2010/main" val="429988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30213" y="648545"/>
            <a:ext cx="7323386" cy="781070"/>
          </a:xfrm>
          <a:prstGeom prst="rect">
            <a:avLst/>
          </a:prstGeom>
        </p:spPr>
        <p:txBody>
          <a:bodyPr vert="horz" wrap="square" lIns="0" tIns="11516" rIns="0" bIns="0" rtlCol="0">
            <a:spAutoFit/>
          </a:bodyPr>
          <a:lstStyle/>
          <a:p>
            <a:pPr marL="11516">
              <a:spcBef>
                <a:spcPts val="91"/>
              </a:spcBef>
            </a:pPr>
            <a:r>
              <a:rPr dirty="0"/>
              <a:t>Zaman Karmaşıklığı</a:t>
            </a:r>
            <a:r>
              <a:rPr spc="-86" dirty="0"/>
              <a:t> </a:t>
            </a:r>
            <a:r>
              <a:rPr dirty="0"/>
              <a:t>Örneği</a:t>
            </a:r>
          </a:p>
        </p:txBody>
      </p:sp>
      <p:pic>
        <p:nvPicPr>
          <p:cNvPr id="6" name="Resim 6">
            <a:extLst>
              <a:ext uri="{FF2B5EF4-FFF2-40B4-BE49-F238E27FC236}">
                <a16:creationId xmlns:a16="http://schemas.microsoft.com/office/drawing/2014/main" id="{20102E2D-24DC-439C-B417-F81B87D6F1F7}"/>
              </a:ext>
            </a:extLst>
          </p:cNvPr>
          <p:cNvPicPr>
            <a:picLocks noChangeAspect="1"/>
          </p:cNvPicPr>
          <p:nvPr/>
        </p:nvPicPr>
        <p:blipFill>
          <a:blip r:embed="rId2" cstate="print"/>
          <a:stretch>
            <a:fillRect/>
          </a:stretch>
        </p:blipFill>
        <p:spPr>
          <a:xfrm>
            <a:off x="306301" y="1667740"/>
            <a:ext cx="8621485" cy="4637366"/>
          </a:xfrm>
          <a:prstGeom prst="rect">
            <a:avLst/>
          </a:prstGeom>
        </p:spPr>
      </p:pic>
    </p:spTree>
    <p:extLst>
      <p:ext uri="{BB962C8B-B14F-4D97-AF65-F5344CB8AC3E}">
        <p14:creationId xmlns:p14="http://schemas.microsoft.com/office/powerpoint/2010/main" val="19461900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842588"/>
            <a:ext cx="3528755" cy="519460"/>
          </a:xfrm>
          <a:prstGeom prst="rect">
            <a:avLst/>
          </a:prstGeom>
        </p:spPr>
        <p:txBody>
          <a:bodyPr vert="horz" wrap="square" lIns="0" tIns="11516" rIns="0" bIns="0" rtlCol="0">
            <a:spAutoFit/>
          </a:bodyPr>
          <a:lstStyle/>
          <a:p>
            <a:pPr marL="11430">
              <a:spcBef>
                <a:spcPts val="91"/>
              </a:spcBef>
            </a:pPr>
            <a:r>
              <a:rPr b="1" dirty="0">
                <a:solidFill>
                  <a:schemeClr val="tx1"/>
                </a:solidFill>
              </a:rPr>
              <a:t>Karmaşıklık</a:t>
            </a:r>
            <a:endParaRPr lang="tr-TR" b="1">
              <a:solidFill>
                <a:schemeClr val="tx1"/>
              </a:solidFill>
            </a:endParaRPr>
          </a:p>
        </p:txBody>
      </p:sp>
      <p:sp>
        <p:nvSpPr>
          <p:cNvPr id="3" name="object 3"/>
          <p:cNvSpPr/>
          <p:nvPr/>
        </p:nvSpPr>
        <p:spPr>
          <a:xfrm>
            <a:off x="391095" y="1370909"/>
            <a:ext cx="8358123" cy="4962635"/>
          </a:xfrm>
          <a:prstGeom prst="rect">
            <a:avLst/>
          </a:prstGeom>
          <a:blipFill>
            <a:blip r:embed="rId2"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617103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723605"/>
            <a:ext cx="8630857" cy="627182"/>
          </a:xfrm>
          <a:prstGeom prst="rect">
            <a:avLst/>
          </a:prstGeom>
        </p:spPr>
        <p:txBody>
          <a:bodyPr vert="horz" wrap="square" lIns="0" tIns="11516" rIns="0" bIns="0" rtlCol="0">
            <a:spAutoFit/>
          </a:bodyPr>
          <a:lstStyle/>
          <a:p>
            <a:pPr marL="11430">
              <a:spcBef>
                <a:spcPts val="91"/>
              </a:spcBef>
            </a:pPr>
            <a:r>
              <a:rPr sz="4000" dirty="0"/>
              <a:t>Zaman Karmaşıklığı ve Büyüme</a:t>
            </a:r>
            <a:r>
              <a:rPr sz="4000" spc="-109" dirty="0"/>
              <a:t> </a:t>
            </a:r>
            <a:r>
              <a:rPr sz="4000" spc="-5" dirty="0"/>
              <a:t>Hızı</a:t>
            </a:r>
            <a:endParaRPr lang="tr-TR" sz="4000" spc="-5" dirty="0">
              <a:cs typeface="Calibri"/>
            </a:endParaRPr>
          </a:p>
        </p:txBody>
      </p:sp>
      <p:graphicFrame>
        <p:nvGraphicFramePr>
          <p:cNvPr id="3" name="object 3"/>
          <p:cNvGraphicFramePr>
            <a:graphicFrameLocks noGrp="1"/>
          </p:cNvGraphicFramePr>
          <p:nvPr>
            <p:extLst>
              <p:ext uri="{D42A27DB-BD31-4B8C-83A1-F6EECF244321}">
                <p14:modId xmlns:p14="http://schemas.microsoft.com/office/powerpoint/2010/main" val="3036050694"/>
              </p:ext>
            </p:extLst>
          </p:nvPr>
        </p:nvGraphicFramePr>
        <p:xfrm>
          <a:off x="508067" y="1583732"/>
          <a:ext cx="8299850" cy="4547732"/>
        </p:xfrm>
        <a:graphic>
          <a:graphicData uri="http://schemas.openxmlformats.org/drawingml/2006/table">
            <a:tbl>
              <a:tblPr firstRow="1" bandRow="1">
                <a:tableStyleId>{2D5ABB26-0587-4C30-8999-92F81FD0307C}</a:tableStyleId>
              </a:tblPr>
              <a:tblGrid>
                <a:gridCol w="3023624">
                  <a:extLst>
                    <a:ext uri="{9D8B030D-6E8A-4147-A177-3AD203B41FA5}">
                      <a16:colId xmlns:a16="http://schemas.microsoft.com/office/drawing/2014/main" val="20000"/>
                    </a:ext>
                  </a:extLst>
                </a:gridCol>
                <a:gridCol w="5276226">
                  <a:extLst>
                    <a:ext uri="{9D8B030D-6E8A-4147-A177-3AD203B41FA5}">
                      <a16:colId xmlns:a16="http://schemas.microsoft.com/office/drawing/2014/main" val="20001"/>
                    </a:ext>
                  </a:extLst>
                </a:gridCol>
              </a:tblGrid>
              <a:tr h="479196">
                <a:tc>
                  <a:txBody>
                    <a:bodyPr/>
                    <a:lstStyle/>
                    <a:p>
                      <a:pPr marL="90805">
                        <a:lnSpc>
                          <a:spcPct val="100000"/>
                        </a:lnSpc>
                        <a:spcBef>
                          <a:spcPts val="315"/>
                        </a:spcBef>
                      </a:pPr>
                      <a:r>
                        <a:rPr sz="1600" b="1" spc="-5" dirty="0">
                          <a:latin typeface="Arial"/>
                          <a:cs typeface="Arial"/>
                        </a:rPr>
                        <a:t>Zaman</a:t>
                      </a:r>
                      <a:r>
                        <a:rPr sz="1600" b="1" dirty="0">
                          <a:latin typeface="Arial"/>
                          <a:cs typeface="Arial"/>
                        </a:rPr>
                        <a:t> </a:t>
                      </a:r>
                      <a:r>
                        <a:rPr sz="1600" b="1" spc="-5" dirty="0">
                          <a:latin typeface="Arial"/>
                          <a:cs typeface="Arial"/>
                        </a:rPr>
                        <a:t>karmaşıklığı</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15"/>
                        </a:spcBef>
                      </a:pPr>
                      <a:r>
                        <a:rPr sz="1600" b="1" spc="-5" dirty="0">
                          <a:latin typeface="Arial"/>
                          <a:cs typeface="Arial"/>
                        </a:rPr>
                        <a:t>Örnek</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0"/>
                  </a:ext>
                </a:extLst>
              </a:tr>
              <a:tr h="479196">
                <a:tc>
                  <a:txBody>
                    <a:bodyPr/>
                    <a:lstStyle/>
                    <a:p>
                      <a:pPr marL="90805">
                        <a:lnSpc>
                          <a:spcPct val="100000"/>
                        </a:lnSpc>
                        <a:spcBef>
                          <a:spcPts val="315"/>
                        </a:spcBef>
                        <a:tabLst>
                          <a:tab pos="739140" algn="l"/>
                        </a:tabLst>
                      </a:pPr>
                      <a:r>
                        <a:rPr sz="1600" dirty="0">
                          <a:latin typeface="Arial"/>
                          <a:cs typeface="Arial"/>
                        </a:rPr>
                        <a:t>O(1)	</a:t>
                      </a:r>
                      <a:r>
                        <a:rPr sz="1600" i="1" spc="-5" dirty="0">
                          <a:latin typeface="Arial"/>
                          <a:cs typeface="Arial"/>
                        </a:rPr>
                        <a:t>sabit</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15"/>
                        </a:spcBef>
                      </a:pPr>
                      <a:r>
                        <a:rPr sz="1600" spc="-5" dirty="0">
                          <a:latin typeface="Arial"/>
                          <a:cs typeface="Arial"/>
                        </a:rPr>
                        <a:t>Bağlı </a:t>
                      </a:r>
                      <a:r>
                        <a:rPr sz="1600" spc="-10" dirty="0">
                          <a:latin typeface="Arial"/>
                          <a:cs typeface="Arial"/>
                        </a:rPr>
                        <a:t>listeye </a:t>
                      </a:r>
                      <a:r>
                        <a:rPr sz="1600" spc="-5" dirty="0">
                          <a:latin typeface="Arial"/>
                          <a:cs typeface="Arial"/>
                        </a:rPr>
                        <a:t>ilk eleman olarak ekleme</a:t>
                      </a:r>
                      <a:r>
                        <a:rPr sz="1600" spc="95" dirty="0">
                          <a:latin typeface="Arial"/>
                          <a:cs typeface="Arial"/>
                        </a:rPr>
                        <a:t> </a:t>
                      </a:r>
                      <a:r>
                        <a:rPr sz="1600" spc="-10" dirty="0">
                          <a:latin typeface="Arial"/>
                          <a:cs typeface="Arial"/>
                        </a:rPr>
                        <a:t>yapma</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1"/>
                  </a:ext>
                </a:extLst>
              </a:tr>
              <a:tr h="479311">
                <a:tc>
                  <a:txBody>
                    <a:bodyPr/>
                    <a:lstStyle/>
                    <a:p>
                      <a:pPr marL="90805">
                        <a:lnSpc>
                          <a:spcPct val="100000"/>
                        </a:lnSpc>
                        <a:spcBef>
                          <a:spcPts val="315"/>
                        </a:spcBef>
                        <a:tabLst>
                          <a:tab pos="1260475" algn="l"/>
                        </a:tabLst>
                      </a:pPr>
                      <a:r>
                        <a:rPr sz="1600" spc="-5" dirty="0">
                          <a:latin typeface="Arial"/>
                          <a:cs typeface="Arial"/>
                        </a:rPr>
                        <a:t>O(log</a:t>
                      </a:r>
                      <a:r>
                        <a:rPr sz="1600" dirty="0">
                          <a:latin typeface="Arial"/>
                          <a:cs typeface="Arial"/>
                        </a:rPr>
                        <a:t> </a:t>
                      </a:r>
                      <a:r>
                        <a:rPr sz="1600" i="1" spc="-5" dirty="0">
                          <a:latin typeface="Arial"/>
                          <a:cs typeface="Arial"/>
                        </a:rPr>
                        <a:t>N</a:t>
                      </a:r>
                      <a:r>
                        <a:rPr sz="1600" spc="-5" dirty="0">
                          <a:latin typeface="Arial"/>
                          <a:cs typeface="Arial"/>
                        </a:rPr>
                        <a:t>)	</a:t>
                      </a:r>
                      <a:r>
                        <a:rPr sz="1600" i="1" spc="-5" dirty="0">
                          <a:latin typeface="Arial"/>
                          <a:cs typeface="Arial"/>
                        </a:rPr>
                        <a:t>log</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15"/>
                        </a:spcBef>
                      </a:pPr>
                      <a:r>
                        <a:rPr sz="1600" spc="-5" dirty="0">
                          <a:latin typeface="Arial"/>
                          <a:cs typeface="Arial"/>
                        </a:rPr>
                        <a:t>Sıralı bir dizide bir eleman</a:t>
                      </a:r>
                      <a:r>
                        <a:rPr sz="1600" spc="50" dirty="0">
                          <a:latin typeface="Arial"/>
                          <a:cs typeface="Arial"/>
                        </a:rPr>
                        <a:t> </a:t>
                      </a:r>
                      <a:r>
                        <a:rPr sz="1600" spc="-5" dirty="0">
                          <a:latin typeface="Arial"/>
                          <a:cs typeface="Arial"/>
                        </a:rPr>
                        <a:t>arama</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2"/>
                  </a:ext>
                </a:extLst>
              </a:tr>
              <a:tr h="479195">
                <a:tc>
                  <a:txBody>
                    <a:bodyPr/>
                    <a:lstStyle/>
                    <a:p>
                      <a:pPr marL="90805">
                        <a:lnSpc>
                          <a:spcPct val="100000"/>
                        </a:lnSpc>
                        <a:spcBef>
                          <a:spcPts val="315"/>
                        </a:spcBef>
                        <a:tabLst>
                          <a:tab pos="1005840" algn="l"/>
                        </a:tabLst>
                      </a:pPr>
                      <a:r>
                        <a:rPr sz="1600" spc="-5" dirty="0">
                          <a:latin typeface="Arial"/>
                          <a:cs typeface="Arial"/>
                        </a:rPr>
                        <a:t>O(</a:t>
                      </a:r>
                      <a:r>
                        <a:rPr sz="1600" i="1" spc="-5" dirty="0">
                          <a:latin typeface="Arial"/>
                          <a:cs typeface="Arial"/>
                        </a:rPr>
                        <a:t>N</a:t>
                      </a:r>
                      <a:r>
                        <a:rPr sz="1600" spc="-5" dirty="0">
                          <a:latin typeface="Arial"/>
                          <a:cs typeface="Arial"/>
                        </a:rPr>
                        <a:t>)	</a:t>
                      </a:r>
                      <a:r>
                        <a:rPr sz="1600" i="1" spc="-5" dirty="0">
                          <a:latin typeface="Arial"/>
                          <a:cs typeface="Arial"/>
                        </a:rPr>
                        <a:t>lineer</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15"/>
                        </a:spcBef>
                      </a:pPr>
                      <a:r>
                        <a:rPr sz="1600" spc="-5" dirty="0">
                          <a:latin typeface="Arial"/>
                          <a:cs typeface="Arial"/>
                        </a:rPr>
                        <a:t>Sıralı </a:t>
                      </a:r>
                      <a:r>
                        <a:rPr sz="1600" spc="-10" dirty="0">
                          <a:latin typeface="Arial"/>
                          <a:cs typeface="Arial"/>
                        </a:rPr>
                        <a:t>olmayan </a:t>
                      </a:r>
                      <a:r>
                        <a:rPr sz="1600" spc="-5" dirty="0">
                          <a:latin typeface="Arial"/>
                          <a:cs typeface="Arial"/>
                        </a:rPr>
                        <a:t>bir dizide bir eleman</a:t>
                      </a:r>
                      <a:r>
                        <a:rPr sz="1600" spc="100" dirty="0">
                          <a:latin typeface="Arial"/>
                          <a:cs typeface="Arial"/>
                        </a:rPr>
                        <a:t> </a:t>
                      </a:r>
                      <a:r>
                        <a:rPr sz="1600" spc="-5" dirty="0">
                          <a:latin typeface="Arial"/>
                          <a:cs typeface="Arial"/>
                        </a:rPr>
                        <a:t>arama</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3"/>
                  </a:ext>
                </a:extLst>
              </a:tr>
              <a:tr h="479196">
                <a:tc>
                  <a:txBody>
                    <a:bodyPr/>
                    <a:lstStyle/>
                    <a:p>
                      <a:pPr marL="90805">
                        <a:lnSpc>
                          <a:spcPct val="100000"/>
                        </a:lnSpc>
                        <a:spcBef>
                          <a:spcPts val="315"/>
                        </a:spcBef>
                      </a:pPr>
                      <a:r>
                        <a:rPr sz="1600" dirty="0">
                          <a:latin typeface="Arial"/>
                          <a:cs typeface="Arial"/>
                        </a:rPr>
                        <a:t>O(</a:t>
                      </a:r>
                      <a:r>
                        <a:rPr sz="1600" i="1" dirty="0">
                          <a:latin typeface="Arial"/>
                          <a:cs typeface="Arial"/>
                        </a:rPr>
                        <a:t>N </a:t>
                      </a:r>
                      <a:r>
                        <a:rPr sz="1600" spc="-5" dirty="0">
                          <a:latin typeface="Arial"/>
                          <a:cs typeface="Arial"/>
                        </a:rPr>
                        <a:t>log </a:t>
                      </a:r>
                      <a:r>
                        <a:rPr sz="1600" i="1" spc="-5" dirty="0">
                          <a:latin typeface="Arial"/>
                          <a:cs typeface="Arial"/>
                        </a:rPr>
                        <a:t>N</a:t>
                      </a:r>
                      <a:r>
                        <a:rPr sz="1600" spc="-5" dirty="0">
                          <a:latin typeface="Arial"/>
                          <a:cs typeface="Arial"/>
                        </a:rPr>
                        <a:t>)</a:t>
                      </a:r>
                      <a:r>
                        <a:rPr sz="1600" spc="-10" dirty="0">
                          <a:latin typeface="Arial"/>
                          <a:cs typeface="Arial"/>
                        </a:rPr>
                        <a:t> </a:t>
                      </a:r>
                      <a:r>
                        <a:rPr sz="1600" i="1" spc="-5" dirty="0">
                          <a:latin typeface="Arial"/>
                          <a:cs typeface="Arial"/>
                        </a:rPr>
                        <a:t>n-log-n</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15"/>
                        </a:spcBef>
                      </a:pPr>
                      <a:r>
                        <a:rPr sz="1600" dirty="0">
                          <a:latin typeface="Arial"/>
                          <a:cs typeface="Arial"/>
                        </a:rPr>
                        <a:t>N </a:t>
                      </a:r>
                      <a:r>
                        <a:rPr sz="1600" spc="-5" dirty="0">
                          <a:latin typeface="Arial"/>
                          <a:cs typeface="Arial"/>
                        </a:rPr>
                        <a:t>elemanı </a:t>
                      </a:r>
                      <a:r>
                        <a:rPr sz="1600" spc="-10" dirty="0">
                          <a:latin typeface="Arial"/>
                          <a:cs typeface="Arial"/>
                        </a:rPr>
                        <a:t>böl-parçala-yut yöntemiyle</a:t>
                      </a:r>
                      <a:r>
                        <a:rPr sz="1600" spc="114" dirty="0">
                          <a:latin typeface="Arial"/>
                          <a:cs typeface="Arial"/>
                        </a:rPr>
                        <a:t> </a:t>
                      </a:r>
                      <a:r>
                        <a:rPr sz="1600" spc="-5" dirty="0">
                          <a:latin typeface="Arial"/>
                          <a:cs typeface="Arial"/>
                        </a:rPr>
                        <a:t>sıralama</a:t>
                      </a:r>
                      <a:endParaRPr sz="1600">
                        <a:latin typeface="Arial"/>
                        <a:cs typeface="Arial"/>
                      </a:endParaRPr>
                    </a:p>
                  </a:txBody>
                  <a:tcPr marL="0" marR="0" marT="3627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4"/>
                  </a:ext>
                </a:extLst>
              </a:tr>
              <a:tr h="836088">
                <a:tc>
                  <a:txBody>
                    <a:bodyPr/>
                    <a:lstStyle/>
                    <a:p>
                      <a:pPr marL="90805">
                        <a:lnSpc>
                          <a:spcPct val="100000"/>
                        </a:lnSpc>
                        <a:spcBef>
                          <a:spcPts val="320"/>
                        </a:spcBef>
                        <a:tabLst>
                          <a:tab pos="841375" algn="l"/>
                        </a:tabLst>
                      </a:pPr>
                      <a:r>
                        <a:rPr sz="1600" spc="-5" dirty="0">
                          <a:latin typeface="Arial"/>
                          <a:cs typeface="Arial"/>
                        </a:rPr>
                        <a:t>O(</a:t>
                      </a:r>
                      <a:r>
                        <a:rPr sz="1600" i="1" spc="-5" dirty="0">
                          <a:latin typeface="Arial"/>
                          <a:cs typeface="Arial"/>
                        </a:rPr>
                        <a:t>N</a:t>
                      </a:r>
                      <a:r>
                        <a:rPr sz="1600" i="1" spc="-7" baseline="25462" dirty="0">
                          <a:latin typeface="Arial"/>
                          <a:cs typeface="Arial"/>
                        </a:rPr>
                        <a:t>2</a:t>
                      </a:r>
                      <a:r>
                        <a:rPr sz="1600" spc="-5" dirty="0">
                          <a:latin typeface="Arial"/>
                          <a:cs typeface="Arial"/>
                        </a:rPr>
                        <a:t>)	</a:t>
                      </a:r>
                      <a:r>
                        <a:rPr sz="1600" i="1" spc="-5" dirty="0">
                          <a:latin typeface="Arial"/>
                          <a:cs typeface="Arial"/>
                        </a:rPr>
                        <a:t>ikinci</a:t>
                      </a:r>
                      <a:r>
                        <a:rPr sz="1600" i="1" dirty="0">
                          <a:latin typeface="Arial"/>
                          <a:cs typeface="Arial"/>
                        </a:rPr>
                        <a:t> </a:t>
                      </a:r>
                      <a:r>
                        <a:rPr sz="1600" i="1" spc="-5" dirty="0">
                          <a:latin typeface="Arial"/>
                          <a:cs typeface="Arial"/>
                        </a:rPr>
                        <a:t>dereceden</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20"/>
                        </a:spcBef>
                      </a:pPr>
                      <a:r>
                        <a:rPr sz="1600" dirty="0">
                          <a:latin typeface="Arial"/>
                          <a:cs typeface="Arial"/>
                        </a:rPr>
                        <a:t>Bir </a:t>
                      </a:r>
                      <a:r>
                        <a:rPr sz="1600" spc="-5" dirty="0">
                          <a:latin typeface="Arial"/>
                          <a:cs typeface="Arial"/>
                        </a:rPr>
                        <a:t>grafikte iki düğüm arasındaki en kısa </a:t>
                      </a:r>
                      <a:r>
                        <a:rPr sz="1600" spc="-10" dirty="0">
                          <a:latin typeface="Arial"/>
                          <a:cs typeface="Arial"/>
                        </a:rPr>
                        <a:t>yolu</a:t>
                      </a:r>
                      <a:r>
                        <a:rPr sz="1600" spc="75" dirty="0">
                          <a:latin typeface="Arial"/>
                          <a:cs typeface="Arial"/>
                        </a:rPr>
                        <a:t> </a:t>
                      </a:r>
                      <a:r>
                        <a:rPr sz="1600" spc="-5" dirty="0">
                          <a:latin typeface="Arial"/>
                          <a:cs typeface="Arial"/>
                        </a:rPr>
                        <a:t>bulma</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5"/>
                  </a:ext>
                </a:extLst>
              </a:tr>
              <a:tr h="835974">
                <a:tc>
                  <a:txBody>
                    <a:bodyPr/>
                    <a:lstStyle/>
                    <a:p>
                      <a:pPr marL="90805">
                        <a:lnSpc>
                          <a:spcPct val="100000"/>
                        </a:lnSpc>
                        <a:spcBef>
                          <a:spcPts val="320"/>
                        </a:spcBef>
                      </a:pPr>
                      <a:r>
                        <a:rPr sz="1600" spc="-5">
                          <a:latin typeface="Arial"/>
                          <a:cs typeface="Arial"/>
                        </a:rPr>
                        <a:t>O(</a:t>
                      </a:r>
                      <a:r>
                        <a:rPr sz="1600" i="1" spc="-5">
                          <a:latin typeface="Arial"/>
                          <a:cs typeface="Arial"/>
                        </a:rPr>
                        <a:t>N</a:t>
                      </a:r>
                      <a:r>
                        <a:rPr sz="1600" i="1" spc="-7" baseline="25462">
                          <a:latin typeface="Arial"/>
                          <a:cs typeface="Arial"/>
                        </a:rPr>
                        <a:t>3</a:t>
                      </a:r>
                      <a:r>
                        <a:rPr sz="1600" spc="-5">
                          <a:latin typeface="Arial"/>
                          <a:cs typeface="Arial"/>
                        </a:rPr>
                        <a:t>)</a:t>
                      </a:r>
                      <a:r>
                        <a:rPr sz="1600" spc="-5" dirty="0">
                          <a:latin typeface="Arial"/>
                          <a:cs typeface="Arial"/>
                        </a:rPr>
                        <a:t>	</a:t>
                      </a:r>
                      <a:r>
                        <a:rPr lang="tr-TR" sz="1600" i="1" spc="-10">
                          <a:latin typeface="Arial"/>
                          <a:cs typeface="Arial"/>
                        </a:rPr>
                        <a:t>üçüncü </a:t>
                      </a:r>
                      <a:r>
                        <a:rPr lang="tr-TR" sz="1600" i="1" spc="-5">
                          <a:latin typeface="Arial"/>
                          <a:cs typeface="Arial"/>
                        </a:rPr>
                        <a:t>dereceden</a:t>
                      </a:r>
                      <a:endParaRPr lang="tr-T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20"/>
                        </a:spcBef>
                        <a:tabLst>
                          <a:tab pos="1033144" algn="l"/>
                        </a:tabLst>
                      </a:pPr>
                      <a:r>
                        <a:rPr sz="1600" dirty="0">
                          <a:latin typeface="Arial"/>
                          <a:cs typeface="Arial"/>
                        </a:rPr>
                        <a:t>Ardarda	</a:t>
                      </a:r>
                      <a:r>
                        <a:rPr sz="1600" spc="-5" dirty="0">
                          <a:latin typeface="Arial"/>
                          <a:cs typeface="Arial"/>
                        </a:rPr>
                        <a:t>gerçekleştirilen </a:t>
                      </a:r>
                      <a:r>
                        <a:rPr sz="1600" spc="-10" dirty="0">
                          <a:latin typeface="Arial"/>
                          <a:cs typeface="Arial"/>
                        </a:rPr>
                        <a:t>lineer</a:t>
                      </a:r>
                      <a:r>
                        <a:rPr sz="1600" spc="45" dirty="0">
                          <a:latin typeface="Arial"/>
                          <a:cs typeface="Arial"/>
                        </a:rPr>
                        <a:t> </a:t>
                      </a:r>
                      <a:r>
                        <a:rPr sz="1600" spc="-5" dirty="0">
                          <a:latin typeface="Arial"/>
                          <a:cs typeface="Arial"/>
                        </a:rPr>
                        <a:t>denklemler</a:t>
                      </a:r>
                      <a:endParaRPr sz="1600">
                        <a:latin typeface="Arial"/>
                        <a:cs typeface="Arial"/>
                      </a:endParaRPr>
                    </a:p>
                  </a:txBody>
                  <a:tcPr marL="0" marR="0" marT="3685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6"/>
                  </a:ext>
                </a:extLst>
              </a:tr>
              <a:tr h="479576">
                <a:tc>
                  <a:txBody>
                    <a:bodyPr/>
                    <a:lstStyle/>
                    <a:p>
                      <a:pPr marL="90805">
                        <a:lnSpc>
                          <a:spcPct val="100000"/>
                        </a:lnSpc>
                        <a:spcBef>
                          <a:spcPts val="325"/>
                        </a:spcBef>
                        <a:tabLst>
                          <a:tab pos="1348740" algn="l"/>
                        </a:tabLst>
                      </a:pPr>
                      <a:r>
                        <a:rPr sz="1600" spc="-5" dirty="0">
                          <a:latin typeface="Arial"/>
                          <a:cs typeface="Arial"/>
                        </a:rPr>
                        <a:t>O(2</a:t>
                      </a:r>
                      <a:r>
                        <a:rPr sz="1600" i="1" spc="-7" baseline="25462" dirty="0">
                          <a:latin typeface="Arial"/>
                          <a:cs typeface="Arial"/>
                        </a:rPr>
                        <a:t>N</a:t>
                      </a:r>
                      <a:r>
                        <a:rPr sz="1600" spc="-5" dirty="0">
                          <a:latin typeface="Arial"/>
                          <a:cs typeface="Arial"/>
                        </a:rPr>
                        <a:t>)	</a:t>
                      </a:r>
                      <a:r>
                        <a:rPr sz="1600" i="1" spc="-5" dirty="0">
                          <a:latin typeface="Arial"/>
                          <a:cs typeface="Arial"/>
                        </a:rPr>
                        <a:t>üssel</a:t>
                      </a:r>
                      <a:endParaRPr sz="16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325"/>
                        </a:spcBef>
                      </a:pPr>
                      <a:r>
                        <a:rPr sz="1600" spc="-10" dirty="0">
                          <a:latin typeface="Arial"/>
                          <a:cs typeface="Arial"/>
                        </a:rPr>
                        <a:t>Hanoi’nin </a:t>
                      </a:r>
                      <a:r>
                        <a:rPr sz="1600" spc="-5" dirty="0">
                          <a:latin typeface="Arial"/>
                          <a:cs typeface="Arial"/>
                        </a:rPr>
                        <a:t>Kuleleri</a:t>
                      </a:r>
                      <a:r>
                        <a:rPr sz="1600" spc="45" dirty="0">
                          <a:latin typeface="Arial"/>
                          <a:cs typeface="Arial"/>
                        </a:rPr>
                        <a:t> </a:t>
                      </a:r>
                      <a:r>
                        <a:rPr sz="1600" spc="-10" dirty="0">
                          <a:latin typeface="Arial"/>
                          <a:cs typeface="Arial"/>
                        </a:rPr>
                        <a:t>problemi</a:t>
                      </a:r>
                      <a:endParaRPr sz="1600">
                        <a:latin typeface="Arial"/>
                        <a:cs typeface="Arial"/>
                      </a:endParaRPr>
                    </a:p>
                  </a:txBody>
                  <a:tcPr marL="0" marR="0" marT="3742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4283661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F63628D8-B1F2-A7A3-7795-06907D65F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86690"/>
            <a:ext cx="7315200" cy="6484620"/>
          </a:xfrm>
          <a:prstGeom prst="rect">
            <a:avLst/>
          </a:prstGeom>
        </p:spPr>
      </p:pic>
    </p:spTree>
    <p:extLst>
      <p:ext uri="{BB962C8B-B14F-4D97-AF65-F5344CB8AC3E}">
        <p14:creationId xmlns:p14="http://schemas.microsoft.com/office/powerpoint/2010/main" val="324696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314903" y="351135"/>
            <a:ext cx="8494477" cy="3443337"/>
          </a:xfrm>
          <a:prstGeom prst="rect">
            <a:avLst/>
          </a:prstGeom>
        </p:spPr>
        <p:txBody>
          <a:bodyPr vert="horz" wrap="square" lIns="0" tIns="11516" rIns="0" bIns="0" rtlCol="0" anchor="t">
            <a:spAutoFit/>
          </a:bodyPr>
          <a:lstStyle/>
          <a:p>
            <a:pPr marL="11430">
              <a:spcBef>
                <a:spcPts val="91"/>
              </a:spcBef>
            </a:pPr>
            <a:r>
              <a:rPr sz="2900" dirty="0">
                <a:latin typeface="Arial"/>
                <a:cs typeface="Arial"/>
              </a:rPr>
              <a:t>Örnek: </a:t>
            </a:r>
            <a:r>
              <a:rPr sz="2900" spc="-5" dirty="0">
                <a:latin typeface="Arial"/>
                <a:cs typeface="Arial"/>
              </a:rPr>
              <a:t>Maksimum </a:t>
            </a:r>
            <a:r>
              <a:rPr sz="2900" dirty="0">
                <a:latin typeface="Arial"/>
                <a:cs typeface="Arial"/>
              </a:rPr>
              <a:t>Alt </a:t>
            </a:r>
            <a:r>
              <a:rPr sz="2900" spc="-5" dirty="0">
                <a:latin typeface="Arial"/>
                <a:cs typeface="Arial"/>
              </a:rPr>
              <a:t>Dizi</a:t>
            </a:r>
            <a:r>
              <a:rPr sz="2900" spc="-277" dirty="0">
                <a:latin typeface="Arial"/>
                <a:cs typeface="Arial"/>
              </a:rPr>
              <a:t> </a:t>
            </a:r>
            <a:r>
              <a:rPr sz="2900" spc="-54" dirty="0">
                <a:latin typeface="Arial"/>
                <a:cs typeface="Arial"/>
              </a:rPr>
              <a:t>Toplamı</a:t>
            </a:r>
            <a:endParaRPr lang="tr-TR" sz="2900" dirty="0">
              <a:latin typeface="Arial"/>
              <a:cs typeface="Arial"/>
            </a:endParaRPr>
          </a:p>
          <a:p>
            <a:pPr>
              <a:spcBef>
                <a:spcPts val="5"/>
              </a:spcBef>
            </a:pPr>
            <a:endParaRPr sz="3400">
              <a:latin typeface="Times New Roman"/>
              <a:cs typeface="Times New Roman"/>
            </a:endParaRPr>
          </a:p>
          <a:p>
            <a:pPr marL="11430" marR="4445">
              <a:buSzPct val="42187"/>
              <a:buChar char="●"/>
              <a:tabLst>
                <a:tab pos="112860" algn="l"/>
              </a:tabLst>
            </a:pPr>
            <a:r>
              <a:rPr sz="2900" spc="-59" dirty="0">
                <a:latin typeface="Arial"/>
                <a:cs typeface="Arial"/>
              </a:rPr>
              <a:t>Tanım: </a:t>
            </a:r>
            <a:r>
              <a:rPr sz="2900" spc="-27" dirty="0">
                <a:latin typeface="Arial"/>
                <a:cs typeface="Arial"/>
              </a:rPr>
              <a:t>Verilen </a:t>
            </a:r>
            <a:r>
              <a:rPr sz="2900" spc="-9" dirty="0">
                <a:latin typeface="Arial"/>
                <a:cs typeface="Arial"/>
              </a:rPr>
              <a:t>bir </a:t>
            </a:r>
            <a:r>
              <a:rPr sz="2900" spc="-5" dirty="0">
                <a:latin typeface="Arial"/>
                <a:cs typeface="Arial"/>
              </a:rPr>
              <a:t>tamsayı listesi  içerisinde/dizisinde elemanları </a:t>
            </a:r>
            <a:r>
              <a:rPr sz="2900" dirty="0">
                <a:latin typeface="Arial"/>
                <a:cs typeface="Arial"/>
              </a:rPr>
              <a:t>komşu </a:t>
            </a:r>
            <a:r>
              <a:rPr sz="2900" spc="-5" dirty="0">
                <a:latin typeface="Arial"/>
                <a:cs typeface="Arial"/>
              </a:rPr>
              <a:t>olmak </a:t>
            </a:r>
            <a:r>
              <a:rPr sz="2900" dirty="0">
                <a:latin typeface="Arial"/>
                <a:cs typeface="Arial"/>
              </a:rPr>
              <a:t>şartıyla  </a:t>
            </a:r>
            <a:r>
              <a:rPr sz="2900" spc="-9" dirty="0">
                <a:latin typeface="Arial"/>
                <a:cs typeface="Arial"/>
              </a:rPr>
              <a:t>hangi </a:t>
            </a:r>
            <a:r>
              <a:rPr sz="2900" spc="-5" dirty="0">
                <a:latin typeface="Arial"/>
                <a:cs typeface="Arial"/>
              </a:rPr>
              <a:t>(bitişik) alt dizi en </a:t>
            </a:r>
            <a:r>
              <a:rPr sz="2900" dirty="0">
                <a:latin typeface="Arial"/>
                <a:cs typeface="Arial"/>
              </a:rPr>
              <a:t>yüksek </a:t>
            </a:r>
            <a:r>
              <a:rPr sz="2900" spc="-5" dirty="0">
                <a:latin typeface="Arial"/>
                <a:cs typeface="Arial"/>
              </a:rPr>
              <a:t>toplamı</a:t>
            </a:r>
            <a:r>
              <a:rPr sz="2900" spc="-50" dirty="0">
                <a:latin typeface="Arial"/>
                <a:cs typeface="Arial"/>
              </a:rPr>
              <a:t> </a:t>
            </a:r>
            <a:r>
              <a:rPr sz="2900" dirty="0">
                <a:latin typeface="Arial"/>
                <a:cs typeface="Arial"/>
              </a:rPr>
              <a:t>verir?</a:t>
            </a:r>
            <a:endParaRPr sz="2900">
              <a:latin typeface="Arial"/>
              <a:cs typeface="Arial"/>
            </a:endParaRPr>
          </a:p>
          <a:p>
            <a:pPr marL="426085">
              <a:spcBef>
                <a:spcPts val="929"/>
              </a:spcBef>
            </a:pPr>
            <a:r>
              <a:rPr sz="2900" spc="-5" dirty="0" err="1">
                <a:latin typeface="Arial"/>
                <a:cs typeface="Arial"/>
              </a:rPr>
              <a:t>Örneğin</a:t>
            </a:r>
            <a:r>
              <a:rPr sz="2900" spc="-5" dirty="0">
                <a:latin typeface="Arial"/>
                <a:cs typeface="Arial"/>
              </a:rPr>
              <a:t>:</a:t>
            </a:r>
            <a:endParaRPr sz="2900" dirty="0">
              <a:latin typeface="Arial"/>
              <a:cs typeface="Arial"/>
            </a:endParaRPr>
          </a:p>
          <a:p>
            <a:pPr marL="426085">
              <a:spcBef>
                <a:spcPts val="925"/>
              </a:spcBef>
              <a:tabLst>
                <a:tab pos="4155103" algn="l"/>
              </a:tabLst>
            </a:pPr>
            <a:r>
              <a:rPr sz="2200" dirty="0">
                <a:latin typeface="Arial"/>
                <a:cs typeface="Arial"/>
              </a:rPr>
              <a:t> </a:t>
            </a:r>
            <a:r>
              <a:rPr sz="2900" dirty="0">
                <a:latin typeface="Arial"/>
                <a:cs typeface="Arial"/>
              </a:rPr>
              <a:t>{</a:t>
            </a:r>
            <a:r>
              <a:rPr sz="2900" spc="-168" dirty="0">
                <a:latin typeface="Arial"/>
                <a:cs typeface="Arial"/>
              </a:rPr>
              <a:t> </a:t>
            </a:r>
            <a:r>
              <a:rPr sz="2900" spc="-18" dirty="0">
                <a:latin typeface="Arial"/>
                <a:cs typeface="Arial"/>
              </a:rPr>
              <a:t>-2,</a:t>
            </a:r>
            <a:r>
              <a:rPr sz="2900" spc="-18" dirty="0">
                <a:solidFill>
                  <a:srgbClr val="FF3333"/>
                </a:solidFill>
                <a:latin typeface="Arial"/>
                <a:cs typeface="Arial"/>
              </a:rPr>
              <a:t>11,-4,13</a:t>
            </a:r>
            <a:r>
              <a:rPr sz="2900" spc="-18" dirty="0">
                <a:latin typeface="Arial"/>
                <a:cs typeface="Arial"/>
              </a:rPr>
              <a:t>,-5,2</a:t>
            </a:r>
            <a:r>
              <a:rPr sz="2900" spc="-32" dirty="0">
                <a:latin typeface="Arial"/>
                <a:cs typeface="Arial"/>
              </a:rPr>
              <a:t> </a:t>
            </a:r>
            <a:r>
              <a:rPr sz="2900" dirty="0">
                <a:latin typeface="Arial"/>
                <a:cs typeface="Arial"/>
              </a:rPr>
              <a:t>}	Cevap=20</a:t>
            </a:r>
            <a:endParaRPr sz="2900">
              <a:latin typeface="Arial"/>
              <a:cs typeface="Arial"/>
            </a:endParaRPr>
          </a:p>
        </p:txBody>
      </p:sp>
      <p:sp>
        <p:nvSpPr>
          <p:cNvPr id="5" name="object 5"/>
          <p:cNvSpPr txBox="1"/>
          <p:nvPr/>
        </p:nvSpPr>
        <p:spPr>
          <a:xfrm>
            <a:off x="729770" y="3729802"/>
            <a:ext cx="2665464" cy="1137630"/>
          </a:xfrm>
          <a:prstGeom prst="rect">
            <a:avLst/>
          </a:prstGeom>
        </p:spPr>
        <p:txBody>
          <a:bodyPr vert="horz" wrap="square" lIns="0" tIns="128408" rIns="0" bIns="0" rtlCol="0" anchor="t">
            <a:spAutoFit/>
          </a:bodyPr>
          <a:lstStyle/>
          <a:p>
            <a:pPr marL="11430">
              <a:spcBef>
                <a:spcPts val="1011"/>
              </a:spcBef>
            </a:pPr>
            <a:r>
              <a:rPr sz="2200" dirty="0">
                <a:latin typeface="Arial"/>
                <a:cs typeface="Arial"/>
              </a:rPr>
              <a:t> </a:t>
            </a:r>
            <a:r>
              <a:rPr sz="2900" dirty="0">
                <a:latin typeface="Arial"/>
                <a:cs typeface="Arial"/>
              </a:rPr>
              <a:t>{ </a:t>
            </a:r>
            <a:r>
              <a:rPr sz="2900" spc="-5" dirty="0">
                <a:latin typeface="Arial"/>
                <a:cs typeface="Arial"/>
              </a:rPr>
              <a:t>1,2,-5,</a:t>
            </a:r>
            <a:r>
              <a:rPr sz="2900" spc="-5" dirty="0">
                <a:solidFill>
                  <a:srgbClr val="FF3333"/>
                </a:solidFill>
                <a:latin typeface="Arial"/>
                <a:cs typeface="Arial"/>
              </a:rPr>
              <a:t>4,7</a:t>
            </a:r>
            <a:r>
              <a:rPr sz="2900" spc="-5" dirty="0">
                <a:latin typeface="Arial"/>
                <a:cs typeface="Arial"/>
              </a:rPr>
              <a:t>,-2</a:t>
            </a:r>
            <a:r>
              <a:rPr sz="2900" spc="-272" dirty="0">
                <a:latin typeface="Arial"/>
                <a:cs typeface="Arial"/>
              </a:rPr>
              <a:t> </a:t>
            </a:r>
            <a:r>
              <a:rPr sz="2900" dirty="0">
                <a:latin typeface="Arial"/>
                <a:cs typeface="Arial"/>
              </a:rPr>
              <a:t>}</a:t>
            </a:r>
            <a:endParaRPr lang="tr-TR" sz="2900">
              <a:latin typeface="Arial"/>
              <a:cs typeface="Arial"/>
            </a:endParaRPr>
          </a:p>
          <a:p>
            <a:pPr marL="11430">
              <a:spcBef>
                <a:spcPts val="924"/>
              </a:spcBef>
            </a:pPr>
            <a:r>
              <a:rPr sz="2200" dirty="0">
                <a:latin typeface="Arial"/>
                <a:cs typeface="Arial"/>
              </a:rPr>
              <a:t> </a:t>
            </a:r>
            <a:r>
              <a:rPr sz="2900" dirty="0">
                <a:latin typeface="Arial"/>
                <a:cs typeface="Arial"/>
              </a:rPr>
              <a:t>{ </a:t>
            </a:r>
            <a:r>
              <a:rPr sz="2900" spc="-5" dirty="0">
                <a:solidFill>
                  <a:srgbClr val="FF3333"/>
                </a:solidFill>
                <a:latin typeface="Arial"/>
                <a:cs typeface="Arial"/>
              </a:rPr>
              <a:t>1,5,-3,4</a:t>
            </a:r>
            <a:r>
              <a:rPr sz="2900" spc="-5" dirty="0">
                <a:latin typeface="Arial"/>
                <a:cs typeface="Arial"/>
              </a:rPr>
              <a:t>,-2,1</a:t>
            </a:r>
            <a:r>
              <a:rPr sz="2900" spc="-254" dirty="0">
                <a:latin typeface="Arial"/>
                <a:cs typeface="Arial"/>
              </a:rPr>
              <a:t> </a:t>
            </a:r>
            <a:r>
              <a:rPr sz="2900" dirty="0">
                <a:latin typeface="Arial"/>
                <a:cs typeface="Arial"/>
              </a:rPr>
              <a:t>}</a:t>
            </a:r>
            <a:endParaRPr sz="2900">
              <a:latin typeface="Arial"/>
              <a:cs typeface="Arial"/>
            </a:endParaRPr>
          </a:p>
        </p:txBody>
      </p:sp>
      <p:sp>
        <p:nvSpPr>
          <p:cNvPr id="7" name="object 7"/>
          <p:cNvSpPr txBox="1"/>
          <p:nvPr/>
        </p:nvSpPr>
        <p:spPr>
          <a:xfrm>
            <a:off x="4459979" y="3729802"/>
            <a:ext cx="2125754" cy="1100385"/>
          </a:xfrm>
          <a:prstGeom prst="rect">
            <a:avLst/>
          </a:prstGeom>
        </p:spPr>
        <p:txBody>
          <a:bodyPr vert="horz" wrap="square" lIns="0" tIns="10941" rIns="0" bIns="0" rtlCol="0" anchor="t">
            <a:spAutoFit/>
          </a:bodyPr>
          <a:lstStyle/>
          <a:p>
            <a:pPr marL="11430" marR="4445">
              <a:lnSpc>
                <a:spcPct val="126600"/>
              </a:lnSpc>
              <a:spcBef>
                <a:spcPts val="86"/>
              </a:spcBef>
            </a:pPr>
            <a:r>
              <a:rPr sz="2900">
                <a:latin typeface="Arial"/>
                <a:cs typeface="Arial"/>
              </a:rPr>
              <a:t>Cevap=</a:t>
            </a:r>
            <a:r>
              <a:rPr sz="2900" spc="-230">
                <a:latin typeface="Arial"/>
                <a:cs typeface="Arial"/>
              </a:rPr>
              <a:t>1</a:t>
            </a:r>
            <a:r>
              <a:rPr sz="2900">
                <a:latin typeface="Arial"/>
                <a:cs typeface="Arial"/>
              </a:rPr>
              <a:t>1</a:t>
            </a:r>
            <a:r>
              <a:rPr lang="tr-TR" sz="2900" dirty="0">
                <a:latin typeface="Arial"/>
                <a:cs typeface="Arial"/>
              </a:rPr>
              <a:t> </a:t>
            </a:r>
          </a:p>
          <a:p>
            <a:pPr marL="11430" marR="4445">
              <a:lnSpc>
                <a:spcPct val="126600"/>
              </a:lnSpc>
              <a:spcBef>
                <a:spcPts val="86"/>
              </a:spcBef>
            </a:pPr>
            <a:r>
              <a:rPr sz="2900">
                <a:latin typeface="Arial"/>
                <a:cs typeface="Arial"/>
              </a:rPr>
              <a:t>Cevap=7</a:t>
            </a:r>
            <a:endParaRPr lang="tr-TR" sz="2900">
              <a:latin typeface="Arial"/>
              <a:cs typeface="Arial"/>
            </a:endParaRPr>
          </a:p>
        </p:txBody>
      </p:sp>
      <p:sp>
        <p:nvSpPr>
          <p:cNvPr id="8" name="object 8"/>
          <p:cNvSpPr txBox="1"/>
          <p:nvPr/>
        </p:nvSpPr>
        <p:spPr>
          <a:xfrm>
            <a:off x="314903" y="5010313"/>
            <a:ext cx="7775855" cy="457904"/>
          </a:xfrm>
          <a:prstGeom prst="rect">
            <a:avLst/>
          </a:prstGeom>
        </p:spPr>
        <p:txBody>
          <a:bodyPr vert="horz" wrap="square" lIns="0" tIns="11516" rIns="0" bIns="0" rtlCol="0">
            <a:spAutoFit/>
          </a:bodyPr>
          <a:lstStyle/>
          <a:p>
            <a:pPr marL="112285" indent="-101344">
              <a:spcBef>
                <a:spcPts val="91"/>
              </a:spcBef>
              <a:buSzPct val="42187"/>
              <a:buChar char="●"/>
              <a:tabLst>
                <a:tab pos="112860" algn="l"/>
              </a:tabLst>
            </a:pPr>
            <a:r>
              <a:rPr sz="2900" dirty="0">
                <a:latin typeface="Arial"/>
                <a:cs typeface="Arial"/>
              </a:rPr>
              <a:t>Bu </a:t>
            </a:r>
            <a:r>
              <a:rPr sz="2900" spc="-5" dirty="0">
                <a:latin typeface="Arial"/>
                <a:cs typeface="Arial"/>
              </a:rPr>
              <a:t>problemi </a:t>
            </a:r>
            <a:r>
              <a:rPr sz="2900" dirty="0">
                <a:latin typeface="Arial"/>
                <a:cs typeface="Arial"/>
              </a:rPr>
              <a:t>çözen çok sayıda </a:t>
            </a:r>
            <a:r>
              <a:rPr sz="2900" spc="-5" dirty="0">
                <a:latin typeface="Arial"/>
                <a:cs typeface="Arial"/>
              </a:rPr>
              <a:t>algoritma</a:t>
            </a:r>
            <a:r>
              <a:rPr sz="2900" spc="-103" dirty="0">
                <a:latin typeface="Arial"/>
                <a:cs typeface="Arial"/>
              </a:rPr>
              <a:t> </a:t>
            </a:r>
            <a:r>
              <a:rPr sz="2900" spc="-27" dirty="0">
                <a:latin typeface="Arial"/>
                <a:cs typeface="Arial"/>
              </a:rPr>
              <a:t>vardır.</a:t>
            </a:r>
            <a:endParaRPr sz="2900">
              <a:latin typeface="Arial"/>
              <a:cs typeface="Arial"/>
            </a:endParaRPr>
          </a:p>
        </p:txBody>
      </p:sp>
    </p:spTree>
    <p:extLst>
      <p:ext uri="{BB962C8B-B14F-4D97-AF65-F5344CB8AC3E}">
        <p14:creationId xmlns:p14="http://schemas.microsoft.com/office/powerpoint/2010/main" val="22951741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82470" y="588542"/>
            <a:ext cx="8695669" cy="627182"/>
          </a:xfrm>
          <a:prstGeom prst="rect">
            <a:avLst/>
          </a:prstGeom>
        </p:spPr>
        <p:txBody>
          <a:bodyPr vert="horz" wrap="square" lIns="0" tIns="11516" rIns="0" bIns="0" rtlCol="0">
            <a:spAutoFit/>
          </a:bodyPr>
          <a:lstStyle/>
          <a:p>
            <a:pPr marL="11430">
              <a:spcBef>
                <a:spcPts val="91"/>
              </a:spcBef>
            </a:pPr>
            <a:r>
              <a:rPr sz="4000" spc="-5" dirty="0"/>
              <a:t>Çözüm</a:t>
            </a:r>
            <a:r>
              <a:rPr sz="4000" spc="-9" dirty="0"/>
              <a:t> </a:t>
            </a:r>
            <a:r>
              <a:rPr sz="4000" spc="-5"/>
              <a:t>1:</a:t>
            </a:r>
            <a:r>
              <a:rPr sz="4000"/>
              <a:t>Kaba Kuvvet</a:t>
            </a:r>
            <a:r>
              <a:rPr sz="4000" spc="-272" dirty="0"/>
              <a:t> </a:t>
            </a:r>
            <a:r>
              <a:rPr sz="4000" dirty="0"/>
              <a:t>Algoritması</a:t>
            </a:r>
            <a:endParaRPr lang="tr-TR" sz="4000">
              <a:cs typeface="Calibri"/>
            </a:endParaRPr>
          </a:p>
        </p:txBody>
      </p:sp>
      <p:sp>
        <p:nvSpPr>
          <p:cNvPr id="3" name="object 3"/>
          <p:cNvSpPr/>
          <p:nvPr/>
        </p:nvSpPr>
        <p:spPr>
          <a:xfrm>
            <a:off x="913478" y="1305957"/>
            <a:ext cx="7112972" cy="4105817"/>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996765" y="5555920"/>
            <a:ext cx="1994636" cy="1161940"/>
          </a:xfrm>
          <a:prstGeom prst="rect">
            <a:avLst/>
          </a:prstGeom>
        </p:spPr>
        <p:txBody>
          <a:bodyPr vert="horz" wrap="square" lIns="0" tIns="10941" rIns="0" bIns="0" rtlCol="0">
            <a:spAutoFit/>
          </a:bodyPr>
          <a:lstStyle/>
          <a:p>
            <a:pPr marL="11516" marR="4607">
              <a:lnSpc>
                <a:spcPct val="116300"/>
              </a:lnSpc>
              <a:spcBef>
                <a:spcPts val="86"/>
              </a:spcBef>
            </a:pPr>
            <a:r>
              <a:rPr sz="2200" spc="-5" dirty="0">
                <a:latin typeface="Comic Sans MS"/>
                <a:cs typeface="Comic Sans MS"/>
              </a:rPr>
              <a:t>Bu</a:t>
            </a:r>
            <a:r>
              <a:rPr sz="2200" spc="-68" dirty="0">
                <a:latin typeface="Comic Sans MS"/>
                <a:cs typeface="Comic Sans MS"/>
              </a:rPr>
              <a:t> </a:t>
            </a:r>
            <a:r>
              <a:rPr sz="2200" spc="-5" dirty="0">
                <a:latin typeface="Comic Sans MS"/>
                <a:cs typeface="Comic Sans MS"/>
              </a:rPr>
              <a:t>algoritmanın  </a:t>
            </a:r>
            <a:r>
              <a:rPr sz="2200" spc="-9" dirty="0">
                <a:latin typeface="Comic Sans MS"/>
                <a:cs typeface="Comic Sans MS"/>
              </a:rPr>
              <a:t>karmaşıklığı  </a:t>
            </a:r>
            <a:r>
              <a:rPr sz="2200" spc="-5" dirty="0">
                <a:latin typeface="Comic Sans MS"/>
                <a:cs typeface="Comic Sans MS"/>
              </a:rPr>
              <a:t>nedir?</a:t>
            </a:r>
            <a:endParaRPr sz="2200">
              <a:latin typeface="Comic Sans MS"/>
              <a:cs typeface="Comic Sans MS"/>
            </a:endParaRPr>
          </a:p>
        </p:txBody>
      </p:sp>
      <p:sp>
        <p:nvSpPr>
          <p:cNvPr id="5" name="object 5"/>
          <p:cNvSpPr txBox="1"/>
          <p:nvPr/>
        </p:nvSpPr>
        <p:spPr>
          <a:xfrm>
            <a:off x="4879142" y="5361838"/>
            <a:ext cx="2749534" cy="1420315"/>
          </a:xfrm>
          <a:prstGeom prst="rect">
            <a:avLst/>
          </a:prstGeom>
        </p:spPr>
        <p:txBody>
          <a:bodyPr vert="horz" wrap="square" lIns="0" tIns="193475" rIns="0" bIns="0" rtlCol="0">
            <a:spAutoFit/>
          </a:bodyPr>
          <a:lstStyle/>
          <a:p>
            <a:pPr marL="34549">
              <a:spcBef>
                <a:spcPts val="1523"/>
              </a:spcBef>
            </a:pPr>
            <a:r>
              <a:rPr sz="2200" spc="-5" dirty="0">
                <a:solidFill>
                  <a:srgbClr val="003399"/>
                </a:solidFill>
                <a:latin typeface="Comic Sans MS"/>
                <a:cs typeface="Comic Sans MS"/>
              </a:rPr>
              <a:t>2n</a:t>
            </a:r>
            <a:r>
              <a:rPr sz="2200" spc="-6" baseline="24305" dirty="0">
                <a:solidFill>
                  <a:srgbClr val="003399"/>
                </a:solidFill>
                <a:latin typeface="Comic Sans MS"/>
                <a:cs typeface="Comic Sans MS"/>
              </a:rPr>
              <a:t>3</a:t>
            </a:r>
            <a:r>
              <a:rPr sz="2200" spc="-5" dirty="0">
                <a:solidFill>
                  <a:srgbClr val="003399"/>
                </a:solidFill>
                <a:latin typeface="Comic Sans MS"/>
                <a:cs typeface="Comic Sans MS"/>
              </a:rPr>
              <a:t>+6n</a:t>
            </a:r>
            <a:r>
              <a:rPr sz="2200" spc="-6" baseline="24305" dirty="0">
                <a:solidFill>
                  <a:srgbClr val="003399"/>
                </a:solidFill>
                <a:latin typeface="Comic Sans MS"/>
                <a:cs typeface="Comic Sans MS"/>
              </a:rPr>
              <a:t>2</a:t>
            </a:r>
            <a:r>
              <a:rPr sz="2200" spc="-5" dirty="0">
                <a:solidFill>
                  <a:srgbClr val="003399"/>
                </a:solidFill>
                <a:latin typeface="Comic Sans MS"/>
                <a:cs typeface="Comic Sans MS"/>
              </a:rPr>
              <a:t>+n+2 </a:t>
            </a:r>
            <a:r>
              <a:rPr sz="2200" dirty="0">
                <a:solidFill>
                  <a:srgbClr val="003399"/>
                </a:solidFill>
                <a:latin typeface="Wingdings"/>
                <a:cs typeface="Wingdings"/>
              </a:rPr>
              <a:t></a:t>
            </a:r>
            <a:r>
              <a:rPr sz="2200" spc="68" dirty="0">
                <a:solidFill>
                  <a:srgbClr val="003399"/>
                </a:solidFill>
                <a:latin typeface="Times New Roman"/>
                <a:cs typeface="Times New Roman"/>
              </a:rPr>
              <a:t> </a:t>
            </a:r>
            <a:r>
              <a:rPr sz="2200" spc="-5" dirty="0">
                <a:solidFill>
                  <a:srgbClr val="003399"/>
                </a:solidFill>
                <a:latin typeface="Comic Sans MS"/>
                <a:cs typeface="Comic Sans MS"/>
              </a:rPr>
              <a:t>O(n</a:t>
            </a:r>
            <a:r>
              <a:rPr sz="2200" spc="-6" baseline="24305" dirty="0">
                <a:solidFill>
                  <a:srgbClr val="003399"/>
                </a:solidFill>
                <a:latin typeface="Comic Sans MS"/>
                <a:cs typeface="Comic Sans MS"/>
              </a:rPr>
              <a:t>3</a:t>
            </a:r>
            <a:r>
              <a:rPr sz="2200" spc="-5" dirty="0">
                <a:solidFill>
                  <a:srgbClr val="003399"/>
                </a:solidFill>
                <a:latin typeface="Comic Sans MS"/>
                <a:cs typeface="Comic Sans MS"/>
              </a:rPr>
              <a:t>)</a:t>
            </a:r>
            <a:endParaRPr sz="2200">
              <a:latin typeface="Comic Sans MS"/>
              <a:cs typeface="Comic Sans MS"/>
            </a:endParaRPr>
          </a:p>
          <a:p>
            <a:pPr marL="34549" marR="133590">
              <a:lnSpc>
                <a:spcPct val="116300"/>
              </a:lnSpc>
              <a:spcBef>
                <a:spcPts val="1011"/>
              </a:spcBef>
            </a:pPr>
            <a:r>
              <a:rPr sz="2200" spc="-5" dirty="0">
                <a:latin typeface="Comic Sans MS"/>
                <a:cs typeface="Comic Sans MS"/>
              </a:rPr>
              <a:t>Daha iyisi yapılabilir  </a:t>
            </a:r>
            <a:r>
              <a:rPr sz="2200" dirty="0">
                <a:latin typeface="Comic Sans MS"/>
                <a:cs typeface="Comic Sans MS"/>
              </a:rPr>
              <a:t>mi?</a:t>
            </a:r>
            <a:endParaRPr sz="2200">
              <a:latin typeface="Comic Sans MS"/>
              <a:cs typeface="Comic Sans MS"/>
            </a:endParaRPr>
          </a:p>
        </p:txBody>
      </p:sp>
    </p:spTree>
    <p:extLst>
      <p:ext uri="{BB962C8B-B14F-4D97-AF65-F5344CB8AC3E}">
        <p14:creationId xmlns:p14="http://schemas.microsoft.com/office/powerpoint/2010/main" val="9104038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50036" y="689893"/>
            <a:ext cx="8379367" cy="627182"/>
          </a:xfrm>
          <a:prstGeom prst="rect">
            <a:avLst/>
          </a:prstGeom>
        </p:spPr>
        <p:txBody>
          <a:bodyPr vert="horz" wrap="square" lIns="0" tIns="11516" rIns="0" bIns="0" rtlCol="0">
            <a:spAutoFit/>
          </a:bodyPr>
          <a:lstStyle/>
          <a:p>
            <a:pPr marL="11430" marR="4445">
              <a:spcBef>
                <a:spcPts val="91"/>
              </a:spcBef>
            </a:pPr>
            <a:r>
              <a:rPr sz="4000" spc="-5" dirty="0"/>
              <a:t>Çözüm 2:</a:t>
            </a:r>
            <a:r>
              <a:rPr lang="tr-TR" sz="4000" spc="-5" dirty="0"/>
              <a:t> </a:t>
            </a:r>
            <a:r>
              <a:rPr sz="4000" spc="-5" dirty="0"/>
              <a:t> </a:t>
            </a:r>
            <a:r>
              <a:rPr sz="4000" dirty="0"/>
              <a:t>Geliştirilmiş</a:t>
            </a:r>
            <a:r>
              <a:rPr sz="4000" spc="-268" dirty="0"/>
              <a:t> </a:t>
            </a:r>
            <a:r>
              <a:rPr sz="4000" dirty="0"/>
              <a:t>Algoritma</a:t>
            </a:r>
            <a:endParaRPr lang="tr-TR" sz="4000" dirty="0">
              <a:cs typeface="Calibri"/>
            </a:endParaRPr>
          </a:p>
        </p:txBody>
      </p:sp>
      <p:sp>
        <p:nvSpPr>
          <p:cNvPr id="3" name="object 3"/>
          <p:cNvSpPr/>
          <p:nvPr/>
        </p:nvSpPr>
        <p:spPr>
          <a:xfrm>
            <a:off x="652286" y="1393432"/>
            <a:ext cx="7639501" cy="3917869"/>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723136" y="5490362"/>
            <a:ext cx="1994636" cy="1161940"/>
          </a:xfrm>
          <a:prstGeom prst="rect">
            <a:avLst/>
          </a:prstGeom>
        </p:spPr>
        <p:txBody>
          <a:bodyPr vert="horz" wrap="square" lIns="0" tIns="10941" rIns="0" bIns="0" rtlCol="0">
            <a:spAutoFit/>
          </a:bodyPr>
          <a:lstStyle/>
          <a:p>
            <a:pPr marL="11516" marR="4607">
              <a:lnSpc>
                <a:spcPct val="116300"/>
              </a:lnSpc>
              <a:spcBef>
                <a:spcPts val="86"/>
              </a:spcBef>
            </a:pPr>
            <a:r>
              <a:rPr sz="2200" spc="-5" dirty="0">
                <a:latin typeface="Comic Sans MS"/>
                <a:cs typeface="Comic Sans MS"/>
              </a:rPr>
              <a:t>Bu</a:t>
            </a:r>
            <a:r>
              <a:rPr sz="2200" spc="-68" dirty="0">
                <a:latin typeface="Comic Sans MS"/>
                <a:cs typeface="Comic Sans MS"/>
              </a:rPr>
              <a:t> </a:t>
            </a:r>
            <a:r>
              <a:rPr sz="2200" spc="-5" dirty="0">
                <a:latin typeface="Comic Sans MS"/>
                <a:cs typeface="Comic Sans MS"/>
              </a:rPr>
              <a:t>algoritmanın  </a:t>
            </a:r>
            <a:r>
              <a:rPr sz="2200" spc="-9" dirty="0">
                <a:latin typeface="Comic Sans MS"/>
                <a:cs typeface="Comic Sans MS"/>
              </a:rPr>
              <a:t>karmaşıklığı  </a:t>
            </a:r>
            <a:r>
              <a:rPr sz="2200" spc="-5" dirty="0">
                <a:latin typeface="Comic Sans MS"/>
                <a:cs typeface="Comic Sans MS"/>
              </a:rPr>
              <a:t>nedir?</a:t>
            </a:r>
            <a:endParaRPr sz="2200">
              <a:latin typeface="Comic Sans MS"/>
              <a:cs typeface="Comic Sans MS"/>
            </a:endParaRPr>
          </a:p>
        </p:txBody>
      </p:sp>
      <p:sp>
        <p:nvSpPr>
          <p:cNvPr id="5" name="object 5"/>
          <p:cNvSpPr txBox="1"/>
          <p:nvPr/>
        </p:nvSpPr>
        <p:spPr>
          <a:xfrm>
            <a:off x="5640950" y="5413225"/>
            <a:ext cx="2359705" cy="350183"/>
          </a:xfrm>
          <a:prstGeom prst="rect">
            <a:avLst/>
          </a:prstGeom>
        </p:spPr>
        <p:txBody>
          <a:bodyPr vert="horz" wrap="square" lIns="0" tIns="11516" rIns="0" bIns="0" rtlCol="0">
            <a:spAutoFit/>
          </a:bodyPr>
          <a:lstStyle/>
          <a:p>
            <a:pPr marL="34549">
              <a:spcBef>
                <a:spcPts val="91"/>
              </a:spcBef>
            </a:pPr>
            <a:r>
              <a:rPr sz="2200" spc="-5" dirty="0">
                <a:solidFill>
                  <a:srgbClr val="003399"/>
                </a:solidFill>
                <a:latin typeface="Comic Sans MS"/>
                <a:cs typeface="Comic Sans MS"/>
              </a:rPr>
              <a:t>6n</a:t>
            </a:r>
            <a:r>
              <a:rPr sz="2200" spc="-6" baseline="24305" dirty="0">
                <a:solidFill>
                  <a:srgbClr val="003399"/>
                </a:solidFill>
                <a:latin typeface="Comic Sans MS"/>
                <a:cs typeface="Comic Sans MS"/>
              </a:rPr>
              <a:t>2</a:t>
            </a:r>
            <a:r>
              <a:rPr sz="2200" spc="-5" dirty="0">
                <a:solidFill>
                  <a:srgbClr val="003399"/>
                </a:solidFill>
                <a:latin typeface="Comic Sans MS"/>
                <a:cs typeface="Comic Sans MS"/>
              </a:rPr>
              <a:t>+2n+2 </a:t>
            </a:r>
            <a:r>
              <a:rPr sz="2200" dirty="0">
                <a:solidFill>
                  <a:srgbClr val="003399"/>
                </a:solidFill>
                <a:latin typeface="Wingdings"/>
                <a:cs typeface="Wingdings"/>
              </a:rPr>
              <a:t></a:t>
            </a:r>
            <a:r>
              <a:rPr sz="2200" spc="59" dirty="0">
                <a:solidFill>
                  <a:srgbClr val="003399"/>
                </a:solidFill>
                <a:latin typeface="Times New Roman"/>
                <a:cs typeface="Times New Roman"/>
              </a:rPr>
              <a:t> </a:t>
            </a:r>
            <a:r>
              <a:rPr sz="2200" spc="-5" dirty="0">
                <a:solidFill>
                  <a:srgbClr val="003399"/>
                </a:solidFill>
                <a:latin typeface="Comic Sans MS"/>
                <a:cs typeface="Comic Sans MS"/>
              </a:rPr>
              <a:t>O(n</a:t>
            </a:r>
            <a:r>
              <a:rPr sz="2200" spc="-6" baseline="24305" dirty="0">
                <a:solidFill>
                  <a:srgbClr val="003399"/>
                </a:solidFill>
                <a:latin typeface="Comic Sans MS"/>
                <a:cs typeface="Comic Sans MS"/>
              </a:rPr>
              <a:t>2</a:t>
            </a:r>
            <a:r>
              <a:rPr sz="2200" spc="-5" dirty="0">
                <a:solidFill>
                  <a:srgbClr val="003399"/>
                </a:solidFill>
                <a:latin typeface="Comic Sans MS"/>
                <a:cs typeface="Comic Sans MS"/>
              </a:rPr>
              <a:t>)</a:t>
            </a:r>
            <a:endParaRPr sz="2200">
              <a:latin typeface="Comic Sans MS"/>
              <a:cs typeface="Comic Sans MS"/>
            </a:endParaRPr>
          </a:p>
        </p:txBody>
      </p:sp>
      <p:sp>
        <p:nvSpPr>
          <p:cNvPr id="6" name="object 6"/>
          <p:cNvSpPr txBox="1"/>
          <p:nvPr/>
        </p:nvSpPr>
        <p:spPr>
          <a:xfrm>
            <a:off x="5663983" y="5917080"/>
            <a:ext cx="1800009" cy="769204"/>
          </a:xfrm>
          <a:prstGeom prst="rect">
            <a:avLst/>
          </a:prstGeom>
        </p:spPr>
        <p:txBody>
          <a:bodyPr vert="horz" wrap="square" lIns="0" tIns="10941" rIns="0" bIns="0" rtlCol="0">
            <a:spAutoFit/>
          </a:bodyPr>
          <a:lstStyle/>
          <a:p>
            <a:pPr marL="11516" marR="4607">
              <a:lnSpc>
                <a:spcPct val="116300"/>
              </a:lnSpc>
              <a:spcBef>
                <a:spcPts val="86"/>
              </a:spcBef>
            </a:pPr>
            <a:r>
              <a:rPr sz="2200" spc="-5" dirty="0">
                <a:latin typeface="Comic Sans MS"/>
                <a:cs typeface="Comic Sans MS"/>
              </a:rPr>
              <a:t>Daha iyisi  yapılabilir</a:t>
            </a:r>
            <a:r>
              <a:rPr sz="2200" spc="-45" dirty="0">
                <a:latin typeface="Comic Sans MS"/>
                <a:cs typeface="Comic Sans MS"/>
              </a:rPr>
              <a:t> </a:t>
            </a:r>
            <a:r>
              <a:rPr sz="2200" dirty="0">
                <a:latin typeface="Comic Sans MS"/>
                <a:cs typeface="Comic Sans MS"/>
              </a:rPr>
              <a:t>mi?</a:t>
            </a:r>
            <a:endParaRPr sz="2200">
              <a:latin typeface="Comic Sans MS"/>
              <a:cs typeface="Comic Sans MS"/>
            </a:endParaRPr>
          </a:p>
        </p:txBody>
      </p:sp>
    </p:spTree>
    <p:extLst>
      <p:ext uri="{BB962C8B-B14F-4D97-AF65-F5344CB8AC3E}">
        <p14:creationId xmlns:p14="http://schemas.microsoft.com/office/powerpoint/2010/main" val="40189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576296"/>
            <a:ext cx="6073322" cy="457904"/>
          </a:xfrm>
          <a:prstGeom prst="rect">
            <a:avLst/>
          </a:prstGeom>
        </p:spPr>
        <p:txBody>
          <a:bodyPr vert="horz" wrap="square" lIns="0" tIns="11516" rIns="0" bIns="0" rtlCol="0">
            <a:spAutoFit/>
          </a:bodyPr>
          <a:lstStyle/>
          <a:p>
            <a:pPr marL="11516" marR="4607">
              <a:spcBef>
                <a:spcPts val="91"/>
              </a:spcBef>
            </a:pPr>
            <a:r>
              <a:rPr sz="2900" spc="-5" dirty="0"/>
              <a:t>Çözüm 3:  Doğrusal</a:t>
            </a:r>
            <a:r>
              <a:rPr sz="2900" spc="-230" dirty="0"/>
              <a:t> </a:t>
            </a:r>
            <a:r>
              <a:rPr sz="2900" spc="-5" dirty="0"/>
              <a:t>Algoritma</a:t>
            </a:r>
            <a:endParaRPr sz="2900"/>
          </a:p>
        </p:txBody>
      </p:sp>
      <p:sp>
        <p:nvSpPr>
          <p:cNvPr id="3" name="object 3"/>
          <p:cNvSpPr/>
          <p:nvPr/>
        </p:nvSpPr>
        <p:spPr>
          <a:xfrm>
            <a:off x="718622" y="1241004"/>
            <a:ext cx="7703071" cy="3899904"/>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543757" y="5328910"/>
            <a:ext cx="1994636" cy="1161940"/>
          </a:xfrm>
          <a:prstGeom prst="rect">
            <a:avLst/>
          </a:prstGeom>
        </p:spPr>
        <p:txBody>
          <a:bodyPr vert="horz" wrap="square" lIns="0" tIns="10941" rIns="0" bIns="0" rtlCol="0">
            <a:spAutoFit/>
          </a:bodyPr>
          <a:lstStyle/>
          <a:p>
            <a:pPr marL="11516" marR="4607">
              <a:lnSpc>
                <a:spcPct val="116300"/>
              </a:lnSpc>
              <a:spcBef>
                <a:spcPts val="86"/>
              </a:spcBef>
            </a:pPr>
            <a:r>
              <a:rPr sz="2200" spc="-5" dirty="0">
                <a:latin typeface="Comic Sans MS"/>
                <a:cs typeface="Comic Sans MS"/>
              </a:rPr>
              <a:t>Bu</a:t>
            </a:r>
            <a:r>
              <a:rPr sz="2200" spc="-68" dirty="0">
                <a:latin typeface="Comic Sans MS"/>
                <a:cs typeface="Comic Sans MS"/>
              </a:rPr>
              <a:t> </a:t>
            </a:r>
            <a:r>
              <a:rPr sz="2200" spc="-5" dirty="0">
                <a:latin typeface="Comic Sans MS"/>
                <a:cs typeface="Comic Sans MS"/>
              </a:rPr>
              <a:t>algoritmanın  </a:t>
            </a:r>
            <a:r>
              <a:rPr sz="2200" spc="-9" dirty="0">
                <a:latin typeface="Comic Sans MS"/>
                <a:cs typeface="Comic Sans MS"/>
              </a:rPr>
              <a:t>karmaşıklığı  </a:t>
            </a:r>
            <a:r>
              <a:rPr sz="2200" spc="-5" dirty="0">
                <a:latin typeface="Comic Sans MS"/>
                <a:cs typeface="Comic Sans MS"/>
              </a:rPr>
              <a:t>nedir?</a:t>
            </a:r>
            <a:endParaRPr sz="2200">
              <a:latin typeface="Comic Sans MS"/>
              <a:cs typeface="Comic Sans MS"/>
            </a:endParaRPr>
          </a:p>
        </p:txBody>
      </p:sp>
      <p:sp>
        <p:nvSpPr>
          <p:cNvPr id="5" name="object 5"/>
          <p:cNvSpPr txBox="1"/>
          <p:nvPr/>
        </p:nvSpPr>
        <p:spPr>
          <a:xfrm>
            <a:off x="5552043" y="5200679"/>
            <a:ext cx="1641083" cy="350183"/>
          </a:xfrm>
          <a:prstGeom prst="rect">
            <a:avLst/>
          </a:prstGeom>
        </p:spPr>
        <p:txBody>
          <a:bodyPr vert="horz" wrap="square" lIns="0" tIns="11516" rIns="0" bIns="0" rtlCol="0">
            <a:spAutoFit/>
          </a:bodyPr>
          <a:lstStyle/>
          <a:p>
            <a:pPr marL="11516">
              <a:spcBef>
                <a:spcPts val="91"/>
              </a:spcBef>
            </a:pPr>
            <a:r>
              <a:rPr sz="2200" spc="-5" dirty="0">
                <a:solidFill>
                  <a:srgbClr val="003399"/>
                </a:solidFill>
                <a:latin typeface="Comic Sans MS"/>
                <a:cs typeface="Comic Sans MS"/>
              </a:rPr>
              <a:t>9n+3 </a:t>
            </a:r>
            <a:r>
              <a:rPr sz="2200" dirty="0">
                <a:solidFill>
                  <a:srgbClr val="003399"/>
                </a:solidFill>
                <a:latin typeface="Wingdings"/>
                <a:cs typeface="Wingdings"/>
              </a:rPr>
              <a:t></a:t>
            </a:r>
            <a:r>
              <a:rPr sz="2200" spc="27" dirty="0">
                <a:solidFill>
                  <a:srgbClr val="003399"/>
                </a:solidFill>
                <a:latin typeface="Times New Roman"/>
                <a:cs typeface="Times New Roman"/>
              </a:rPr>
              <a:t> </a:t>
            </a:r>
            <a:r>
              <a:rPr sz="2200" spc="-5" dirty="0">
                <a:solidFill>
                  <a:srgbClr val="003399"/>
                </a:solidFill>
                <a:latin typeface="Comic Sans MS"/>
                <a:cs typeface="Comic Sans MS"/>
              </a:rPr>
              <a:t>O(n)</a:t>
            </a:r>
            <a:endParaRPr sz="2200">
              <a:latin typeface="Comic Sans MS"/>
              <a:cs typeface="Comic Sans MS"/>
            </a:endParaRPr>
          </a:p>
        </p:txBody>
      </p:sp>
      <p:sp>
        <p:nvSpPr>
          <p:cNvPr id="6" name="object 6"/>
          <p:cNvSpPr txBox="1"/>
          <p:nvPr/>
        </p:nvSpPr>
        <p:spPr>
          <a:xfrm>
            <a:off x="5552043" y="5918218"/>
            <a:ext cx="1800009" cy="769204"/>
          </a:xfrm>
          <a:prstGeom prst="rect">
            <a:avLst/>
          </a:prstGeom>
        </p:spPr>
        <p:txBody>
          <a:bodyPr vert="horz" wrap="square" lIns="0" tIns="10941" rIns="0" bIns="0" rtlCol="0">
            <a:spAutoFit/>
          </a:bodyPr>
          <a:lstStyle/>
          <a:p>
            <a:pPr marL="11516" marR="4607">
              <a:lnSpc>
                <a:spcPct val="116300"/>
              </a:lnSpc>
              <a:spcBef>
                <a:spcPts val="86"/>
              </a:spcBef>
            </a:pPr>
            <a:r>
              <a:rPr sz="2200" spc="-5" dirty="0">
                <a:latin typeface="Comic Sans MS"/>
                <a:cs typeface="Comic Sans MS"/>
              </a:rPr>
              <a:t>Daha iyisi  yapılabilir</a:t>
            </a:r>
            <a:r>
              <a:rPr sz="2200" spc="-45" dirty="0">
                <a:latin typeface="Comic Sans MS"/>
                <a:cs typeface="Comic Sans MS"/>
              </a:rPr>
              <a:t> </a:t>
            </a:r>
            <a:r>
              <a:rPr sz="2200" dirty="0">
                <a:latin typeface="Comic Sans MS"/>
                <a:cs typeface="Comic Sans MS"/>
              </a:rPr>
              <a:t>mi?</a:t>
            </a:r>
            <a:endParaRPr sz="2200">
              <a:latin typeface="Comic Sans MS"/>
              <a:cs typeface="Comic Sans MS"/>
            </a:endParaRPr>
          </a:p>
        </p:txBody>
      </p:sp>
    </p:spTree>
    <p:extLst>
      <p:ext uri="{BB962C8B-B14F-4D97-AF65-F5344CB8AC3E}">
        <p14:creationId xmlns:p14="http://schemas.microsoft.com/office/powerpoint/2010/main" val="27551494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903" y="785161"/>
            <a:ext cx="7893322" cy="565626"/>
          </a:xfrm>
          <a:prstGeom prst="rect">
            <a:avLst/>
          </a:prstGeom>
        </p:spPr>
        <p:txBody>
          <a:bodyPr vert="horz" wrap="square" lIns="0" tIns="11516" rIns="0" bIns="0" rtlCol="0">
            <a:spAutoFit/>
          </a:bodyPr>
          <a:lstStyle/>
          <a:p>
            <a:pPr marL="11430">
              <a:spcBef>
                <a:spcPts val="91"/>
              </a:spcBef>
            </a:pPr>
            <a:r>
              <a:rPr sz="3600" dirty="0"/>
              <a:t>Maksimum Alt </a:t>
            </a:r>
            <a:r>
              <a:rPr sz="3600" spc="-5" dirty="0"/>
              <a:t>Dizi </a:t>
            </a:r>
            <a:r>
              <a:rPr sz="3600" spc="-54" dirty="0"/>
              <a:t>Toplamı </a:t>
            </a:r>
            <a:r>
              <a:rPr sz="3600" spc="-5" dirty="0"/>
              <a:t>Çalışma</a:t>
            </a:r>
            <a:r>
              <a:rPr sz="3600" spc="-268" dirty="0"/>
              <a:t> </a:t>
            </a:r>
            <a:r>
              <a:rPr sz="3600" dirty="0"/>
              <a:t>Süresi</a:t>
            </a:r>
            <a:endParaRPr lang="tr-TR" sz="3600">
              <a:cs typeface="Calibri"/>
            </a:endParaRPr>
          </a:p>
        </p:txBody>
      </p:sp>
      <p:sp>
        <p:nvSpPr>
          <p:cNvPr id="3" name="object 3"/>
          <p:cNvSpPr txBox="1"/>
          <p:nvPr/>
        </p:nvSpPr>
        <p:spPr>
          <a:xfrm>
            <a:off x="155977" y="1440107"/>
            <a:ext cx="8722501" cy="769204"/>
          </a:xfrm>
          <a:prstGeom prst="rect">
            <a:avLst/>
          </a:prstGeom>
        </p:spPr>
        <p:txBody>
          <a:bodyPr vert="horz" wrap="square" lIns="0" tIns="10941" rIns="0" bIns="0" rtlCol="0">
            <a:spAutoFit/>
          </a:bodyPr>
          <a:lstStyle/>
          <a:p>
            <a:pPr marL="94433" marR="4607" indent="-82918">
              <a:lnSpc>
                <a:spcPct val="116300"/>
              </a:lnSpc>
              <a:spcBef>
                <a:spcPts val="86"/>
              </a:spcBef>
            </a:pPr>
            <a:r>
              <a:rPr sz="2200" dirty="0">
                <a:latin typeface="Comic Sans MS"/>
                <a:cs typeface="Comic Sans MS"/>
              </a:rPr>
              <a:t>Çeşitli </a:t>
            </a:r>
            <a:r>
              <a:rPr sz="2200" i="1" dirty="0">
                <a:solidFill>
                  <a:srgbClr val="003399"/>
                </a:solidFill>
                <a:latin typeface="Comic Sans MS"/>
                <a:cs typeface="Comic Sans MS"/>
              </a:rPr>
              <a:t>Maksimum </a:t>
            </a:r>
            <a:r>
              <a:rPr sz="2200" i="1" spc="-5" dirty="0">
                <a:solidFill>
                  <a:srgbClr val="003399"/>
                </a:solidFill>
                <a:latin typeface="Comic Sans MS"/>
                <a:cs typeface="Comic Sans MS"/>
              </a:rPr>
              <a:t>Alt </a:t>
            </a:r>
            <a:r>
              <a:rPr sz="2200" i="1" dirty="0">
                <a:solidFill>
                  <a:srgbClr val="003399"/>
                </a:solidFill>
                <a:latin typeface="Comic Sans MS"/>
                <a:cs typeface="Comic Sans MS"/>
              </a:rPr>
              <a:t>Dizi Toplamı </a:t>
            </a:r>
            <a:r>
              <a:rPr sz="2200" spc="-5" dirty="0">
                <a:latin typeface="Comic Sans MS"/>
                <a:cs typeface="Comic Sans MS"/>
              </a:rPr>
              <a:t>algoritmaları için çalışma süreleri  aşağıda verilmiştir. (saniye</a:t>
            </a:r>
            <a:r>
              <a:rPr sz="2200" spc="9" dirty="0">
                <a:latin typeface="Comic Sans MS"/>
                <a:cs typeface="Comic Sans MS"/>
              </a:rPr>
              <a:t> </a:t>
            </a:r>
            <a:r>
              <a:rPr sz="2200" dirty="0">
                <a:latin typeface="Comic Sans MS"/>
                <a:cs typeface="Comic Sans MS"/>
              </a:rPr>
              <a:t>cinsinden)</a:t>
            </a:r>
            <a:endParaRPr sz="2200">
              <a:latin typeface="Comic Sans MS"/>
              <a:cs typeface="Comic Sans MS"/>
            </a:endParaRPr>
          </a:p>
        </p:txBody>
      </p:sp>
      <p:graphicFrame>
        <p:nvGraphicFramePr>
          <p:cNvPr id="4" name="object 4"/>
          <p:cNvGraphicFramePr>
            <a:graphicFrameLocks noGrp="1"/>
          </p:cNvGraphicFramePr>
          <p:nvPr/>
        </p:nvGraphicFramePr>
        <p:xfrm>
          <a:off x="811018" y="2571261"/>
          <a:ext cx="7046867" cy="2811375"/>
        </p:xfrm>
        <a:graphic>
          <a:graphicData uri="http://schemas.openxmlformats.org/drawingml/2006/table">
            <a:tbl>
              <a:tblPr firstRow="1" bandRow="1">
                <a:tableStyleId>{2D5ABB26-0587-4C30-8999-92F81FD0307C}</a:tableStyleId>
              </a:tblPr>
              <a:tblGrid>
                <a:gridCol w="1409028">
                  <a:extLst>
                    <a:ext uri="{9D8B030D-6E8A-4147-A177-3AD203B41FA5}">
                      <a16:colId xmlns:a16="http://schemas.microsoft.com/office/drawing/2014/main" val="20000"/>
                    </a:ext>
                  </a:extLst>
                </a:gridCol>
                <a:gridCol w="1409028">
                  <a:extLst>
                    <a:ext uri="{9D8B030D-6E8A-4147-A177-3AD203B41FA5}">
                      <a16:colId xmlns:a16="http://schemas.microsoft.com/office/drawing/2014/main" val="20001"/>
                    </a:ext>
                  </a:extLst>
                </a:gridCol>
                <a:gridCol w="1410756">
                  <a:extLst>
                    <a:ext uri="{9D8B030D-6E8A-4147-A177-3AD203B41FA5}">
                      <a16:colId xmlns:a16="http://schemas.microsoft.com/office/drawing/2014/main" val="20002"/>
                    </a:ext>
                  </a:extLst>
                </a:gridCol>
                <a:gridCol w="1409027">
                  <a:extLst>
                    <a:ext uri="{9D8B030D-6E8A-4147-A177-3AD203B41FA5}">
                      <a16:colId xmlns:a16="http://schemas.microsoft.com/office/drawing/2014/main" val="20003"/>
                    </a:ext>
                  </a:extLst>
                </a:gridCol>
                <a:gridCol w="1409028">
                  <a:extLst>
                    <a:ext uri="{9D8B030D-6E8A-4147-A177-3AD203B41FA5}">
                      <a16:colId xmlns:a16="http://schemas.microsoft.com/office/drawing/2014/main" val="20004"/>
                    </a:ext>
                  </a:extLst>
                </a:gridCol>
              </a:tblGrid>
              <a:tr h="401461">
                <a:tc>
                  <a:txBody>
                    <a:bodyPr/>
                    <a:lstStyle/>
                    <a:p>
                      <a:pPr marL="91440">
                        <a:lnSpc>
                          <a:spcPct val="100000"/>
                        </a:lnSpc>
                        <a:spcBef>
                          <a:spcPts val="270"/>
                        </a:spcBef>
                      </a:pPr>
                      <a:r>
                        <a:rPr sz="1600" b="1" dirty="0">
                          <a:latin typeface="Comic Sans MS"/>
                          <a:cs typeface="Comic Sans MS"/>
                        </a:rPr>
                        <a:t>N</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b="1" spc="-5" dirty="0">
                          <a:latin typeface="Comic Sans MS"/>
                          <a:cs typeface="Comic Sans MS"/>
                        </a:rPr>
                        <a:t>O(N</a:t>
                      </a:r>
                      <a:r>
                        <a:rPr sz="1600" b="1" spc="-7" baseline="25462" dirty="0">
                          <a:latin typeface="Comic Sans MS"/>
                          <a:cs typeface="Comic Sans MS"/>
                        </a:rPr>
                        <a:t>3</a:t>
                      </a:r>
                      <a:r>
                        <a:rPr sz="1600" b="1" spc="-5" dirty="0">
                          <a:latin typeface="Comic Sans MS"/>
                          <a:cs typeface="Comic Sans MS"/>
                        </a:rPr>
                        <a:t>)</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b="1" spc="-5" dirty="0">
                          <a:latin typeface="Comic Sans MS"/>
                          <a:cs typeface="Comic Sans MS"/>
                        </a:rPr>
                        <a:t>O(N</a:t>
                      </a:r>
                      <a:r>
                        <a:rPr sz="1600" b="1" spc="-7" baseline="25462" dirty="0">
                          <a:latin typeface="Comic Sans MS"/>
                          <a:cs typeface="Comic Sans MS"/>
                        </a:rPr>
                        <a:t>2</a:t>
                      </a:r>
                      <a:r>
                        <a:rPr sz="1600" b="1" spc="-5" dirty="0">
                          <a:latin typeface="Comic Sans MS"/>
                          <a:cs typeface="Comic Sans MS"/>
                        </a:rPr>
                        <a:t>)</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b="1" spc="-5" dirty="0">
                          <a:latin typeface="Comic Sans MS"/>
                          <a:cs typeface="Comic Sans MS"/>
                        </a:rPr>
                        <a:t>O(N </a:t>
                      </a:r>
                      <a:r>
                        <a:rPr sz="1600" b="1" dirty="0">
                          <a:latin typeface="Comic Sans MS"/>
                          <a:cs typeface="Comic Sans MS"/>
                        </a:rPr>
                        <a:t>log</a:t>
                      </a:r>
                      <a:r>
                        <a:rPr sz="1600" b="1" spc="-60" dirty="0">
                          <a:latin typeface="Comic Sans MS"/>
                          <a:cs typeface="Comic Sans MS"/>
                        </a:rPr>
                        <a:t> </a:t>
                      </a:r>
                      <a:r>
                        <a:rPr sz="1600" b="1" dirty="0">
                          <a:latin typeface="Comic Sans MS"/>
                          <a:cs typeface="Comic Sans MS"/>
                        </a:rPr>
                        <a:t>N)</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b="1" spc="-5" dirty="0">
                          <a:latin typeface="Comic Sans MS"/>
                          <a:cs typeface="Comic Sans MS"/>
                        </a:rPr>
                        <a:t>O(N)</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0"/>
                  </a:ext>
                </a:extLst>
              </a:tr>
              <a:tr h="401576">
                <a:tc>
                  <a:txBody>
                    <a:bodyPr/>
                    <a:lstStyle/>
                    <a:p>
                      <a:pPr marL="91440">
                        <a:lnSpc>
                          <a:spcPct val="100000"/>
                        </a:lnSpc>
                        <a:spcBef>
                          <a:spcPts val="270"/>
                        </a:spcBef>
                      </a:pPr>
                      <a:r>
                        <a:rPr sz="1600" spc="5" dirty="0">
                          <a:latin typeface="Comic Sans MS"/>
                          <a:cs typeface="Comic Sans MS"/>
                        </a:rPr>
                        <a:t>10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spc="5" dirty="0">
                          <a:latin typeface="Comic Sans MS"/>
                          <a:cs typeface="Comic Sans MS"/>
                        </a:rPr>
                        <a:t>0,000001</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0,000001</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1"/>
                  </a:ext>
                </a:extLst>
              </a:tr>
              <a:tr h="401805">
                <a:tc>
                  <a:txBody>
                    <a:bodyPr/>
                    <a:lstStyle/>
                    <a:p>
                      <a:pPr marL="91440">
                        <a:lnSpc>
                          <a:spcPct val="100000"/>
                        </a:lnSpc>
                        <a:spcBef>
                          <a:spcPts val="270"/>
                        </a:spcBef>
                      </a:pPr>
                      <a:r>
                        <a:rPr sz="1600" spc="5" dirty="0">
                          <a:latin typeface="Comic Sans MS"/>
                          <a:cs typeface="Comic Sans MS"/>
                        </a:rPr>
                        <a:t>100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spc="5" dirty="0">
                          <a:latin typeface="Comic Sans MS"/>
                          <a:cs typeface="Comic Sans MS"/>
                        </a:rPr>
                        <a:t>0,000288</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0,000019</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0,000014</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0,000005</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2"/>
                  </a:ext>
                </a:extLst>
              </a:tr>
              <a:tr h="401576">
                <a:tc>
                  <a:txBody>
                    <a:bodyPr/>
                    <a:lstStyle/>
                    <a:p>
                      <a:pPr marL="91440">
                        <a:lnSpc>
                          <a:spcPct val="100000"/>
                        </a:lnSpc>
                        <a:spcBef>
                          <a:spcPts val="270"/>
                        </a:spcBef>
                      </a:pPr>
                      <a:r>
                        <a:rPr sz="1600" dirty="0">
                          <a:latin typeface="Comic Sans MS"/>
                          <a:cs typeface="Comic Sans MS"/>
                        </a:rPr>
                        <a:t>1</a:t>
                      </a:r>
                      <a:r>
                        <a:rPr sz="1600" spc="-20" dirty="0">
                          <a:latin typeface="Comic Sans MS"/>
                          <a:cs typeface="Comic Sans MS"/>
                        </a:rPr>
                        <a:t> </a:t>
                      </a:r>
                      <a:r>
                        <a:rPr sz="1600" dirty="0">
                          <a:latin typeface="Comic Sans MS"/>
                          <a:cs typeface="Comic Sans MS"/>
                        </a:rPr>
                        <a:t>000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dirty="0">
                          <a:latin typeface="Comic Sans MS"/>
                          <a:cs typeface="Comic Sans MS"/>
                        </a:rPr>
                        <a:t>0,223111</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0,001630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0,000154</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0,000053</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3"/>
                  </a:ext>
                </a:extLst>
              </a:tr>
              <a:tr h="401576">
                <a:tc>
                  <a:txBody>
                    <a:bodyPr/>
                    <a:lstStyle/>
                    <a:p>
                      <a:pPr marL="91440">
                        <a:lnSpc>
                          <a:spcPct val="100000"/>
                        </a:lnSpc>
                        <a:spcBef>
                          <a:spcPts val="270"/>
                        </a:spcBef>
                      </a:pPr>
                      <a:r>
                        <a:rPr sz="1600" spc="-5" dirty="0">
                          <a:latin typeface="Comic Sans MS"/>
                          <a:cs typeface="Comic Sans MS"/>
                        </a:rPr>
                        <a:t>10</a:t>
                      </a:r>
                      <a:r>
                        <a:rPr sz="1600" spc="-15" dirty="0">
                          <a:latin typeface="Comic Sans MS"/>
                          <a:cs typeface="Comic Sans MS"/>
                        </a:rPr>
                        <a:t> </a:t>
                      </a:r>
                      <a:r>
                        <a:rPr sz="1600" dirty="0">
                          <a:latin typeface="Comic Sans MS"/>
                          <a:cs typeface="Comic Sans MS"/>
                        </a:rPr>
                        <a:t>000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dirty="0">
                          <a:latin typeface="Comic Sans MS"/>
                          <a:cs typeface="Comic Sans MS"/>
                        </a:rPr>
                        <a:t>218</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0,133064</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0,001630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dirty="0">
                          <a:latin typeface="Comic Sans MS"/>
                          <a:cs typeface="Comic Sans MS"/>
                        </a:rPr>
                        <a:t>0,000533</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4"/>
                  </a:ext>
                </a:extLst>
              </a:tr>
              <a:tr h="401805">
                <a:tc>
                  <a:txBody>
                    <a:bodyPr/>
                    <a:lstStyle/>
                    <a:p>
                      <a:pPr marL="91440">
                        <a:lnSpc>
                          <a:spcPct val="100000"/>
                        </a:lnSpc>
                        <a:spcBef>
                          <a:spcPts val="270"/>
                        </a:spcBef>
                      </a:pPr>
                      <a:r>
                        <a:rPr sz="1600" dirty="0">
                          <a:latin typeface="Comic Sans MS"/>
                          <a:cs typeface="Comic Sans MS"/>
                        </a:rPr>
                        <a:t>100</a:t>
                      </a:r>
                      <a:r>
                        <a:rPr sz="1600" spc="-25" dirty="0">
                          <a:latin typeface="Comic Sans MS"/>
                          <a:cs typeface="Comic Sans MS"/>
                        </a:rPr>
                        <a:t> </a:t>
                      </a:r>
                      <a:r>
                        <a:rPr sz="1600" dirty="0">
                          <a:latin typeface="Comic Sans MS"/>
                          <a:cs typeface="Comic Sans MS"/>
                        </a:rPr>
                        <a:t>000</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0"/>
                        </a:spcBef>
                      </a:pPr>
                      <a:r>
                        <a:rPr sz="1600" spc="5" dirty="0">
                          <a:latin typeface="Comic Sans MS"/>
                          <a:cs typeface="Comic Sans MS"/>
                        </a:rPr>
                        <a:t>NA</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13,17</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0,017467</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0"/>
                        </a:spcBef>
                      </a:pPr>
                      <a:r>
                        <a:rPr sz="1600" spc="5" dirty="0">
                          <a:latin typeface="Comic Sans MS"/>
                          <a:cs typeface="Comic Sans MS"/>
                        </a:rPr>
                        <a:t>0,005571</a:t>
                      </a:r>
                      <a:endParaRPr sz="1600">
                        <a:latin typeface="Comic Sans MS"/>
                        <a:cs typeface="Comic Sans MS"/>
                      </a:endParaRPr>
                    </a:p>
                  </a:txBody>
                  <a:tcPr marL="0" marR="0" marT="3109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5"/>
                  </a:ext>
                </a:extLst>
              </a:tr>
              <a:tr h="401576">
                <a:tc>
                  <a:txBody>
                    <a:bodyPr/>
                    <a:lstStyle/>
                    <a:p>
                      <a:pPr marL="91440">
                        <a:lnSpc>
                          <a:spcPct val="100000"/>
                        </a:lnSpc>
                        <a:spcBef>
                          <a:spcPts val="275"/>
                        </a:spcBef>
                      </a:pPr>
                      <a:r>
                        <a:rPr sz="1600" dirty="0">
                          <a:latin typeface="Comic Sans MS"/>
                          <a:cs typeface="Comic Sans MS"/>
                        </a:rPr>
                        <a:t>1 000</a:t>
                      </a:r>
                      <a:r>
                        <a:rPr sz="1600" spc="-50" dirty="0">
                          <a:latin typeface="Comic Sans MS"/>
                          <a:cs typeface="Comic Sans MS"/>
                        </a:rPr>
                        <a:t> </a:t>
                      </a:r>
                      <a:r>
                        <a:rPr sz="1600" dirty="0">
                          <a:latin typeface="Comic Sans MS"/>
                          <a:cs typeface="Comic Sans MS"/>
                        </a:rPr>
                        <a:t>000</a:t>
                      </a:r>
                      <a:endParaRPr sz="1600">
                        <a:latin typeface="Comic Sans MS"/>
                        <a:cs typeface="Comic Sans MS"/>
                      </a:endParaRPr>
                    </a:p>
                  </a:txBody>
                  <a:tcPr marL="0" marR="0" marT="31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1440">
                        <a:lnSpc>
                          <a:spcPct val="100000"/>
                        </a:lnSpc>
                        <a:spcBef>
                          <a:spcPts val="275"/>
                        </a:spcBef>
                      </a:pPr>
                      <a:r>
                        <a:rPr sz="1600" spc="5" dirty="0">
                          <a:latin typeface="Comic Sans MS"/>
                          <a:cs typeface="Comic Sans MS"/>
                        </a:rPr>
                        <a:t>NA</a:t>
                      </a:r>
                      <a:endParaRPr sz="1600">
                        <a:latin typeface="Comic Sans MS"/>
                        <a:cs typeface="Comic Sans MS"/>
                      </a:endParaRPr>
                    </a:p>
                  </a:txBody>
                  <a:tcPr marL="0" marR="0" marT="31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5"/>
                        </a:spcBef>
                      </a:pPr>
                      <a:r>
                        <a:rPr sz="1600" spc="5" dirty="0">
                          <a:latin typeface="Comic Sans MS"/>
                          <a:cs typeface="Comic Sans MS"/>
                        </a:rPr>
                        <a:t>NA</a:t>
                      </a:r>
                      <a:endParaRPr sz="1600">
                        <a:latin typeface="Comic Sans MS"/>
                        <a:cs typeface="Comic Sans MS"/>
                      </a:endParaRPr>
                    </a:p>
                  </a:txBody>
                  <a:tcPr marL="0" marR="0" marT="31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5"/>
                        </a:spcBef>
                      </a:pPr>
                      <a:r>
                        <a:rPr sz="1600" spc="5" dirty="0">
                          <a:latin typeface="Comic Sans MS"/>
                          <a:cs typeface="Comic Sans MS"/>
                        </a:rPr>
                        <a:t>0,185363</a:t>
                      </a:r>
                      <a:endParaRPr sz="1600">
                        <a:latin typeface="Comic Sans MS"/>
                        <a:cs typeface="Comic Sans MS"/>
                      </a:endParaRPr>
                    </a:p>
                  </a:txBody>
                  <a:tcPr marL="0" marR="0" marT="31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tc>
                  <a:txBody>
                    <a:bodyPr/>
                    <a:lstStyle/>
                    <a:p>
                      <a:pPr marL="92075">
                        <a:lnSpc>
                          <a:spcPct val="100000"/>
                        </a:lnSpc>
                        <a:spcBef>
                          <a:spcPts val="275"/>
                        </a:spcBef>
                      </a:pPr>
                      <a:r>
                        <a:rPr sz="1600" spc="5" dirty="0">
                          <a:latin typeface="Comic Sans MS"/>
                          <a:cs typeface="Comic Sans MS"/>
                        </a:rPr>
                        <a:t>0,056338</a:t>
                      </a:r>
                      <a:endParaRPr sz="1600">
                        <a:latin typeface="Comic Sans MS"/>
                        <a:cs typeface="Comic Sans MS"/>
                      </a:endParaRPr>
                    </a:p>
                  </a:txBody>
                  <a:tcPr marL="0" marR="0" marT="316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DDDDD"/>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997520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2382" y="569717"/>
            <a:ext cx="6887400" cy="781070"/>
          </a:xfrm>
          <a:prstGeom prst="rect">
            <a:avLst/>
          </a:prstGeom>
        </p:spPr>
        <p:txBody>
          <a:bodyPr vert="horz" wrap="square" lIns="0" tIns="11516" rIns="0" bIns="0" rtlCol="0">
            <a:spAutoFit/>
          </a:bodyPr>
          <a:lstStyle/>
          <a:p>
            <a:pPr marL="11516">
              <a:spcBef>
                <a:spcPts val="91"/>
              </a:spcBef>
            </a:pPr>
            <a:r>
              <a:rPr dirty="0"/>
              <a:t>Sıkça </a:t>
            </a:r>
            <a:r>
              <a:rPr spc="-41" dirty="0"/>
              <a:t>Yapılan</a:t>
            </a:r>
            <a:r>
              <a:rPr spc="-136" dirty="0"/>
              <a:t> </a:t>
            </a:r>
            <a:r>
              <a:rPr spc="-5" dirty="0"/>
              <a:t>Hatalar</a:t>
            </a:r>
          </a:p>
        </p:txBody>
      </p:sp>
      <p:sp>
        <p:nvSpPr>
          <p:cNvPr id="3" name="object 3"/>
          <p:cNvSpPr txBox="1"/>
          <p:nvPr/>
        </p:nvSpPr>
        <p:spPr>
          <a:xfrm>
            <a:off x="280354" y="1283614"/>
            <a:ext cx="8582577" cy="4649377"/>
          </a:xfrm>
          <a:prstGeom prst="rect">
            <a:avLst/>
          </a:prstGeom>
        </p:spPr>
        <p:txBody>
          <a:bodyPr vert="horz" wrap="square" lIns="0" tIns="12092" rIns="0" bIns="0" rtlCol="0">
            <a:spAutoFit/>
          </a:bodyPr>
          <a:lstStyle/>
          <a:p>
            <a:pPr marL="46065" marR="40307">
              <a:spcBef>
                <a:spcPts val="95"/>
              </a:spcBef>
              <a:buSzPct val="42187"/>
              <a:buChar char="●"/>
              <a:tabLst>
                <a:tab pos="147409" algn="l"/>
                <a:tab pos="2669492" algn="l"/>
                <a:tab pos="4330151" algn="l"/>
                <a:tab pos="5359138" algn="l"/>
                <a:tab pos="7021525" algn="l"/>
              </a:tabLst>
            </a:pPr>
            <a:r>
              <a:rPr sz="2900" dirty="0">
                <a:latin typeface="Arial"/>
                <a:cs typeface="Arial"/>
              </a:rPr>
              <a:t>Kar</a:t>
            </a:r>
            <a:r>
              <a:rPr sz="2900" spc="-9" dirty="0">
                <a:latin typeface="Arial"/>
                <a:cs typeface="Arial"/>
              </a:rPr>
              <a:t>m</a:t>
            </a:r>
            <a:r>
              <a:rPr sz="2900" spc="-5" dirty="0">
                <a:latin typeface="Arial"/>
                <a:cs typeface="Arial"/>
              </a:rPr>
              <a:t>aş</a:t>
            </a:r>
            <a:r>
              <a:rPr sz="2900" spc="-14" dirty="0">
                <a:latin typeface="Arial"/>
                <a:cs typeface="Arial"/>
              </a:rPr>
              <a:t>ı</a:t>
            </a:r>
            <a:r>
              <a:rPr sz="2900" dirty="0">
                <a:latin typeface="Arial"/>
                <a:cs typeface="Arial"/>
              </a:rPr>
              <a:t>klığı	b</a:t>
            </a:r>
            <a:r>
              <a:rPr sz="2900" spc="-9" dirty="0">
                <a:latin typeface="Arial"/>
                <a:cs typeface="Arial"/>
              </a:rPr>
              <a:t>u</a:t>
            </a:r>
            <a:r>
              <a:rPr sz="2900" dirty="0">
                <a:latin typeface="Arial"/>
                <a:cs typeface="Arial"/>
              </a:rPr>
              <a:t>lm</a:t>
            </a:r>
            <a:r>
              <a:rPr sz="2900" spc="-14" dirty="0">
                <a:latin typeface="Arial"/>
                <a:cs typeface="Arial"/>
              </a:rPr>
              <a:t>a</a:t>
            </a:r>
            <a:r>
              <a:rPr sz="2900" dirty="0">
                <a:latin typeface="Arial"/>
                <a:cs typeface="Arial"/>
              </a:rPr>
              <a:t>k	</a:t>
            </a:r>
            <a:r>
              <a:rPr sz="2900" spc="-5" dirty="0">
                <a:latin typeface="Arial"/>
                <a:cs typeface="Arial"/>
              </a:rPr>
              <a:t>içi</a:t>
            </a:r>
            <a:r>
              <a:rPr sz="2900" dirty="0">
                <a:latin typeface="Arial"/>
                <a:cs typeface="Arial"/>
              </a:rPr>
              <a:t>n	sad</a:t>
            </a:r>
            <a:r>
              <a:rPr sz="2900" spc="-23" dirty="0">
                <a:latin typeface="Arial"/>
                <a:cs typeface="Arial"/>
              </a:rPr>
              <a:t>e</a:t>
            </a:r>
            <a:r>
              <a:rPr sz="2900" dirty="0">
                <a:latin typeface="Arial"/>
                <a:cs typeface="Arial"/>
              </a:rPr>
              <a:t>ce	</a:t>
            </a:r>
            <a:r>
              <a:rPr sz="2900" spc="-5" dirty="0">
                <a:latin typeface="Arial"/>
                <a:cs typeface="Arial"/>
              </a:rPr>
              <a:t>d</a:t>
            </a:r>
            <a:r>
              <a:rPr sz="2900" spc="-23" dirty="0">
                <a:latin typeface="Arial"/>
                <a:cs typeface="Arial"/>
              </a:rPr>
              <a:t>ö</a:t>
            </a:r>
            <a:r>
              <a:rPr sz="2900" spc="-5" dirty="0">
                <a:latin typeface="Arial"/>
                <a:cs typeface="Arial"/>
              </a:rPr>
              <a:t>n</a:t>
            </a:r>
            <a:r>
              <a:rPr sz="2900" spc="-14" dirty="0">
                <a:latin typeface="Arial"/>
                <a:cs typeface="Arial"/>
              </a:rPr>
              <a:t>g</a:t>
            </a:r>
            <a:r>
              <a:rPr sz="2900" spc="-5" dirty="0">
                <a:latin typeface="Arial"/>
                <a:cs typeface="Arial"/>
              </a:rPr>
              <a:t>ül</a:t>
            </a:r>
            <a:r>
              <a:rPr sz="2900" spc="-14" dirty="0">
                <a:latin typeface="Arial"/>
                <a:cs typeface="Arial"/>
              </a:rPr>
              <a:t>e</a:t>
            </a:r>
            <a:r>
              <a:rPr sz="2900" dirty="0">
                <a:latin typeface="Arial"/>
                <a:cs typeface="Arial"/>
              </a:rPr>
              <a:t>ri  saymakla</a:t>
            </a:r>
            <a:r>
              <a:rPr sz="2900" spc="-32" dirty="0">
                <a:latin typeface="Arial"/>
                <a:cs typeface="Arial"/>
              </a:rPr>
              <a:t> </a:t>
            </a:r>
            <a:r>
              <a:rPr sz="2900" spc="-5" dirty="0">
                <a:latin typeface="Arial"/>
                <a:cs typeface="Arial"/>
              </a:rPr>
              <a:t>yetinmeyin.</a:t>
            </a:r>
            <a:endParaRPr sz="2900">
              <a:latin typeface="Arial"/>
              <a:cs typeface="Arial"/>
            </a:endParaRPr>
          </a:p>
          <a:p>
            <a:pPr marL="667949" marR="39156" lvl="1" indent="-207294">
              <a:lnSpc>
                <a:spcPts val="3138"/>
              </a:lnSpc>
              <a:spcBef>
                <a:spcPts val="1315"/>
              </a:spcBef>
              <a:buSzPct val="75000"/>
              <a:buChar char="–"/>
              <a:tabLst>
                <a:tab pos="668525" algn="l"/>
                <a:tab pos="5619984" algn="l"/>
                <a:tab pos="6693884" algn="l"/>
              </a:tabLst>
            </a:pPr>
            <a:r>
              <a:rPr sz="2900" dirty="0">
                <a:latin typeface="Arial"/>
                <a:cs typeface="Arial"/>
              </a:rPr>
              <a:t>2</a:t>
            </a:r>
            <a:r>
              <a:rPr sz="2900" spc="394" dirty="0">
                <a:latin typeface="Arial"/>
                <a:cs typeface="Arial"/>
              </a:rPr>
              <a:t> </a:t>
            </a:r>
            <a:r>
              <a:rPr sz="2900" spc="-5" dirty="0">
                <a:latin typeface="Arial"/>
                <a:cs typeface="Arial"/>
              </a:rPr>
              <a:t>iç</a:t>
            </a:r>
            <a:r>
              <a:rPr sz="2900" dirty="0">
                <a:latin typeface="Arial"/>
                <a:cs typeface="Arial"/>
              </a:rPr>
              <a:t>i</a:t>
            </a:r>
            <a:r>
              <a:rPr sz="2900" spc="399" dirty="0">
                <a:latin typeface="Arial"/>
                <a:cs typeface="Arial"/>
              </a:rPr>
              <a:t> </a:t>
            </a:r>
            <a:r>
              <a:rPr sz="2900" spc="-5" dirty="0">
                <a:latin typeface="Arial"/>
                <a:cs typeface="Arial"/>
              </a:rPr>
              <a:t>iç</a:t>
            </a:r>
            <a:r>
              <a:rPr sz="2900" dirty="0">
                <a:latin typeface="Arial"/>
                <a:cs typeface="Arial"/>
              </a:rPr>
              <a:t>e</a:t>
            </a:r>
            <a:r>
              <a:rPr sz="2900" spc="385" dirty="0">
                <a:latin typeface="Arial"/>
                <a:cs typeface="Arial"/>
              </a:rPr>
              <a:t> </a:t>
            </a:r>
            <a:r>
              <a:rPr sz="2900" spc="-5" dirty="0">
                <a:latin typeface="Arial"/>
                <a:cs typeface="Arial"/>
              </a:rPr>
              <a:t>d</a:t>
            </a:r>
            <a:r>
              <a:rPr sz="2900" spc="-14" dirty="0">
                <a:latin typeface="Arial"/>
                <a:cs typeface="Arial"/>
              </a:rPr>
              <a:t>ö</a:t>
            </a:r>
            <a:r>
              <a:rPr sz="2900" spc="-5" dirty="0">
                <a:latin typeface="Arial"/>
                <a:cs typeface="Arial"/>
              </a:rPr>
              <a:t>n</a:t>
            </a:r>
            <a:r>
              <a:rPr sz="2900" spc="-14" dirty="0">
                <a:latin typeface="Arial"/>
                <a:cs typeface="Arial"/>
              </a:rPr>
              <a:t>g</a:t>
            </a:r>
            <a:r>
              <a:rPr sz="2900" spc="-5" dirty="0">
                <a:latin typeface="Arial"/>
                <a:cs typeface="Arial"/>
              </a:rPr>
              <a:t>ü</a:t>
            </a:r>
            <a:r>
              <a:rPr sz="2900" spc="-23" dirty="0">
                <a:latin typeface="Arial"/>
                <a:cs typeface="Arial"/>
              </a:rPr>
              <a:t>n</a:t>
            </a:r>
            <a:r>
              <a:rPr sz="2900" spc="-5" dirty="0">
                <a:latin typeface="Arial"/>
                <a:cs typeface="Arial"/>
              </a:rPr>
              <a:t>ü</a:t>
            </a:r>
            <a:r>
              <a:rPr sz="2900" dirty="0">
                <a:latin typeface="Arial"/>
                <a:cs typeface="Arial"/>
              </a:rPr>
              <a:t>n</a:t>
            </a:r>
            <a:r>
              <a:rPr sz="2900" spc="390" dirty="0">
                <a:latin typeface="Arial"/>
                <a:cs typeface="Arial"/>
              </a:rPr>
              <a:t> </a:t>
            </a:r>
            <a:r>
              <a:rPr sz="2900" dirty="0">
                <a:latin typeface="Arial"/>
                <a:cs typeface="Arial"/>
              </a:rPr>
              <a:t>1</a:t>
            </a:r>
            <a:r>
              <a:rPr sz="2900" spc="394" dirty="0">
                <a:latin typeface="Arial"/>
                <a:cs typeface="Arial"/>
              </a:rPr>
              <a:t> </a:t>
            </a:r>
            <a:r>
              <a:rPr sz="2900" dirty="0">
                <a:latin typeface="Arial"/>
                <a:cs typeface="Arial"/>
              </a:rPr>
              <a:t>d</a:t>
            </a:r>
            <a:r>
              <a:rPr sz="2900" spc="-18" dirty="0">
                <a:latin typeface="Arial"/>
                <a:cs typeface="Arial"/>
              </a:rPr>
              <a:t>e</a:t>
            </a:r>
            <a:r>
              <a:rPr sz="2900" dirty="0">
                <a:latin typeface="Arial"/>
                <a:cs typeface="Arial"/>
              </a:rPr>
              <a:t>n</a:t>
            </a:r>
            <a:r>
              <a:rPr sz="2900" spc="394" dirty="0">
                <a:latin typeface="Arial"/>
                <a:cs typeface="Arial"/>
              </a:rPr>
              <a:t> </a:t>
            </a:r>
            <a:r>
              <a:rPr sz="2900" dirty="0">
                <a:latin typeface="Arial"/>
                <a:cs typeface="Arial"/>
              </a:rPr>
              <a:t>N</a:t>
            </a:r>
            <a:r>
              <a:rPr sz="2900" spc="20" baseline="25132" dirty="0">
                <a:latin typeface="Arial"/>
                <a:cs typeface="Arial"/>
              </a:rPr>
              <a:t>2</a:t>
            </a:r>
            <a:r>
              <a:rPr sz="2900" baseline="25132" dirty="0">
                <a:latin typeface="Arial"/>
                <a:cs typeface="Arial"/>
              </a:rPr>
              <a:t>	</a:t>
            </a:r>
            <a:r>
              <a:rPr sz="2900" dirty="0">
                <a:latin typeface="Arial"/>
                <a:cs typeface="Arial"/>
              </a:rPr>
              <a:t>k</a:t>
            </a:r>
            <a:r>
              <a:rPr sz="2900" spc="-14" dirty="0">
                <a:latin typeface="Arial"/>
                <a:cs typeface="Arial"/>
              </a:rPr>
              <a:t>a</a:t>
            </a:r>
            <a:r>
              <a:rPr sz="2900" dirty="0">
                <a:latin typeface="Arial"/>
                <a:cs typeface="Arial"/>
              </a:rPr>
              <a:t>d</a:t>
            </a:r>
            <a:r>
              <a:rPr sz="2900" spc="-9" dirty="0">
                <a:latin typeface="Arial"/>
                <a:cs typeface="Arial"/>
              </a:rPr>
              <a:t>a</a:t>
            </a:r>
            <a:r>
              <a:rPr sz="2900" dirty="0">
                <a:latin typeface="Arial"/>
                <a:cs typeface="Arial"/>
              </a:rPr>
              <a:t>r	</a:t>
            </a:r>
            <a:r>
              <a:rPr sz="2900" spc="-5" dirty="0">
                <a:latin typeface="Arial"/>
                <a:cs typeface="Arial"/>
              </a:rPr>
              <a:t>d</a:t>
            </a:r>
            <a:r>
              <a:rPr sz="2900" spc="-14" dirty="0">
                <a:latin typeface="Arial"/>
                <a:cs typeface="Arial"/>
              </a:rPr>
              <a:t>ö</a:t>
            </a:r>
            <a:r>
              <a:rPr sz="2900" spc="-18" dirty="0">
                <a:latin typeface="Arial"/>
                <a:cs typeface="Arial"/>
              </a:rPr>
              <a:t>n</a:t>
            </a:r>
            <a:r>
              <a:rPr sz="2900" spc="-5" dirty="0">
                <a:latin typeface="Arial"/>
                <a:cs typeface="Arial"/>
              </a:rPr>
              <a:t>d</a:t>
            </a:r>
            <a:r>
              <a:rPr sz="2900" spc="-14" dirty="0">
                <a:latin typeface="Arial"/>
                <a:cs typeface="Arial"/>
              </a:rPr>
              <a:t>ü</a:t>
            </a:r>
            <a:r>
              <a:rPr sz="2900" spc="-5" dirty="0">
                <a:latin typeface="Arial"/>
                <a:cs typeface="Arial"/>
              </a:rPr>
              <a:t>ğ</a:t>
            </a:r>
            <a:r>
              <a:rPr sz="2900" spc="-14" dirty="0">
                <a:latin typeface="Arial"/>
                <a:cs typeface="Arial"/>
              </a:rPr>
              <a:t>ü</a:t>
            </a:r>
            <a:r>
              <a:rPr sz="2900" spc="-5" dirty="0">
                <a:latin typeface="Arial"/>
                <a:cs typeface="Arial"/>
              </a:rPr>
              <a:t>nü  düşünürsek </a:t>
            </a:r>
            <a:r>
              <a:rPr sz="2900" dirty="0">
                <a:latin typeface="Arial"/>
                <a:cs typeface="Arial"/>
              </a:rPr>
              <a:t>karmaşıklık </a:t>
            </a:r>
            <a:r>
              <a:rPr sz="2900" spc="5" dirty="0">
                <a:latin typeface="Arial"/>
                <a:cs typeface="Arial"/>
              </a:rPr>
              <a:t>O(N</a:t>
            </a:r>
            <a:r>
              <a:rPr sz="2900" spc="6" baseline="25132" dirty="0">
                <a:latin typeface="Arial"/>
                <a:cs typeface="Arial"/>
              </a:rPr>
              <a:t>4</a:t>
            </a:r>
            <a:r>
              <a:rPr sz="2900" spc="5" dirty="0">
                <a:latin typeface="Arial"/>
                <a:cs typeface="Arial"/>
              </a:rPr>
              <a:t>)</a:t>
            </a:r>
            <a:r>
              <a:rPr sz="2900" spc="-86" dirty="0">
                <a:latin typeface="Arial"/>
                <a:cs typeface="Arial"/>
              </a:rPr>
              <a:t> </a:t>
            </a:r>
            <a:r>
              <a:rPr sz="2900" spc="-36" dirty="0">
                <a:latin typeface="Arial"/>
                <a:cs typeface="Arial"/>
              </a:rPr>
              <a:t>olur.</a:t>
            </a:r>
            <a:endParaRPr sz="2900">
              <a:latin typeface="Arial"/>
              <a:cs typeface="Arial"/>
            </a:endParaRPr>
          </a:p>
          <a:p>
            <a:pPr marL="146834" indent="-101344">
              <a:spcBef>
                <a:spcPts val="1224"/>
              </a:spcBef>
              <a:buSzPct val="42187"/>
              <a:buChar char="●"/>
              <a:tabLst>
                <a:tab pos="147409" algn="l"/>
              </a:tabLst>
            </a:pPr>
            <a:r>
              <a:rPr sz="2900" dirty="0">
                <a:latin typeface="Arial"/>
                <a:cs typeface="Arial"/>
              </a:rPr>
              <a:t>O(2N</a:t>
            </a:r>
            <a:r>
              <a:rPr sz="2900" baseline="25132" dirty="0">
                <a:latin typeface="Arial"/>
                <a:cs typeface="Arial"/>
              </a:rPr>
              <a:t>2</a:t>
            </a:r>
            <a:r>
              <a:rPr sz="2900" dirty="0">
                <a:latin typeface="Arial"/>
                <a:cs typeface="Arial"/>
              </a:rPr>
              <a:t>) veya </a:t>
            </a:r>
            <a:r>
              <a:rPr sz="2900" spc="5" dirty="0">
                <a:latin typeface="Arial"/>
                <a:cs typeface="Arial"/>
              </a:rPr>
              <a:t>O(N</a:t>
            </a:r>
            <a:r>
              <a:rPr sz="2900" spc="6" baseline="25132" dirty="0">
                <a:latin typeface="Arial"/>
                <a:cs typeface="Arial"/>
              </a:rPr>
              <a:t>2</a:t>
            </a:r>
            <a:r>
              <a:rPr sz="2900" spc="5" dirty="0">
                <a:latin typeface="Arial"/>
                <a:cs typeface="Arial"/>
              </a:rPr>
              <a:t>+N) </a:t>
            </a:r>
            <a:r>
              <a:rPr sz="2900" spc="-5" dirty="0">
                <a:latin typeface="Arial"/>
                <a:cs typeface="Arial"/>
              </a:rPr>
              <a:t>gibi ifadeler</a:t>
            </a:r>
            <a:r>
              <a:rPr sz="2900" spc="-77" dirty="0">
                <a:latin typeface="Arial"/>
                <a:cs typeface="Arial"/>
              </a:rPr>
              <a:t> </a:t>
            </a:r>
            <a:r>
              <a:rPr sz="2900" spc="-5" dirty="0">
                <a:latin typeface="Arial"/>
                <a:cs typeface="Arial"/>
              </a:rPr>
              <a:t>kullanmayın.</a:t>
            </a:r>
            <a:endParaRPr sz="2900">
              <a:latin typeface="Arial"/>
              <a:cs typeface="Arial"/>
            </a:endParaRPr>
          </a:p>
          <a:p>
            <a:pPr marL="667949" lvl="1" indent="-207870">
              <a:spcBef>
                <a:spcPts val="916"/>
              </a:spcBef>
              <a:buSzPct val="75000"/>
              <a:buChar char="–"/>
              <a:tabLst>
                <a:tab pos="668525" algn="l"/>
              </a:tabLst>
            </a:pPr>
            <a:r>
              <a:rPr sz="2900" spc="-5" dirty="0">
                <a:latin typeface="Arial"/>
                <a:cs typeface="Arial"/>
              </a:rPr>
              <a:t>Sadece baskın terim</a:t>
            </a:r>
            <a:r>
              <a:rPr sz="2900" spc="-54" dirty="0">
                <a:latin typeface="Arial"/>
                <a:cs typeface="Arial"/>
              </a:rPr>
              <a:t> </a:t>
            </a:r>
            <a:r>
              <a:rPr sz="2900" spc="-18" dirty="0">
                <a:latin typeface="Arial"/>
                <a:cs typeface="Arial"/>
              </a:rPr>
              <a:t>kullanılır.</a:t>
            </a:r>
            <a:endParaRPr sz="2900">
              <a:latin typeface="Arial"/>
              <a:cs typeface="Arial"/>
            </a:endParaRPr>
          </a:p>
          <a:p>
            <a:pPr marL="667949" lvl="1" indent="-207870">
              <a:spcBef>
                <a:spcPts val="924"/>
              </a:spcBef>
              <a:buSzPct val="75000"/>
              <a:buChar char="–"/>
              <a:tabLst>
                <a:tab pos="668525" algn="l"/>
              </a:tabLst>
            </a:pPr>
            <a:r>
              <a:rPr sz="2900" spc="-5" dirty="0">
                <a:latin typeface="Arial"/>
                <a:cs typeface="Arial"/>
              </a:rPr>
              <a:t>Öndeki sabitler</a:t>
            </a:r>
            <a:r>
              <a:rPr sz="2900" spc="-32" dirty="0">
                <a:latin typeface="Arial"/>
                <a:cs typeface="Arial"/>
              </a:rPr>
              <a:t> </a:t>
            </a:r>
            <a:r>
              <a:rPr sz="2900" spc="-18" dirty="0">
                <a:latin typeface="Arial"/>
                <a:cs typeface="Arial"/>
              </a:rPr>
              <a:t>kaldırılır.</a:t>
            </a:r>
            <a:endParaRPr sz="2900">
              <a:latin typeface="Arial"/>
              <a:cs typeface="Arial"/>
            </a:endParaRPr>
          </a:p>
          <a:p>
            <a:pPr marL="46065" marR="39156">
              <a:spcBef>
                <a:spcPts val="1279"/>
              </a:spcBef>
              <a:buSzPct val="42187"/>
              <a:buChar char="●"/>
              <a:tabLst>
                <a:tab pos="147409" algn="l"/>
                <a:tab pos="670828" algn="l"/>
                <a:tab pos="1375629" algn="l"/>
                <a:tab pos="3042622" algn="l"/>
                <a:tab pos="5263552" algn="l"/>
                <a:tab pos="6295994" algn="l"/>
                <a:tab pos="8105214" algn="l"/>
              </a:tabLst>
            </a:pPr>
            <a:r>
              <a:rPr sz="2900" spc="-5" dirty="0">
                <a:latin typeface="Arial"/>
                <a:cs typeface="Arial"/>
              </a:rPr>
              <a:t>İ</a:t>
            </a:r>
            <a:r>
              <a:rPr sz="2900" dirty="0">
                <a:latin typeface="Arial"/>
                <a:cs typeface="Arial"/>
              </a:rPr>
              <a:t>ç	</a:t>
            </a:r>
            <a:r>
              <a:rPr sz="2900" spc="-18" dirty="0">
                <a:latin typeface="Arial"/>
                <a:cs typeface="Arial"/>
              </a:rPr>
              <a:t>i</a:t>
            </a:r>
            <a:r>
              <a:rPr sz="2900" dirty="0">
                <a:latin typeface="Arial"/>
                <a:cs typeface="Arial"/>
              </a:rPr>
              <a:t>çe	</a:t>
            </a:r>
            <a:r>
              <a:rPr sz="2900" spc="-5" dirty="0">
                <a:latin typeface="Arial"/>
                <a:cs typeface="Arial"/>
              </a:rPr>
              <a:t>d</a:t>
            </a:r>
            <a:r>
              <a:rPr sz="2900" spc="-14" dirty="0">
                <a:latin typeface="Arial"/>
                <a:cs typeface="Arial"/>
              </a:rPr>
              <a:t>ö</a:t>
            </a:r>
            <a:r>
              <a:rPr sz="2900" spc="-5" dirty="0">
                <a:latin typeface="Arial"/>
                <a:cs typeface="Arial"/>
              </a:rPr>
              <a:t>n</a:t>
            </a:r>
            <a:r>
              <a:rPr sz="2900" spc="-14" dirty="0">
                <a:latin typeface="Arial"/>
                <a:cs typeface="Arial"/>
              </a:rPr>
              <a:t>g</a:t>
            </a:r>
            <a:r>
              <a:rPr sz="2900" spc="-5" dirty="0">
                <a:latin typeface="Arial"/>
                <a:cs typeface="Arial"/>
              </a:rPr>
              <a:t>ül</a:t>
            </a:r>
            <a:r>
              <a:rPr sz="2900" spc="-14" dirty="0">
                <a:latin typeface="Arial"/>
                <a:cs typeface="Arial"/>
              </a:rPr>
              <a:t>e</a:t>
            </a:r>
            <a:r>
              <a:rPr sz="2900" dirty="0">
                <a:latin typeface="Arial"/>
                <a:cs typeface="Arial"/>
              </a:rPr>
              <a:t>r	karm</a:t>
            </a:r>
            <a:r>
              <a:rPr sz="2900" spc="-18" dirty="0">
                <a:latin typeface="Arial"/>
                <a:cs typeface="Arial"/>
              </a:rPr>
              <a:t>a</a:t>
            </a:r>
            <a:r>
              <a:rPr sz="2900" dirty="0">
                <a:latin typeface="Arial"/>
                <a:cs typeface="Arial"/>
              </a:rPr>
              <a:t>şıklığı	</a:t>
            </a:r>
            <a:r>
              <a:rPr sz="2900" spc="-18" dirty="0">
                <a:latin typeface="Arial"/>
                <a:cs typeface="Arial"/>
              </a:rPr>
              <a:t>d</a:t>
            </a:r>
            <a:r>
              <a:rPr sz="2900" dirty="0">
                <a:latin typeface="Arial"/>
                <a:cs typeface="Arial"/>
              </a:rPr>
              <a:t>irek	etkil</a:t>
            </a:r>
            <a:r>
              <a:rPr sz="2900" spc="-14" dirty="0">
                <a:latin typeface="Arial"/>
                <a:cs typeface="Arial"/>
              </a:rPr>
              <a:t>e</a:t>
            </a:r>
            <a:r>
              <a:rPr sz="2900" dirty="0">
                <a:latin typeface="Arial"/>
                <a:cs typeface="Arial"/>
              </a:rPr>
              <a:t>r</a:t>
            </a:r>
            <a:r>
              <a:rPr sz="2900" spc="5" dirty="0">
                <a:latin typeface="Arial"/>
                <a:cs typeface="Arial"/>
              </a:rPr>
              <a:t>k</a:t>
            </a:r>
            <a:r>
              <a:rPr sz="2900" dirty="0">
                <a:latin typeface="Arial"/>
                <a:cs typeface="Arial"/>
              </a:rPr>
              <a:t>en	art  </a:t>
            </a:r>
            <a:r>
              <a:rPr sz="2900" spc="-5" dirty="0">
                <a:latin typeface="Arial"/>
                <a:cs typeface="Arial"/>
              </a:rPr>
              <a:t>arda gelen </a:t>
            </a:r>
            <a:r>
              <a:rPr sz="2900" spc="-9" dirty="0">
                <a:latin typeface="Arial"/>
                <a:cs typeface="Arial"/>
              </a:rPr>
              <a:t>döngüler </a:t>
            </a:r>
            <a:r>
              <a:rPr sz="2900" dirty="0">
                <a:latin typeface="Arial"/>
                <a:cs typeface="Arial"/>
              </a:rPr>
              <a:t>karmaşıklığı</a:t>
            </a:r>
            <a:r>
              <a:rPr sz="2900" spc="-54" dirty="0">
                <a:latin typeface="Arial"/>
                <a:cs typeface="Arial"/>
              </a:rPr>
              <a:t> </a:t>
            </a:r>
            <a:r>
              <a:rPr sz="2900" spc="-5" dirty="0">
                <a:latin typeface="Arial"/>
                <a:cs typeface="Arial"/>
              </a:rPr>
              <a:t>etkilemez.</a:t>
            </a:r>
            <a:endParaRPr sz="2900">
              <a:latin typeface="Arial"/>
              <a:cs typeface="Arial"/>
            </a:endParaRPr>
          </a:p>
        </p:txBody>
      </p:sp>
    </p:spTree>
    <p:extLst>
      <p:ext uri="{BB962C8B-B14F-4D97-AF65-F5344CB8AC3E}">
        <p14:creationId xmlns:p14="http://schemas.microsoft.com/office/powerpoint/2010/main" val="17048667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62F838-27D0-111D-9D9F-602B174A3F94}"/>
              </a:ext>
            </a:extLst>
          </p:cNvPr>
          <p:cNvSpPr>
            <a:spLocks noGrp="1"/>
          </p:cNvSpPr>
          <p:nvPr>
            <p:ph type="title"/>
          </p:nvPr>
        </p:nvSpPr>
        <p:spPr/>
        <p:txBody>
          <a:bodyPr/>
          <a:lstStyle/>
          <a:p>
            <a:endParaRPr lang="tr-TR"/>
          </a:p>
        </p:txBody>
      </p:sp>
      <p:pic>
        <p:nvPicPr>
          <p:cNvPr id="5" name="İçerik Yer Tutucusu 4">
            <a:extLst>
              <a:ext uri="{FF2B5EF4-FFF2-40B4-BE49-F238E27FC236}">
                <a16:creationId xmlns:a16="http://schemas.microsoft.com/office/drawing/2014/main" id="{AEF9C880-8378-46E6-8CB7-88998646BE0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81063" y="620688"/>
            <a:ext cx="6981873" cy="6086989"/>
          </a:xfrm>
        </p:spPr>
      </p:pic>
    </p:spTree>
    <p:extLst>
      <p:ext uri="{BB962C8B-B14F-4D97-AF65-F5344CB8AC3E}">
        <p14:creationId xmlns:p14="http://schemas.microsoft.com/office/powerpoint/2010/main" val="2604972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0E7955F-48F7-0FF2-F1BC-3AD010A96BDB}"/>
              </a:ext>
            </a:extLst>
          </p:cNvPr>
          <p:cNvSpPr>
            <a:spLocks noGrp="1"/>
          </p:cNvSpPr>
          <p:nvPr>
            <p:ph type="title"/>
          </p:nvPr>
        </p:nvSpPr>
        <p:spPr>
          <a:xfrm>
            <a:off x="457200" y="545654"/>
            <a:ext cx="8229600" cy="795114"/>
          </a:xfrm>
        </p:spPr>
        <p:txBody>
          <a:bodyPr/>
          <a:lstStyle/>
          <a:p>
            <a:pPr algn="ctr"/>
            <a:r>
              <a:rPr lang="tr-TR" sz="5400" dirty="0"/>
              <a:t>Büyük O – </a:t>
            </a:r>
            <a:r>
              <a:rPr lang="tr-TR" sz="4800" dirty="0"/>
              <a:t>Büyük </a:t>
            </a:r>
            <a:r>
              <a:rPr lang="el-GR" sz="4800" dirty="0"/>
              <a:t>Ω</a:t>
            </a:r>
            <a:r>
              <a:rPr lang="tr-TR" sz="4800" dirty="0"/>
              <a:t> – Büyük </a:t>
            </a:r>
            <a:r>
              <a:rPr lang="el-GR" sz="5400" dirty="0"/>
              <a:t>Θ</a:t>
            </a:r>
            <a:endParaRPr lang="tr-TR" dirty="0"/>
          </a:p>
        </p:txBody>
      </p:sp>
      <p:sp>
        <p:nvSpPr>
          <p:cNvPr id="3" name="İçerik Yer Tutucusu 2">
            <a:extLst>
              <a:ext uri="{FF2B5EF4-FFF2-40B4-BE49-F238E27FC236}">
                <a16:creationId xmlns:a16="http://schemas.microsoft.com/office/drawing/2014/main" id="{9D8DBFAA-14BA-37AA-6EE0-17C37EA97FCD}"/>
              </a:ext>
            </a:extLst>
          </p:cNvPr>
          <p:cNvSpPr>
            <a:spLocks noGrp="1"/>
          </p:cNvSpPr>
          <p:nvPr>
            <p:ph idx="1"/>
          </p:nvPr>
        </p:nvSpPr>
        <p:spPr>
          <a:xfrm>
            <a:off x="457200" y="1412777"/>
            <a:ext cx="8229600" cy="5256583"/>
          </a:xfrm>
        </p:spPr>
        <p:txBody>
          <a:bodyPr/>
          <a:lstStyle/>
          <a:p>
            <a:r>
              <a:rPr lang="tr-TR" sz="2400" dirty="0"/>
              <a:t>Büyük O, en kötü durum zamanını veya üst sınırı söyleyecektir, yani, Büyük O cinsinden herhangi bir zaman karmaşıklığı veriyorsak, her durumda, zamanınızın bunu geçmeyeceğini söylüyor.</a:t>
            </a:r>
          </a:p>
          <a:p>
            <a:r>
              <a:rPr lang="tr-TR" sz="2400" dirty="0"/>
              <a:t>Büyük </a:t>
            </a:r>
            <a:r>
              <a:rPr lang="el-GR" sz="2400" dirty="0"/>
              <a:t>Ω </a:t>
            </a:r>
            <a:r>
              <a:rPr lang="tr-TR" sz="2400" dirty="0"/>
              <a:t>en iyi durum zamanı veya alt sınırı söyleyecektir, bu da her durumda bundan daha iyisini elde edemeyeceğiniz anlamına gelir. Bu gösterimde, yürütülmesi gereken minimum adım sayısını analiz ediyoruz.</a:t>
            </a:r>
          </a:p>
          <a:p>
            <a:r>
              <a:rPr lang="tr-TR" sz="2400" dirty="0"/>
              <a:t>Büyük </a:t>
            </a:r>
            <a:r>
              <a:rPr lang="el-GR" sz="2400" dirty="0"/>
              <a:t>Θ, </a:t>
            </a:r>
            <a:r>
              <a:rPr lang="tr-TR" sz="2400" dirty="0"/>
              <a:t>en kötü ile en iyi arasında bir yerde, ortalama vaka süresini söyleyecektir. Bu gösterimde, en iyi durum ve en kötü durum dahil olmak üzere farklı girdi türlerini dikkate alarak ortalamayı hesaplıyoruz.</a:t>
            </a:r>
          </a:p>
        </p:txBody>
      </p:sp>
    </p:spTree>
    <p:extLst>
      <p:ext uri="{BB962C8B-B14F-4D97-AF65-F5344CB8AC3E}">
        <p14:creationId xmlns:p14="http://schemas.microsoft.com/office/powerpoint/2010/main" val="591885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DA80DCB-5501-B76E-2F5B-49ECBCFD56F7}"/>
              </a:ext>
            </a:extLst>
          </p:cNvPr>
          <p:cNvSpPr>
            <a:spLocks noGrp="1"/>
          </p:cNvSpPr>
          <p:nvPr>
            <p:ph type="title"/>
          </p:nvPr>
        </p:nvSpPr>
        <p:spPr>
          <a:xfrm>
            <a:off x="457200" y="833686"/>
            <a:ext cx="8229600" cy="723106"/>
          </a:xfrm>
        </p:spPr>
        <p:txBody>
          <a:bodyPr/>
          <a:lstStyle/>
          <a:p>
            <a:pPr algn="ctr"/>
            <a:r>
              <a:rPr lang="tr-TR" sz="4400" dirty="0"/>
              <a:t>Örnekler</a:t>
            </a:r>
            <a:endParaRPr lang="tr-TR" dirty="0"/>
          </a:p>
        </p:txBody>
      </p:sp>
      <p:pic>
        <p:nvPicPr>
          <p:cNvPr id="5" name="İçerik Yer Tutucusu 4">
            <a:extLst>
              <a:ext uri="{FF2B5EF4-FFF2-40B4-BE49-F238E27FC236}">
                <a16:creationId xmlns:a16="http://schemas.microsoft.com/office/drawing/2014/main" id="{4D1C604C-D6F5-5052-9DC2-103557E6AC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2539" y="1556792"/>
            <a:ext cx="8498921" cy="4746451"/>
          </a:xfrm>
        </p:spPr>
      </p:pic>
    </p:spTree>
    <p:extLst>
      <p:ext uri="{BB962C8B-B14F-4D97-AF65-F5344CB8AC3E}">
        <p14:creationId xmlns:p14="http://schemas.microsoft.com/office/powerpoint/2010/main" val="37225881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99E329-C749-337F-1EF4-AD707F3A6E2D}"/>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AAFBA4F8-3FAA-3985-8036-6CD91C0912B4}"/>
              </a:ext>
            </a:extLst>
          </p:cNvPr>
          <p:cNvSpPr>
            <a:spLocks noGrp="1"/>
          </p:cNvSpPr>
          <p:nvPr>
            <p:ph idx="1"/>
          </p:nvPr>
        </p:nvSpPr>
        <p:spPr/>
        <p:txBody>
          <a:bodyPr/>
          <a:lstStyle/>
          <a:p>
            <a:r>
              <a:rPr lang="tr-TR" sz="2800" dirty="0"/>
              <a:t>Pratikte, algoritmanın yürütebileceği en iyi zamanın ne olduğuyla ilgilenmiyoruz. Her zaman, herhangi bir girdi için bu algoritma tarafından alınacak en kötü durum süresinin ne olduğuyla ilgileniyoruz.</a:t>
            </a:r>
          </a:p>
          <a:p>
            <a:endParaRPr lang="tr-TR" dirty="0"/>
          </a:p>
        </p:txBody>
      </p:sp>
    </p:spTree>
    <p:extLst>
      <p:ext uri="{BB962C8B-B14F-4D97-AF65-F5344CB8AC3E}">
        <p14:creationId xmlns:p14="http://schemas.microsoft.com/office/powerpoint/2010/main" val="12280647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622</TotalTime>
  <Words>1973</Words>
  <Application>Microsoft Office PowerPoint</Application>
  <PresentationFormat>Ekran Gösterisi (4:3)</PresentationFormat>
  <Paragraphs>295</Paragraphs>
  <Slides>38</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38</vt:i4>
      </vt:variant>
    </vt:vector>
  </HeadingPairs>
  <TitlesOfParts>
    <vt:vector size="47" baseType="lpstr">
      <vt:lpstr>Arial</vt:lpstr>
      <vt:lpstr>Calibri</vt:lpstr>
      <vt:lpstr>Cambria Math</vt:lpstr>
      <vt:lpstr>Comic Sans MS</vt:lpstr>
      <vt:lpstr>Constantia</vt:lpstr>
      <vt:lpstr>Times New Roman</vt:lpstr>
      <vt:lpstr>Wingdings</vt:lpstr>
      <vt:lpstr>Wingdings 2</vt:lpstr>
      <vt:lpstr>Akış</vt:lpstr>
      <vt:lpstr>En küçük sayıyı bulma T(n) hesabı (En kötü durumlu)</vt:lpstr>
      <vt:lpstr>Matris toplamı T(n) hesabı</vt:lpstr>
      <vt:lpstr>PowerPoint Sunusu</vt:lpstr>
      <vt:lpstr>PowerPoint Sunusu</vt:lpstr>
      <vt:lpstr>PowerPoint Sunusu</vt:lpstr>
      <vt:lpstr>Büyük-O nasıl hesaplanır?</vt:lpstr>
      <vt:lpstr>Kural 1: Döngüler</vt:lpstr>
      <vt:lpstr>Kural 2:İç içe Döngüler</vt:lpstr>
      <vt:lpstr>Kural 3: Ardışık deyimler</vt:lpstr>
      <vt:lpstr>Kural 4: If-then-else deyimleri</vt:lpstr>
      <vt:lpstr>Kural 5: Logaritmik karmaşıklık</vt:lpstr>
      <vt:lpstr>PowerPoint Sunusu</vt:lpstr>
      <vt:lpstr>Analiz</vt:lpstr>
      <vt:lpstr>REKÜRSİF YAPILAR</vt:lpstr>
      <vt:lpstr>REKÜRSİF YAPILAR</vt:lpstr>
      <vt:lpstr>Recursive kodlar?</vt:lpstr>
      <vt:lpstr>REKÜRSİF YAPILAR</vt:lpstr>
      <vt:lpstr>Algoritma Analizi</vt:lpstr>
      <vt:lpstr>PowerPoint Sunusu</vt:lpstr>
      <vt:lpstr>int factorial1(int n) {  if (n&lt;=1) return 1;  else {</vt:lpstr>
      <vt:lpstr>Recursive kodlar?</vt:lpstr>
      <vt:lpstr>Bellek Gereksimi</vt:lpstr>
      <vt:lpstr>PowerPoint Sunusu</vt:lpstr>
      <vt:lpstr>PowerPoint Sunusu</vt:lpstr>
      <vt:lpstr>Zaman Karmaşıklığı Örneği</vt:lpstr>
      <vt:lpstr>Karmaşıklık</vt:lpstr>
      <vt:lpstr>Zaman Karmaşıklığı ve Büyüme Hızı</vt:lpstr>
      <vt:lpstr>PowerPoint Sunusu</vt:lpstr>
      <vt:lpstr>PowerPoint Sunusu</vt:lpstr>
      <vt:lpstr>Çözüm 1:Kaba Kuvvet Algoritması</vt:lpstr>
      <vt:lpstr>Çözüm 2:  Geliştirilmiş Algoritma</vt:lpstr>
      <vt:lpstr>Çözüm 3:  Doğrusal Algoritma</vt:lpstr>
      <vt:lpstr>Maksimum Alt Dizi Toplamı Çalışma Süresi</vt:lpstr>
      <vt:lpstr>Sıkça Yapılan Hatalar</vt:lpstr>
      <vt:lpstr>PowerPoint Sunusu</vt:lpstr>
      <vt:lpstr>Büyük O – Büyük Ω – Büyük Θ</vt:lpstr>
      <vt:lpstr>Örnekler</vt:lpstr>
      <vt:lpstr>PowerPoint Sunusu</vt:lpstr>
    </vt:vector>
  </TitlesOfParts>
  <Company>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sb</dc:creator>
  <cp:lastModifiedBy>İhsan Pençe</cp:lastModifiedBy>
  <cp:revision>2208</cp:revision>
  <dcterms:created xsi:type="dcterms:W3CDTF">2009-02-25T07:09:12Z</dcterms:created>
  <dcterms:modified xsi:type="dcterms:W3CDTF">2022-10-23T07:46:52Z</dcterms:modified>
</cp:coreProperties>
</file>