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2"/>
  </p:notesMasterIdLst>
  <p:sldIdLst>
    <p:sldId id="600" r:id="rId2"/>
    <p:sldId id="601" r:id="rId3"/>
    <p:sldId id="602" r:id="rId4"/>
    <p:sldId id="603" r:id="rId5"/>
    <p:sldId id="604" r:id="rId6"/>
    <p:sldId id="629" r:id="rId7"/>
    <p:sldId id="605" r:id="rId8"/>
    <p:sldId id="606" r:id="rId9"/>
    <p:sldId id="607" r:id="rId10"/>
    <p:sldId id="608" r:id="rId11"/>
    <p:sldId id="609" r:id="rId12"/>
    <p:sldId id="610" r:id="rId13"/>
    <p:sldId id="611" r:id="rId14"/>
    <p:sldId id="612" r:id="rId15"/>
    <p:sldId id="613" r:id="rId16"/>
    <p:sldId id="614" r:id="rId17"/>
    <p:sldId id="615" r:id="rId18"/>
    <p:sldId id="616" r:id="rId19"/>
    <p:sldId id="617" r:id="rId20"/>
    <p:sldId id="618" r:id="rId21"/>
    <p:sldId id="619" r:id="rId22"/>
    <p:sldId id="620" r:id="rId23"/>
    <p:sldId id="621" r:id="rId24"/>
    <p:sldId id="622" r:id="rId25"/>
    <p:sldId id="624" r:id="rId26"/>
    <p:sldId id="623" r:id="rId27"/>
    <p:sldId id="626" r:id="rId28"/>
    <p:sldId id="627" r:id="rId29"/>
    <p:sldId id="628" r:id="rId30"/>
    <p:sldId id="625" r:id="rId31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S::ihsanpence@mehmetakif.edu.tr::2188b72f-395e-4735-86c6-9b1407aec0e3" providerId="AD" clId="Web-{1CE2F122-8527-7FFD-B267-8246774D5653}"/>
    <pc:docChg chg="modSld">
      <pc:chgData name="İhsan Pençe" userId="S::ihsanpence@mehmetakif.edu.tr::2188b72f-395e-4735-86c6-9b1407aec0e3" providerId="AD" clId="Web-{1CE2F122-8527-7FFD-B267-8246774D5653}" dt="2019-10-24T18:01:12.801" v="3"/>
      <pc:docMkLst>
        <pc:docMk/>
      </pc:docMkLst>
      <pc:sldChg chg="modSp">
        <pc:chgData name="İhsan Pençe" userId="S::ihsanpence@mehmetakif.edu.tr::2188b72f-395e-4735-86c6-9b1407aec0e3" providerId="AD" clId="Web-{1CE2F122-8527-7FFD-B267-8246774D5653}" dt="2019-10-24T18:01:12.801" v="3"/>
        <pc:sldMkLst>
          <pc:docMk/>
          <pc:sldMk cId="3643376295" sldId="559"/>
        </pc:sldMkLst>
        <pc:graphicFrameChg chg="mod modGraphic">
          <ac:chgData name="İhsan Pençe" userId="S::ihsanpence@mehmetakif.edu.tr::2188b72f-395e-4735-86c6-9b1407aec0e3" providerId="AD" clId="Web-{1CE2F122-8527-7FFD-B267-8246774D5653}" dt="2019-10-24T18:01:12.801" v="3"/>
          <ac:graphicFrameMkLst>
            <pc:docMk/>
            <pc:sldMk cId="3643376295" sldId="559"/>
            <ac:graphicFrameMk id="3" creationId="{00000000-0000-0000-0000-000000000000}"/>
          </ac:graphicFrameMkLst>
        </pc:graphicFrameChg>
      </pc:sldChg>
    </pc:docChg>
  </pc:docChgLst>
  <pc:docChgLst>
    <pc:chgData name="İhsan Pençe" userId="S::ihsanpence@mehmetakif.edu.tr::2188b72f-395e-4735-86c6-9b1407aec0e3" providerId="AD" clId="Web-{6B017CCB-985B-D0CF-4395-922CCD34E334}"/>
    <pc:docChg chg="modSld">
      <pc:chgData name="İhsan Pençe" userId="S::ihsanpence@mehmetakif.edu.tr::2188b72f-395e-4735-86c6-9b1407aec0e3" providerId="AD" clId="Web-{6B017CCB-985B-D0CF-4395-922CCD34E334}" dt="2019-10-16T08:31:01.528" v="36" actId="1076"/>
      <pc:docMkLst>
        <pc:docMk/>
      </pc:docMkLst>
      <pc:sldChg chg="modSp">
        <pc:chgData name="İhsan Pençe" userId="S::ihsanpence@mehmetakif.edu.tr::2188b72f-395e-4735-86c6-9b1407aec0e3" providerId="AD" clId="Web-{6B017CCB-985B-D0CF-4395-922CCD34E334}" dt="2019-10-16T08:28:35.209" v="33" actId="1076"/>
        <pc:sldMkLst>
          <pc:docMk/>
          <pc:sldMk cId="1178355450" sldId="519"/>
        </pc:sldMkLst>
        <pc:spChg chg="mod">
          <ac:chgData name="İhsan Pençe" userId="S::ihsanpence@mehmetakif.edu.tr::2188b72f-395e-4735-86c6-9b1407aec0e3" providerId="AD" clId="Web-{6B017CCB-985B-D0CF-4395-922CCD34E334}" dt="2019-10-16T08:28:14.333" v="29" actId="1076"/>
          <ac:spMkLst>
            <pc:docMk/>
            <pc:sldMk cId="1178355450" sldId="519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6B017CCB-985B-D0CF-4395-922CCD34E334}" dt="2019-10-16T08:28:35.209" v="33" actId="1076"/>
          <ac:spMkLst>
            <pc:docMk/>
            <pc:sldMk cId="1178355450" sldId="519"/>
            <ac:spMk id="3" creationId="{00000000-0000-0000-0000-000000000000}"/>
          </ac:spMkLst>
        </pc:spChg>
      </pc:sldChg>
      <pc:sldChg chg="modSp">
        <pc:chgData name="İhsan Pençe" userId="S::ihsanpence@mehmetakif.edu.tr::2188b72f-395e-4735-86c6-9b1407aec0e3" providerId="AD" clId="Web-{6B017CCB-985B-D0CF-4395-922CCD34E334}" dt="2019-10-16T08:27:19.956" v="28" actId="14100"/>
        <pc:sldMkLst>
          <pc:docMk/>
          <pc:sldMk cId="1830823999" sldId="525"/>
        </pc:sldMkLst>
        <pc:spChg chg="mod">
          <ac:chgData name="İhsan Pençe" userId="S::ihsanpence@mehmetakif.edu.tr::2188b72f-395e-4735-86c6-9b1407aec0e3" providerId="AD" clId="Web-{6B017CCB-985B-D0CF-4395-922CCD34E334}" dt="2019-10-16T08:27:19.956" v="28" actId="14100"/>
          <ac:spMkLst>
            <pc:docMk/>
            <pc:sldMk cId="1830823999" sldId="525"/>
            <ac:spMk id="2" creationId="{00000000-0000-0000-0000-000000000000}"/>
          </ac:spMkLst>
        </pc:spChg>
      </pc:sldChg>
      <pc:sldChg chg="modSp">
        <pc:chgData name="İhsan Pençe" userId="S::ihsanpence@mehmetakif.edu.tr::2188b72f-395e-4735-86c6-9b1407aec0e3" providerId="AD" clId="Web-{6B017CCB-985B-D0CF-4395-922CCD34E334}" dt="2019-10-16T08:27:12.878" v="13" actId="14100"/>
        <pc:sldMkLst>
          <pc:docMk/>
          <pc:sldMk cId="158318429" sldId="526"/>
        </pc:sldMkLst>
        <pc:spChg chg="mod">
          <ac:chgData name="İhsan Pençe" userId="S::ihsanpence@mehmetakif.edu.tr::2188b72f-395e-4735-86c6-9b1407aec0e3" providerId="AD" clId="Web-{6B017CCB-985B-D0CF-4395-922CCD34E334}" dt="2019-10-16T08:27:12.878" v="13" actId="14100"/>
          <ac:spMkLst>
            <pc:docMk/>
            <pc:sldMk cId="158318429" sldId="526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6B017CCB-985B-D0CF-4395-922CCD34E334}" dt="2019-10-16T08:26:55.502" v="3" actId="1076"/>
          <ac:spMkLst>
            <pc:docMk/>
            <pc:sldMk cId="158318429" sldId="526"/>
            <ac:spMk id="3" creationId="{00000000-0000-0000-0000-000000000000}"/>
          </ac:spMkLst>
        </pc:spChg>
      </pc:sldChg>
      <pc:sldChg chg="modSp">
        <pc:chgData name="İhsan Pençe" userId="S::ihsanpence@mehmetakif.edu.tr::2188b72f-395e-4735-86c6-9b1407aec0e3" providerId="AD" clId="Web-{6B017CCB-985B-D0CF-4395-922CCD34E334}" dt="2019-10-16T08:31:01.528" v="36" actId="1076"/>
        <pc:sldMkLst>
          <pc:docMk/>
          <pc:sldMk cId="186384236" sldId="564"/>
        </pc:sldMkLst>
        <pc:spChg chg="mod">
          <ac:chgData name="İhsan Pençe" userId="S::ihsanpence@mehmetakif.edu.tr::2188b72f-395e-4735-86c6-9b1407aec0e3" providerId="AD" clId="Web-{6B017CCB-985B-D0CF-4395-922CCD34E334}" dt="2019-10-16T08:31:01.528" v="36" actId="1076"/>
          <ac:spMkLst>
            <pc:docMk/>
            <pc:sldMk cId="186384236" sldId="564"/>
            <ac:spMk id="3" creationId="{00000000-0000-0000-0000-000000000000}"/>
          </ac:spMkLst>
        </pc:spChg>
      </pc:sldChg>
    </pc:docChg>
  </pc:docChgLst>
  <pc:docChgLst>
    <pc:chgData name="İhsan Pençe" userId="2188b72f-395e-4735-86c6-9b1407aec0e3" providerId="ADAL" clId="{61D3A8EA-6527-4048-9876-89C152F0CA64}"/>
    <pc:docChg chg="addSld modSld">
      <pc:chgData name="İhsan Pençe" userId="2188b72f-395e-4735-86c6-9b1407aec0e3" providerId="ADAL" clId="{61D3A8EA-6527-4048-9876-89C152F0CA64}" dt="2022-10-31T08:58:32.903" v="9" actId="1076"/>
      <pc:docMkLst>
        <pc:docMk/>
      </pc:docMkLst>
      <pc:sldChg chg="addSp delSp modSp new mod">
        <pc:chgData name="İhsan Pençe" userId="2188b72f-395e-4735-86c6-9b1407aec0e3" providerId="ADAL" clId="{61D3A8EA-6527-4048-9876-89C152F0CA64}" dt="2022-10-31T08:58:32.903" v="9" actId="1076"/>
        <pc:sldMkLst>
          <pc:docMk/>
          <pc:sldMk cId="3397646841" sldId="629"/>
        </pc:sldMkLst>
        <pc:spChg chg="del">
          <ac:chgData name="İhsan Pençe" userId="2188b72f-395e-4735-86c6-9b1407aec0e3" providerId="ADAL" clId="{61D3A8EA-6527-4048-9876-89C152F0CA64}" dt="2022-10-31T08:58:04.080" v="3" actId="478"/>
          <ac:spMkLst>
            <pc:docMk/>
            <pc:sldMk cId="3397646841" sldId="629"/>
            <ac:spMk id="2" creationId="{7EBB5677-94D3-8D9B-B84D-11A30C36F1DE}"/>
          </ac:spMkLst>
        </pc:spChg>
        <pc:spChg chg="del">
          <ac:chgData name="İhsan Pençe" userId="2188b72f-395e-4735-86c6-9b1407aec0e3" providerId="ADAL" clId="{61D3A8EA-6527-4048-9876-89C152F0CA64}" dt="2022-10-31T08:57:57.623" v="1"/>
          <ac:spMkLst>
            <pc:docMk/>
            <pc:sldMk cId="3397646841" sldId="629"/>
            <ac:spMk id="3" creationId="{4B851291-64AD-64D4-82E8-0746F15A5E6A}"/>
          </ac:spMkLst>
        </pc:spChg>
        <pc:picChg chg="add mod">
          <ac:chgData name="İhsan Pençe" userId="2188b72f-395e-4735-86c6-9b1407aec0e3" providerId="ADAL" clId="{61D3A8EA-6527-4048-9876-89C152F0CA64}" dt="2022-10-31T08:58:32.903" v="9" actId="1076"/>
          <ac:picMkLst>
            <pc:docMk/>
            <pc:sldMk cId="3397646841" sldId="629"/>
            <ac:picMk id="5" creationId="{ABF4DD6F-56F8-1AAF-9CD9-653654F9DF6F}"/>
          </ac:picMkLst>
        </pc:picChg>
        <pc:picChg chg="add mod">
          <ac:chgData name="İhsan Pençe" userId="2188b72f-395e-4735-86c6-9b1407aec0e3" providerId="ADAL" clId="{61D3A8EA-6527-4048-9876-89C152F0CA64}" dt="2022-10-31T08:58:25.584" v="7" actId="1076"/>
          <ac:picMkLst>
            <pc:docMk/>
            <pc:sldMk cId="3397646841" sldId="629"/>
            <ac:picMk id="7" creationId="{79331FB4-D770-3814-35C8-2154DEAFB8D3}"/>
          </ac:picMkLst>
        </pc:picChg>
      </pc:sldChg>
    </pc:docChg>
  </pc:docChgLst>
  <pc:docChgLst>
    <pc:chgData name="İhsan Pençe" userId="S::ihsanpence@mehmetakif.edu.tr::2188b72f-395e-4735-86c6-9b1407aec0e3" providerId="AD" clId="Web-{B4B30B65-2E72-C2C3-D7DE-3E9E22BA7185}"/>
    <pc:docChg chg="delSld">
      <pc:chgData name="İhsan Pençe" userId="S::ihsanpence@mehmetakif.edu.tr::2188b72f-395e-4735-86c6-9b1407aec0e3" providerId="AD" clId="Web-{B4B30B65-2E72-C2C3-D7DE-3E9E22BA7185}" dt="2019-10-02T14:42:14.080" v="23"/>
      <pc:docMkLst>
        <pc:docMk/>
      </pc:docMkLst>
      <pc:sldChg chg="del">
        <pc:chgData name="İhsan Pençe" userId="S::ihsanpence@mehmetakif.edu.tr::2188b72f-395e-4735-86c6-9b1407aec0e3" providerId="AD" clId="Web-{B4B30B65-2E72-C2C3-D7DE-3E9E22BA7185}" dt="2019-10-02T14:42:14.049" v="0"/>
        <pc:sldMkLst>
          <pc:docMk/>
          <pc:sldMk cId="552164840" sldId="534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49" v="1"/>
        <pc:sldMkLst>
          <pc:docMk/>
          <pc:sldMk cId="1704866720" sldId="535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49" v="2"/>
        <pc:sldMkLst>
          <pc:docMk/>
          <pc:sldMk cId="2099752046" sldId="536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49" v="3"/>
        <pc:sldMkLst>
          <pc:docMk/>
          <pc:sldMk cId="2755149434" sldId="537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49" v="4"/>
        <pc:sldMkLst>
          <pc:docMk/>
          <pc:sldMk cId="40189869" sldId="538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49" v="5"/>
        <pc:sldMkLst>
          <pc:docMk/>
          <pc:sldMk cId="910403843" sldId="539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49" v="6"/>
        <pc:sldMkLst>
          <pc:docMk/>
          <pc:sldMk cId="2295174135" sldId="540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49" v="7"/>
        <pc:sldMkLst>
          <pc:docMk/>
          <pc:sldMk cId="4283661870" sldId="541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49" v="8"/>
        <pc:sldMkLst>
          <pc:docMk/>
          <pc:sldMk cId="617103096" sldId="542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64" v="9"/>
        <pc:sldMkLst>
          <pc:docMk/>
          <pc:sldMk cId="1946190004" sldId="543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64" v="10"/>
        <pc:sldMkLst>
          <pc:docMk/>
          <pc:sldMk cId="1853636491" sldId="544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64" v="11"/>
        <pc:sldMkLst>
          <pc:docMk/>
          <pc:sldMk cId="1441044104" sldId="545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64" v="12"/>
        <pc:sldMkLst>
          <pc:docMk/>
          <pc:sldMk cId="653305341" sldId="546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64" v="13"/>
        <pc:sldMkLst>
          <pc:docMk/>
          <pc:sldMk cId="73433458" sldId="547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64" v="14"/>
        <pc:sldMkLst>
          <pc:docMk/>
          <pc:sldMk cId="246675904" sldId="548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64" v="15"/>
        <pc:sldMkLst>
          <pc:docMk/>
          <pc:sldMk cId="1897433969" sldId="549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64" v="16"/>
        <pc:sldMkLst>
          <pc:docMk/>
          <pc:sldMk cId="4264115900" sldId="550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64" v="17"/>
        <pc:sldMkLst>
          <pc:docMk/>
          <pc:sldMk cId="815652156" sldId="551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64" v="18"/>
        <pc:sldMkLst>
          <pc:docMk/>
          <pc:sldMk cId="2217638209" sldId="552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80" v="19"/>
        <pc:sldMkLst>
          <pc:docMk/>
          <pc:sldMk cId="1071185120" sldId="553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80" v="20"/>
        <pc:sldMkLst>
          <pc:docMk/>
          <pc:sldMk cId="2869944205" sldId="554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80" v="21"/>
        <pc:sldMkLst>
          <pc:docMk/>
          <pc:sldMk cId="4100690297" sldId="555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80" v="22"/>
        <pc:sldMkLst>
          <pc:docMk/>
          <pc:sldMk cId="541314072" sldId="556"/>
        </pc:sldMkLst>
      </pc:sldChg>
      <pc:sldChg chg="del">
        <pc:chgData name="İhsan Pençe" userId="S::ihsanpence@mehmetakif.edu.tr::2188b72f-395e-4735-86c6-9b1407aec0e3" providerId="AD" clId="Web-{B4B30B65-2E72-C2C3-D7DE-3E9E22BA7185}" dt="2019-10-02T14:42:14.080" v="23"/>
        <pc:sldMkLst>
          <pc:docMk/>
          <pc:sldMk cId="2615896872" sldId="557"/>
        </pc:sldMkLst>
      </pc:sldChg>
    </pc:docChg>
  </pc:docChgLst>
  <pc:docChgLst>
    <pc:chgData name="İhsan Pençe" userId="S::ihsanpence@mehmetakif.edu.tr::2188b72f-395e-4735-86c6-9b1407aec0e3" providerId="AD" clId="Web-{D420EA26-3BFE-2951-904D-CFA24E6718FA}"/>
    <pc:docChg chg="addSld delSld modSld">
      <pc:chgData name="İhsan Pençe" userId="S::ihsanpence@mehmetakif.edu.tr::2188b72f-395e-4735-86c6-9b1407aec0e3" providerId="AD" clId="Web-{D420EA26-3BFE-2951-904D-CFA24E6718FA}" dt="2019-09-26T11:10:13.177" v="806" actId="14100"/>
      <pc:docMkLst>
        <pc:docMk/>
      </pc:docMkLst>
      <pc:sldChg chg="del">
        <pc:chgData name="İhsan Pençe" userId="S::ihsanpence@mehmetakif.edu.tr::2188b72f-395e-4735-86c6-9b1407aec0e3" providerId="AD" clId="Web-{D420EA26-3BFE-2951-904D-CFA24E6718FA}" dt="2019-09-26T08:13:30.849" v="29"/>
        <pc:sldMkLst>
          <pc:docMk/>
          <pc:sldMk cId="3182291373" sldId="495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8.677" v="28"/>
        <pc:sldMkLst>
          <pc:docMk/>
          <pc:sldMk cId="752926658" sldId="496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8.099" v="27"/>
        <pc:sldMkLst>
          <pc:docMk/>
          <pc:sldMk cId="1748486106" sldId="497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7.349" v="26"/>
        <pc:sldMkLst>
          <pc:docMk/>
          <pc:sldMk cId="2913829148" sldId="498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6.927" v="25"/>
        <pc:sldMkLst>
          <pc:docMk/>
          <pc:sldMk cId="1071409113" sldId="499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6.052" v="24"/>
        <pc:sldMkLst>
          <pc:docMk/>
          <pc:sldMk cId="3690494896" sldId="500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6.036" v="23"/>
        <pc:sldMkLst>
          <pc:docMk/>
          <pc:sldMk cId="1691401124" sldId="501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6.021" v="22"/>
        <pc:sldMkLst>
          <pc:docMk/>
          <pc:sldMk cId="228106574" sldId="502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6.005" v="21"/>
        <pc:sldMkLst>
          <pc:docMk/>
          <pc:sldMk cId="1938084344" sldId="503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5.990" v="20"/>
        <pc:sldMkLst>
          <pc:docMk/>
          <pc:sldMk cId="2206363079" sldId="504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2.833" v="19"/>
        <pc:sldMkLst>
          <pc:docMk/>
          <pc:sldMk cId="613314580" sldId="505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2.270" v="18"/>
        <pc:sldMkLst>
          <pc:docMk/>
          <pc:sldMk cId="1222943353" sldId="506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1.505" v="17"/>
        <pc:sldMkLst>
          <pc:docMk/>
          <pc:sldMk cId="1009548172" sldId="507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20.708" v="16"/>
        <pc:sldMkLst>
          <pc:docMk/>
          <pc:sldMk cId="925453375" sldId="508"/>
        </pc:sldMkLst>
      </pc:sldChg>
      <pc:sldChg chg="modSp">
        <pc:chgData name="İhsan Pençe" userId="S::ihsanpence@mehmetakif.edu.tr::2188b72f-395e-4735-86c6-9b1407aec0e3" providerId="AD" clId="Web-{D420EA26-3BFE-2951-904D-CFA24E6718FA}" dt="2019-09-26T08:15:09.868" v="56" actId="1076"/>
        <pc:sldMkLst>
          <pc:docMk/>
          <pc:sldMk cId="3305159021" sldId="509"/>
        </pc:sldMkLst>
        <pc:spChg chg="mod">
          <ac:chgData name="İhsan Pençe" userId="S::ihsanpence@mehmetakif.edu.tr::2188b72f-395e-4735-86c6-9b1407aec0e3" providerId="AD" clId="Web-{D420EA26-3BFE-2951-904D-CFA24E6718FA}" dt="2019-09-26T08:15:09.868" v="56" actId="1076"/>
          <ac:spMkLst>
            <pc:docMk/>
            <pc:sldMk cId="3305159021" sldId="509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8:14:40.726" v="48" actId="20577"/>
          <ac:spMkLst>
            <pc:docMk/>
            <pc:sldMk cId="3305159021" sldId="509"/>
            <ac:spMk id="6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8:15:57.010" v="58" actId="14100"/>
        <pc:sldMkLst>
          <pc:docMk/>
          <pc:sldMk cId="3130854213" sldId="510"/>
        </pc:sldMkLst>
        <pc:spChg chg="mod">
          <ac:chgData name="İhsan Pençe" userId="S::ihsanpence@mehmetakif.edu.tr::2188b72f-395e-4735-86c6-9b1407aec0e3" providerId="AD" clId="Web-{D420EA26-3BFE-2951-904D-CFA24E6718FA}" dt="2019-09-26T08:15:57.010" v="58" actId="14100"/>
          <ac:spMkLst>
            <pc:docMk/>
            <pc:sldMk cId="3130854213" sldId="510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8:16:31.636" v="60" actId="14100"/>
        <pc:sldMkLst>
          <pc:docMk/>
          <pc:sldMk cId="1148098828" sldId="511"/>
        </pc:sldMkLst>
        <pc:spChg chg="mod">
          <ac:chgData name="İhsan Pençe" userId="S::ihsanpence@mehmetakif.edu.tr::2188b72f-395e-4735-86c6-9b1407aec0e3" providerId="AD" clId="Web-{D420EA26-3BFE-2951-904D-CFA24E6718FA}" dt="2019-09-26T08:16:31.636" v="60" actId="14100"/>
          <ac:spMkLst>
            <pc:docMk/>
            <pc:sldMk cId="1148098828" sldId="511"/>
            <ac:spMk id="2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18.348" v="15"/>
        <pc:sldMkLst>
          <pc:docMk/>
          <pc:sldMk cId="1752800466" sldId="511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8:23:46.931" v="285" actId="20577"/>
        <pc:sldMkLst>
          <pc:docMk/>
          <pc:sldMk cId="1296918206" sldId="512"/>
        </pc:sldMkLst>
        <pc:spChg chg="mod">
          <ac:chgData name="İhsan Pençe" userId="S::ihsanpence@mehmetakif.edu.tr::2188b72f-395e-4735-86c6-9b1407aec0e3" providerId="AD" clId="Web-{D420EA26-3BFE-2951-904D-CFA24E6718FA}" dt="2019-09-26T08:17:10.434" v="62" actId="14100"/>
          <ac:spMkLst>
            <pc:docMk/>
            <pc:sldMk cId="1296918206" sldId="512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8:23:46.931" v="285" actId="20577"/>
          <ac:spMkLst>
            <pc:docMk/>
            <pc:sldMk cId="1296918206" sldId="512"/>
            <ac:spMk id="3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15.380" v="14"/>
        <pc:sldMkLst>
          <pc:docMk/>
          <pc:sldMk cId="1626608940" sldId="512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8:42:46.515" v="491" actId="20577"/>
        <pc:sldMkLst>
          <pc:docMk/>
          <pc:sldMk cId="1996307419" sldId="513"/>
        </pc:sldMkLst>
        <pc:spChg chg="mod">
          <ac:chgData name="İhsan Pençe" userId="S::ihsanpence@mehmetakif.edu.tr::2188b72f-395e-4735-86c6-9b1407aec0e3" providerId="AD" clId="Web-{D420EA26-3BFE-2951-904D-CFA24E6718FA}" dt="2019-09-26T08:42:46.515" v="491" actId="20577"/>
          <ac:spMkLst>
            <pc:docMk/>
            <pc:sldMk cId="1996307419" sldId="513"/>
            <ac:spMk id="2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14.629" v="13"/>
        <pc:sldMkLst>
          <pc:docMk/>
          <pc:sldMk cId="741789391" sldId="514"/>
        </pc:sldMkLst>
      </pc:sldChg>
      <pc:sldChg chg="modSp add del">
        <pc:chgData name="İhsan Pençe" userId="S::ihsanpence@mehmetakif.edu.tr::2188b72f-395e-4735-86c6-9b1407aec0e3" providerId="AD" clId="Web-{D420EA26-3BFE-2951-904D-CFA24E6718FA}" dt="2019-09-26T08:42:09.139" v="489"/>
        <pc:sldMkLst>
          <pc:docMk/>
          <pc:sldMk cId="4164953059" sldId="514"/>
        </pc:sldMkLst>
        <pc:spChg chg="mod">
          <ac:chgData name="İhsan Pençe" userId="S::ihsanpence@mehmetakif.edu.tr::2188b72f-395e-4735-86c6-9b1407aec0e3" providerId="AD" clId="Web-{D420EA26-3BFE-2951-904D-CFA24E6718FA}" dt="2019-09-26T08:42:04.014" v="488" actId="14100"/>
          <ac:spMkLst>
            <pc:docMk/>
            <pc:sldMk cId="4164953059" sldId="514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8:41:56.138" v="487" actId="1076"/>
        <pc:sldMkLst>
          <pc:docMk/>
          <pc:sldMk cId="842605770" sldId="515"/>
        </pc:sldMkLst>
        <pc:spChg chg="mod">
          <ac:chgData name="İhsan Pençe" userId="S::ihsanpence@mehmetakif.edu.tr::2188b72f-395e-4735-86c6-9b1407aec0e3" providerId="AD" clId="Web-{D420EA26-3BFE-2951-904D-CFA24E6718FA}" dt="2019-09-26T08:41:56.138" v="487" actId="1076"/>
          <ac:spMkLst>
            <pc:docMk/>
            <pc:sldMk cId="842605770" sldId="515"/>
            <ac:spMk id="2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14.208" v="12"/>
        <pc:sldMkLst>
          <pc:docMk/>
          <pc:sldMk cId="2571671452" sldId="515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8:41:29.434" v="480" actId="1076"/>
        <pc:sldMkLst>
          <pc:docMk/>
          <pc:sldMk cId="1645327641" sldId="516"/>
        </pc:sldMkLst>
        <pc:spChg chg="mod">
          <ac:chgData name="İhsan Pençe" userId="S::ihsanpence@mehmetakif.edu.tr::2188b72f-395e-4735-86c6-9b1407aec0e3" providerId="AD" clId="Web-{D420EA26-3BFE-2951-904D-CFA24E6718FA}" dt="2019-09-26T08:41:29.434" v="480" actId="1076"/>
          <ac:spMkLst>
            <pc:docMk/>
            <pc:sldMk cId="1645327641" sldId="516"/>
            <ac:spMk id="2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13.817" v="11"/>
        <pc:sldMkLst>
          <pc:docMk/>
          <pc:sldMk cId="4028417751" sldId="516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13.223" v="10"/>
        <pc:sldMkLst>
          <pc:docMk/>
          <pc:sldMk cId="376285693" sldId="517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8:41:02.466" v="473" actId="14100"/>
        <pc:sldMkLst>
          <pc:docMk/>
          <pc:sldMk cId="896891995" sldId="517"/>
        </pc:sldMkLst>
        <pc:spChg chg="mod">
          <ac:chgData name="İhsan Pençe" userId="S::ihsanpence@mehmetakif.edu.tr::2188b72f-395e-4735-86c6-9b1407aec0e3" providerId="AD" clId="Web-{D420EA26-3BFE-2951-904D-CFA24E6718FA}" dt="2019-09-26T08:41:02.466" v="473" actId="14100"/>
          <ac:spMkLst>
            <pc:docMk/>
            <pc:sldMk cId="896891995" sldId="517"/>
            <ac:spMk id="2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12.739" v="9"/>
        <pc:sldMkLst>
          <pc:docMk/>
          <pc:sldMk cId="357932933" sldId="518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8:40:53.215" v="472" actId="14100"/>
        <pc:sldMkLst>
          <pc:docMk/>
          <pc:sldMk cId="3575220130" sldId="518"/>
        </pc:sldMkLst>
        <pc:spChg chg="mod">
          <ac:chgData name="İhsan Pençe" userId="S::ihsanpence@mehmetakif.edu.tr::2188b72f-395e-4735-86c6-9b1407aec0e3" providerId="AD" clId="Web-{D420EA26-3BFE-2951-904D-CFA24E6718FA}" dt="2019-09-26T08:40:53.215" v="472" actId="14100"/>
          <ac:spMkLst>
            <pc:docMk/>
            <pc:sldMk cId="3575220130" sldId="518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8:40:45.917" v="469" actId="20577"/>
        <pc:sldMkLst>
          <pc:docMk/>
          <pc:sldMk cId="1178355450" sldId="519"/>
        </pc:sldMkLst>
        <pc:spChg chg="mod">
          <ac:chgData name="İhsan Pençe" userId="S::ihsanpence@mehmetakif.edu.tr::2188b72f-395e-4735-86c6-9b1407aec0e3" providerId="AD" clId="Web-{D420EA26-3BFE-2951-904D-CFA24E6718FA}" dt="2019-09-26T08:40:45.917" v="469" actId="20577"/>
          <ac:spMkLst>
            <pc:docMk/>
            <pc:sldMk cId="1178355450" sldId="519"/>
            <ac:spMk id="2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12.442" v="8"/>
        <pc:sldMkLst>
          <pc:docMk/>
          <pc:sldMk cId="3498563051" sldId="519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8:40:08.322" v="463" actId="1076"/>
        <pc:sldMkLst>
          <pc:docMk/>
          <pc:sldMk cId="3985366878" sldId="520"/>
        </pc:sldMkLst>
        <pc:spChg chg="mod">
          <ac:chgData name="İhsan Pençe" userId="S::ihsanpence@mehmetakif.edu.tr::2188b72f-395e-4735-86c6-9b1407aec0e3" providerId="AD" clId="Web-{D420EA26-3BFE-2951-904D-CFA24E6718FA}" dt="2019-09-26T08:31:58.635" v="388" actId="14100"/>
          <ac:spMkLst>
            <pc:docMk/>
            <pc:sldMk cId="3985366878" sldId="520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8:40:08.322" v="463" actId="1076"/>
          <ac:spMkLst>
            <pc:docMk/>
            <pc:sldMk cId="3985366878" sldId="520"/>
            <ac:spMk id="3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8:39:23.930" v="450" actId="1076"/>
          <ac:spMkLst>
            <pc:docMk/>
            <pc:sldMk cId="3985366878" sldId="520"/>
            <ac:spMk id="4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11.333" v="7"/>
        <pc:sldMkLst>
          <pc:docMk/>
          <pc:sldMk cId="4271942562" sldId="520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10.583" v="6"/>
        <pc:sldMkLst>
          <pc:docMk/>
          <pc:sldMk cId="3244982271" sldId="521"/>
        </pc:sldMkLst>
      </pc:sldChg>
      <pc:sldChg chg="add del">
        <pc:chgData name="İhsan Pençe" userId="S::ihsanpence@mehmetakif.edu.tr::2188b72f-395e-4735-86c6-9b1407aec0e3" providerId="AD" clId="Web-{D420EA26-3BFE-2951-904D-CFA24E6718FA}" dt="2019-09-26T08:31:52.134" v="387"/>
        <pc:sldMkLst>
          <pc:docMk/>
          <pc:sldMk cId="3864123324" sldId="521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10.176" v="5"/>
        <pc:sldMkLst>
          <pc:docMk/>
          <pc:sldMk cId="2299606213" sldId="522"/>
        </pc:sldMkLst>
      </pc:sldChg>
      <pc:sldChg chg="add del">
        <pc:chgData name="İhsan Pençe" userId="S::ihsanpence@mehmetakif.edu.tr::2188b72f-395e-4735-86c6-9b1407aec0e3" providerId="AD" clId="Web-{D420EA26-3BFE-2951-904D-CFA24E6718FA}" dt="2019-09-26T08:31:46.682" v="386"/>
        <pc:sldMkLst>
          <pc:docMk/>
          <pc:sldMk cId="2733285679" sldId="522"/>
        </pc:sldMkLst>
      </pc:sldChg>
      <pc:sldChg chg="del">
        <pc:chgData name="İhsan Pençe" userId="S::ihsanpence@mehmetakif.edu.tr::2188b72f-395e-4735-86c6-9b1407aec0e3" providerId="AD" clId="Web-{D420EA26-3BFE-2951-904D-CFA24E6718FA}" dt="2019-09-26T08:13:09.817" v="4"/>
        <pc:sldMkLst>
          <pc:docMk/>
          <pc:sldMk cId="2749113099" sldId="523"/>
        </pc:sldMkLst>
      </pc:sldChg>
      <pc:sldChg chg="modSp add del">
        <pc:chgData name="İhsan Pençe" userId="S::ihsanpence@mehmetakif.edu.tr::2188b72f-395e-4735-86c6-9b1407aec0e3" providerId="AD" clId="Web-{D420EA26-3BFE-2951-904D-CFA24E6718FA}" dt="2019-09-26T08:31:40.478" v="383" actId="20577"/>
        <pc:sldMkLst>
          <pc:docMk/>
          <pc:sldMk cId="3412890469" sldId="523"/>
        </pc:sldMkLst>
        <pc:spChg chg="mod">
          <ac:chgData name="İhsan Pençe" userId="S::ihsanpence@mehmetakif.edu.tr::2188b72f-395e-4735-86c6-9b1407aec0e3" providerId="AD" clId="Web-{D420EA26-3BFE-2951-904D-CFA24E6718FA}" dt="2019-09-26T08:31:40.478" v="383" actId="20577"/>
          <ac:spMkLst>
            <pc:docMk/>
            <pc:sldMk cId="3412890469" sldId="523"/>
            <ac:spMk id="2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09.411" v="3"/>
        <pc:sldMkLst>
          <pc:docMk/>
          <pc:sldMk cId="1420726325" sldId="524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8:31:10.227" v="379" actId="1076"/>
        <pc:sldMkLst>
          <pc:docMk/>
          <pc:sldMk cId="3589393116" sldId="524"/>
        </pc:sldMkLst>
        <pc:spChg chg="mod">
          <ac:chgData name="İhsan Pençe" userId="S::ihsanpence@mehmetakif.edu.tr::2188b72f-395e-4735-86c6-9b1407aec0e3" providerId="AD" clId="Web-{D420EA26-3BFE-2951-904D-CFA24E6718FA}" dt="2019-09-26T08:30:56.726" v="377" actId="14100"/>
          <ac:spMkLst>
            <pc:docMk/>
            <pc:sldMk cId="3589393116" sldId="524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8:31:05.633" v="378" actId="1076"/>
          <ac:spMkLst>
            <pc:docMk/>
            <pc:sldMk cId="3589393116" sldId="524"/>
            <ac:spMk id="3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8:31:10.227" v="379" actId="1076"/>
          <ac:spMkLst>
            <pc:docMk/>
            <pc:sldMk cId="3589393116" sldId="524"/>
            <ac:spMk id="4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08.771" v="2"/>
        <pc:sldMkLst>
          <pc:docMk/>
          <pc:sldMk cId="1076981509" sldId="525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8:30:52.242" v="374" actId="20577"/>
        <pc:sldMkLst>
          <pc:docMk/>
          <pc:sldMk cId="1830823999" sldId="525"/>
        </pc:sldMkLst>
        <pc:spChg chg="mod">
          <ac:chgData name="İhsan Pençe" userId="S::ihsanpence@mehmetakif.edu.tr::2188b72f-395e-4735-86c6-9b1407aec0e3" providerId="AD" clId="Web-{D420EA26-3BFE-2951-904D-CFA24E6718FA}" dt="2019-09-26T08:30:52.242" v="374" actId="20577"/>
          <ac:spMkLst>
            <pc:docMk/>
            <pc:sldMk cId="1830823999" sldId="525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8:30:41.945" v="372"/>
        <pc:sldMkLst>
          <pc:docMk/>
          <pc:sldMk cId="158318429" sldId="526"/>
        </pc:sldMkLst>
        <pc:spChg chg="mod">
          <ac:chgData name="İhsan Pençe" userId="S::ihsanpence@mehmetakif.edu.tr::2188b72f-395e-4735-86c6-9b1407aec0e3" providerId="AD" clId="Web-{D420EA26-3BFE-2951-904D-CFA24E6718FA}" dt="2019-09-26T08:30:41.945" v="372"/>
          <ac:spMkLst>
            <pc:docMk/>
            <pc:sldMk cId="158318429" sldId="526"/>
            <ac:spMk id="2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08.223" v="1"/>
        <pc:sldMkLst>
          <pc:docMk/>
          <pc:sldMk cId="626236798" sldId="526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8:45:51.271" v="495" actId="14100"/>
        <pc:sldMkLst>
          <pc:docMk/>
          <pc:sldMk cId="957306867" sldId="527"/>
        </pc:sldMkLst>
        <pc:spChg chg="mod">
          <ac:chgData name="İhsan Pençe" userId="S::ihsanpence@mehmetakif.edu.tr::2188b72f-395e-4735-86c6-9b1407aec0e3" providerId="AD" clId="Web-{D420EA26-3BFE-2951-904D-CFA24E6718FA}" dt="2019-09-26T08:29:42.006" v="355" actId="14100"/>
          <ac:spMkLst>
            <pc:docMk/>
            <pc:sldMk cId="957306867" sldId="527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8:45:51.271" v="495" actId="14100"/>
          <ac:spMkLst>
            <pc:docMk/>
            <pc:sldMk cId="957306867" sldId="527"/>
            <ac:spMk id="3" creationId="{00000000-0000-0000-0000-000000000000}"/>
          </ac:spMkLst>
        </pc:spChg>
      </pc:sldChg>
      <pc:sldChg chg="del">
        <pc:chgData name="İhsan Pençe" userId="S::ihsanpence@mehmetakif.edu.tr::2188b72f-395e-4735-86c6-9b1407aec0e3" providerId="AD" clId="Web-{D420EA26-3BFE-2951-904D-CFA24E6718FA}" dt="2019-09-26T08:13:07.553" v="0"/>
        <pc:sldMkLst>
          <pc:docMk/>
          <pc:sldMk cId="4195113201" sldId="527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8:29:30.302" v="353" actId="14100"/>
        <pc:sldMkLst>
          <pc:docMk/>
          <pc:sldMk cId="2098381240" sldId="528"/>
        </pc:sldMkLst>
        <pc:spChg chg="mod">
          <ac:chgData name="İhsan Pençe" userId="S::ihsanpence@mehmetakif.edu.tr::2188b72f-395e-4735-86c6-9b1407aec0e3" providerId="AD" clId="Web-{D420EA26-3BFE-2951-904D-CFA24E6718FA}" dt="2019-09-26T08:28:18.846" v="325" actId="14100"/>
          <ac:spMkLst>
            <pc:docMk/>
            <pc:sldMk cId="2098381240" sldId="528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8:29:30.302" v="353" actId="14100"/>
          <ac:spMkLst>
            <pc:docMk/>
            <pc:sldMk cId="2098381240" sldId="528"/>
            <ac:spMk id="3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8:29:25.739" v="352" actId="14100"/>
          <ac:spMkLst>
            <pc:docMk/>
            <pc:sldMk cId="2098381240" sldId="528"/>
            <ac:spMk id="4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8:28:11.096" v="324" actId="14100"/>
        <pc:sldMkLst>
          <pc:docMk/>
          <pc:sldMk cId="374404518" sldId="529"/>
        </pc:sldMkLst>
        <pc:spChg chg="mod">
          <ac:chgData name="İhsan Pençe" userId="S::ihsanpence@mehmetakif.edu.tr::2188b72f-395e-4735-86c6-9b1407aec0e3" providerId="AD" clId="Web-{D420EA26-3BFE-2951-904D-CFA24E6718FA}" dt="2019-09-26T08:28:11.096" v="324" actId="14100"/>
          <ac:spMkLst>
            <pc:docMk/>
            <pc:sldMk cId="374404518" sldId="529"/>
            <ac:spMk id="2" creationId="{00000000-0000-0000-0000-000000000000}"/>
          </ac:spMkLst>
        </pc:spChg>
      </pc:sldChg>
      <pc:sldChg chg="delSp modSp add">
        <pc:chgData name="İhsan Pençe" userId="S::ihsanpence@mehmetakif.edu.tr::2188b72f-395e-4735-86c6-9b1407aec0e3" providerId="AD" clId="Web-{D420EA26-3BFE-2951-904D-CFA24E6718FA}" dt="2019-09-26T08:28:06.377" v="323" actId="1076"/>
        <pc:sldMkLst>
          <pc:docMk/>
          <pc:sldMk cId="776178792" sldId="530"/>
        </pc:sldMkLst>
        <pc:spChg chg="mod">
          <ac:chgData name="İhsan Pençe" userId="S::ihsanpence@mehmetakif.edu.tr::2188b72f-395e-4735-86c6-9b1407aec0e3" providerId="AD" clId="Web-{D420EA26-3BFE-2951-904D-CFA24E6718FA}" dt="2019-09-26T08:28:06.377" v="323" actId="1076"/>
          <ac:spMkLst>
            <pc:docMk/>
            <pc:sldMk cId="776178792" sldId="530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8:28:00.799" v="322" actId="1076"/>
          <ac:spMkLst>
            <pc:docMk/>
            <pc:sldMk cId="776178792" sldId="530"/>
            <ac:spMk id="3" creationId="{00000000-0000-0000-0000-000000000000}"/>
          </ac:spMkLst>
        </pc:spChg>
        <pc:spChg chg="del">
          <ac:chgData name="İhsan Pençe" userId="S::ihsanpence@mehmetakif.edu.tr::2188b72f-395e-4735-86c6-9b1407aec0e3" providerId="AD" clId="Web-{D420EA26-3BFE-2951-904D-CFA24E6718FA}" dt="2019-09-26T08:27:50.830" v="321"/>
          <ac:spMkLst>
            <pc:docMk/>
            <pc:sldMk cId="776178792" sldId="530"/>
            <ac:spMk id="4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8:46:54.226" v="518" actId="20577"/>
        <pc:sldMkLst>
          <pc:docMk/>
          <pc:sldMk cId="3529411282" sldId="531"/>
        </pc:sldMkLst>
        <pc:spChg chg="mod">
          <ac:chgData name="İhsan Pençe" userId="S::ihsanpence@mehmetakif.edu.tr::2188b72f-395e-4735-86c6-9b1407aec0e3" providerId="AD" clId="Web-{D420EA26-3BFE-2951-904D-CFA24E6718FA}" dt="2019-09-26T08:27:18.422" v="307" actId="14100"/>
          <ac:spMkLst>
            <pc:docMk/>
            <pc:sldMk cId="3529411282" sldId="531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8:46:54.226" v="518" actId="20577"/>
          <ac:spMkLst>
            <pc:docMk/>
            <pc:sldMk cId="3529411282" sldId="531"/>
            <ac:spMk id="3" creationId="{00000000-0000-0000-0000-000000000000}"/>
          </ac:spMkLst>
        </pc:spChg>
      </pc:sldChg>
      <pc:sldChg chg="addSp modSp new">
        <pc:chgData name="İhsan Pençe" userId="S::ihsanpence@mehmetakif.edu.tr::2188b72f-395e-4735-86c6-9b1407aec0e3" providerId="AD" clId="Web-{D420EA26-3BFE-2951-904D-CFA24E6718FA}" dt="2019-09-26T09:12:26.230" v="538" actId="14100"/>
        <pc:sldMkLst>
          <pc:docMk/>
          <pc:sldMk cId="4139634702" sldId="532"/>
        </pc:sldMkLst>
        <pc:spChg chg="mod">
          <ac:chgData name="İhsan Pençe" userId="S::ihsanpence@mehmetakif.edu.tr::2188b72f-395e-4735-86c6-9b1407aec0e3" providerId="AD" clId="Web-{D420EA26-3BFE-2951-904D-CFA24E6718FA}" dt="2019-09-26T09:11:23.527" v="525"/>
          <ac:spMkLst>
            <pc:docMk/>
            <pc:sldMk cId="4139634702" sldId="532"/>
            <ac:spMk id="2" creationId="{EE72679A-0910-4516-8472-8C7431AD9144}"/>
          </ac:spMkLst>
        </pc:spChg>
        <pc:spChg chg="add mod">
          <ac:chgData name="İhsan Pençe" userId="S::ihsanpence@mehmetakif.edu.tr::2188b72f-395e-4735-86c6-9b1407aec0e3" providerId="AD" clId="Web-{D420EA26-3BFE-2951-904D-CFA24E6718FA}" dt="2019-09-26T09:12:26.230" v="538" actId="14100"/>
          <ac:spMkLst>
            <pc:docMk/>
            <pc:sldMk cId="4139634702" sldId="532"/>
            <ac:spMk id="3" creationId="{F1A34F13-B5CB-4A16-AC1B-4EA811FE354A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15:45.338" v="540" actId="14100"/>
        <pc:sldMkLst>
          <pc:docMk/>
          <pc:sldMk cId="697647870" sldId="533"/>
        </pc:sldMkLst>
        <pc:spChg chg="mod">
          <ac:chgData name="İhsan Pençe" userId="S::ihsanpence@mehmetakif.edu.tr::2188b72f-395e-4735-86c6-9b1407aec0e3" providerId="AD" clId="Web-{D420EA26-3BFE-2951-904D-CFA24E6718FA}" dt="2019-09-26T09:15:45.338" v="540" actId="14100"/>
          <ac:spMkLst>
            <pc:docMk/>
            <pc:sldMk cId="697647870" sldId="533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11:10:13.177" v="806" actId="14100"/>
        <pc:sldMkLst>
          <pc:docMk/>
          <pc:sldMk cId="552164840" sldId="534"/>
        </pc:sldMkLst>
        <pc:spChg chg="mod">
          <ac:chgData name="İhsan Pençe" userId="S::ihsanpence@mehmetakif.edu.tr::2188b72f-395e-4735-86c6-9b1407aec0e3" providerId="AD" clId="Web-{D420EA26-3BFE-2951-904D-CFA24E6718FA}" dt="2019-09-26T11:10:13.177" v="806" actId="14100"/>
          <ac:spMkLst>
            <pc:docMk/>
            <pc:sldMk cId="552164840" sldId="534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11:09:20.942" v="803" actId="14100"/>
        <pc:sldMkLst>
          <pc:docMk/>
          <pc:sldMk cId="1704866720" sldId="535"/>
        </pc:sldMkLst>
        <pc:spChg chg="mod">
          <ac:chgData name="İhsan Pençe" userId="S::ihsanpence@mehmetakif.edu.tr::2188b72f-395e-4735-86c6-9b1407aec0e3" providerId="AD" clId="Web-{D420EA26-3BFE-2951-904D-CFA24E6718FA}" dt="2019-09-26T11:09:20.942" v="803" actId="14100"/>
          <ac:spMkLst>
            <pc:docMk/>
            <pc:sldMk cId="1704866720" sldId="535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11:08:58.349" v="801" actId="20577"/>
        <pc:sldMkLst>
          <pc:docMk/>
          <pc:sldMk cId="2099752046" sldId="536"/>
        </pc:sldMkLst>
        <pc:spChg chg="mod">
          <ac:chgData name="İhsan Pençe" userId="S::ihsanpence@mehmetakif.edu.tr::2188b72f-395e-4735-86c6-9b1407aec0e3" providerId="AD" clId="Web-{D420EA26-3BFE-2951-904D-CFA24E6718FA}" dt="2019-09-26T11:08:58.349" v="801" actId="20577"/>
          <ac:spMkLst>
            <pc:docMk/>
            <pc:sldMk cId="2099752046" sldId="536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11:06:52.724" v="797" actId="14100"/>
        <pc:sldMkLst>
          <pc:docMk/>
          <pc:sldMk cId="2755149434" sldId="537"/>
        </pc:sldMkLst>
        <pc:spChg chg="mod">
          <ac:chgData name="İhsan Pençe" userId="S::ihsanpence@mehmetakif.edu.tr::2188b72f-395e-4735-86c6-9b1407aec0e3" providerId="AD" clId="Web-{D420EA26-3BFE-2951-904D-CFA24E6718FA}" dt="2019-09-26T11:06:52.724" v="797" actId="14100"/>
          <ac:spMkLst>
            <pc:docMk/>
            <pc:sldMk cId="2755149434" sldId="537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11:04:50.380" v="796" actId="1076"/>
        <pc:sldMkLst>
          <pc:docMk/>
          <pc:sldMk cId="40189869" sldId="538"/>
        </pc:sldMkLst>
        <pc:spChg chg="mod">
          <ac:chgData name="İhsan Pençe" userId="S::ihsanpence@mehmetakif.edu.tr::2188b72f-395e-4735-86c6-9b1407aec0e3" providerId="AD" clId="Web-{D420EA26-3BFE-2951-904D-CFA24E6718FA}" dt="2019-09-26T11:04:39.162" v="794" actId="14100"/>
          <ac:spMkLst>
            <pc:docMk/>
            <pc:sldMk cId="40189869" sldId="538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11:04:42.302" v="795" actId="1076"/>
          <ac:spMkLst>
            <pc:docMk/>
            <pc:sldMk cId="40189869" sldId="538"/>
            <ac:spMk id="3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11:04:50.380" v="796" actId="1076"/>
          <ac:spMkLst>
            <pc:docMk/>
            <pc:sldMk cId="40189869" sldId="538"/>
            <ac:spMk id="6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11:04:27.521" v="792" actId="1076"/>
        <pc:sldMkLst>
          <pc:docMk/>
          <pc:sldMk cId="910403843" sldId="539"/>
        </pc:sldMkLst>
        <pc:spChg chg="mod">
          <ac:chgData name="İhsan Pençe" userId="S::ihsanpence@mehmetakif.edu.tr::2188b72f-395e-4735-86c6-9b1407aec0e3" providerId="AD" clId="Web-{D420EA26-3BFE-2951-904D-CFA24E6718FA}" dt="2019-09-26T11:04:27.521" v="792" actId="1076"/>
          <ac:spMkLst>
            <pc:docMk/>
            <pc:sldMk cId="910403843" sldId="539"/>
            <ac:spMk id="2" creationId="{00000000-0000-0000-0000-000000000000}"/>
          </ac:spMkLst>
        </pc:spChg>
      </pc:sldChg>
      <pc:sldChg chg="delSp modSp add">
        <pc:chgData name="İhsan Pençe" userId="S::ihsanpence@mehmetakif.edu.tr::2188b72f-395e-4735-86c6-9b1407aec0e3" providerId="AD" clId="Web-{D420EA26-3BFE-2951-904D-CFA24E6718FA}" dt="2019-09-26T10:59:37.287" v="777" actId="20577"/>
        <pc:sldMkLst>
          <pc:docMk/>
          <pc:sldMk cId="2295174135" sldId="540"/>
        </pc:sldMkLst>
        <pc:spChg chg="del">
          <ac:chgData name="İhsan Pençe" userId="S::ihsanpence@mehmetakif.edu.tr::2188b72f-395e-4735-86c6-9b1407aec0e3" providerId="AD" clId="Web-{D420EA26-3BFE-2951-904D-CFA24E6718FA}" dt="2019-09-26T10:58:57.022" v="761"/>
          <ac:spMkLst>
            <pc:docMk/>
            <pc:sldMk cId="2295174135" sldId="540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10:58:55.553" v="760" actId="14100"/>
          <ac:spMkLst>
            <pc:docMk/>
            <pc:sldMk cId="2295174135" sldId="540"/>
            <ac:spMk id="3" creationId="{00000000-0000-0000-0000-000000000000}"/>
          </ac:spMkLst>
        </pc:spChg>
        <pc:spChg chg="del">
          <ac:chgData name="İhsan Pençe" userId="S::ihsanpence@mehmetakif.edu.tr::2188b72f-395e-4735-86c6-9b1407aec0e3" providerId="AD" clId="Web-{D420EA26-3BFE-2951-904D-CFA24E6718FA}" dt="2019-09-26T10:58:32.631" v="758"/>
          <ac:spMkLst>
            <pc:docMk/>
            <pc:sldMk cId="2295174135" sldId="540"/>
            <ac:spMk id="4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10:58:06.194" v="754" actId="20577"/>
          <ac:spMkLst>
            <pc:docMk/>
            <pc:sldMk cId="2295174135" sldId="540"/>
            <ac:spMk id="5" creationId="{00000000-0000-0000-0000-000000000000}"/>
          </ac:spMkLst>
        </pc:spChg>
        <pc:spChg chg="del">
          <ac:chgData name="İhsan Pençe" userId="S::ihsanpence@mehmetakif.edu.tr::2188b72f-395e-4735-86c6-9b1407aec0e3" providerId="AD" clId="Web-{D420EA26-3BFE-2951-904D-CFA24E6718FA}" dt="2019-09-26T10:58:32.631" v="757"/>
          <ac:spMkLst>
            <pc:docMk/>
            <pc:sldMk cId="2295174135" sldId="540"/>
            <ac:spMk id="6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10:59:37.287" v="777" actId="20577"/>
          <ac:spMkLst>
            <pc:docMk/>
            <pc:sldMk cId="2295174135" sldId="540"/>
            <ac:spMk id="7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10:55:46.804" v="740"/>
        <pc:sldMkLst>
          <pc:docMk/>
          <pc:sldMk cId="4283661870" sldId="541"/>
        </pc:sldMkLst>
        <pc:spChg chg="mod">
          <ac:chgData name="İhsan Pençe" userId="S::ihsanpence@mehmetakif.edu.tr::2188b72f-395e-4735-86c6-9b1407aec0e3" providerId="AD" clId="Web-{D420EA26-3BFE-2951-904D-CFA24E6718FA}" dt="2019-09-26T10:55:18.069" v="735" actId="20577"/>
          <ac:spMkLst>
            <pc:docMk/>
            <pc:sldMk cId="4283661870" sldId="541"/>
            <ac:spMk id="2" creationId="{00000000-0000-0000-0000-000000000000}"/>
          </ac:spMkLst>
        </pc:spChg>
        <pc:graphicFrameChg chg="mod modGraphic">
          <ac:chgData name="İhsan Pençe" userId="S::ihsanpence@mehmetakif.edu.tr::2188b72f-395e-4735-86c6-9b1407aec0e3" providerId="AD" clId="Web-{D420EA26-3BFE-2951-904D-CFA24E6718FA}" dt="2019-09-26T10:55:46.804" v="740"/>
          <ac:graphicFrameMkLst>
            <pc:docMk/>
            <pc:sldMk cId="4283661870" sldId="541"/>
            <ac:graphicFrameMk id="3" creationId="{00000000-0000-0000-0000-000000000000}"/>
          </ac:graphicFrameMkLst>
        </pc:graphicFrameChg>
      </pc:sldChg>
      <pc:sldChg chg="add">
        <pc:chgData name="İhsan Pençe" userId="S::ihsanpence@mehmetakif.edu.tr::2188b72f-395e-4735-86c6-9b1407aec0e3" providerId="AD" clId="Web-{D420EA26-3BFE-2951-904D-CFA24E6718FA}" dt="2019-09-26T09:17:03.759" v="549"/>
        <pc:sldMkLst>
          <pc:docMk/>
          <pc:sldMk cId="617103096" sldId="542"/>
        </pc:sldMkLst>
      </pc:sldChg>
      <pc:sldChg chg="addSp delSp modSp add">
        <pc:chgData name="İhsan Pençe" userId="S::ihsanpence@mehmetakif.edu.tr::2188b72f-395e-4735-86c6-9b1407aec0e3" providerId="AD" clId="Web-{D420EA26-3BFE-2951-904D-CFA24E6718FA}" dt="2019-09-26T09:41:14.529" v="732" actId="1076"/>
        <pc:sldMkLst>
          <pc:docMk/>
          <pc:sldMk cId="1946190004" sldId="543"/>
        </pc:sldMkLst>
        <pc:spChg chg="mod">
          <ac:chgData name="İhsan Pençe" userId="S::ihsanpence@mehmetakif.edu.tr::2188b72f-395e-4735-86c6-9b1407aec0e3" providerId="AD" clId="Web-{D420EA26-3BFE-2951-904D-CFA24E6718FA}" dt="2019-09-26T09:41:14.529" v="732" actId="1076"/>
          <ac:spMkLst>
            <pc:docMk/>
            <pc:sldMk cId="1946190004" sldId="543"/>
            <ac:spMk id="2" creationId="{00000000-0000-0000-0000-000000000000}"/>
          </ac:spMkLst>
        </pc:spChg>
        <pc:spChg chg="del">
          <ac:chgData name="İhsan Pençe" userId="S::ihsanpence@mehmetakif.edu.tr::2188b72f-395e-4735-86c6-9b1407aec0e3" providerId="AD" clId="Web-{D420EA26-3BFE-2951-904D-CFA24E6718FA}" dt="2019-09-26T09:40:37.608" v="727"/>
          <ac:spMkLst>
            <pc:docMk/>
            <pc:sldMk cId="1946190004" sldId="543"/>
            <ac:spMk id="3" creationId="{00000000-0000-0000-0000-000000000000}"/>
          </ac:spMkLst>
        </pc:spChg>
        <pc:spChg chg="del">
          <ac:chgData name="İhsan Pençe" userId="S::ihsanpence@mehmetakif.edu.tr::2188b72f-395e-4735-86c6-9b1407aec0e3" providerId="AD" clId="Web-{D420EA26-3BFE-2951-904D-CFA24E6718FA}" dt="2019-09-26T09:40:36.249" v="726"/>
          <ac:spMkLst>
            <pc:docMk/>
            <pc:sldMk cId="1946190004" sldId="543"/>
            <ac:spMk id="4" creationId="{00000000-0000-0000-0000-000000000000}"/>
          </ac:spMkLst>
        </pc:spChg>
        <pc:graphicFrameChg chg="del">
          <ac:chgData name="İhsan Pençe" userId="S::ihsanpence@mehmetakif.edu.tr::2188b72f-395e-4735-86c6-9b1407aec0e3" providerId="AD" clId="Web-{D420EA26-3BFE-2951-904D-CFA24E6718FA}" dt="2019-09-26T09:40:33.373" v="725"/>
          <ac:graphicFrameMkLst>
            <pc:docMk/>
            <pc:sldMk cId="1946190004" sldId="543"/>
            <ac:graphicFrameMk id="5" creationId="{00000000-0000-0000-0000-000000000000}"/>
          </ac:graphicFrameMkLst>
        </pc:graphicFrameChg>
        <pc:picChg chg="add mod">
          <ac:chgData name="İhsan Pençe" userId="S::ihsanpence@mehmetakif.edu.tr::2188b72f-395e-4735-86c6-9b1407aec0e3" providerId="AD" clId="Web-{D420EA26-3BFE-2951-904D-CFA24E6718FA}" dt="2019-09-26T09:41:07.451" v="731" actId="1076"/>
          <ac:picMkLst>
            <pc:docMk/>
            <pc:sldMk cId="1946190004" sldId="543"/>
            <ac:picMk id="6" creationId="{20102E2D-24DC-439C-B417-F81B87D6F1F7}"/>
          </ac:picMkLst>
        </pc:picChg>
      </pc:sldChg>
      <pc:sldChg chg="modSp add">
        <pc:chgData name="İhsan Pençe" userId="S::ihsanpence@mehmetakif.edu.tr::2188b72f-395e-4735-86c6-9b1407aec0e3" providerId="AD" clId="Web-{D420EA26-3BFE-2951-904D-CFA24E6718FA}" dt="2019-09-26T09:39:01.577" v="723" actId="1076"/>
        <pc:sldMkLst>
          <pc:docMk/>
          <pc:sldMk cId="1853636491" sldId="544"/>
        </pc:sldMkLst>
        <pc:spChg chg="mod">
          <ac:chgData name="İhsan Pençe" userId="S::ihsanpence@mehmetakif.edu.tr::2188b72f-395e-4735-86c6-9b1407aec0e3" providerId="AD" clId="Web-{D420EA26-3BFE-2951-904D-CFA24E6718FA}" dt="2019-09-26T09:37:41.406" v="722" actId="14100"/>
          <ac:spMkLst>
            <pc:docMk/>
            <pc:sldMk cId="1853636491" sldId="544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9:39:01.577" v="723" actId="1076"/>
          <ac:spMkLst>
            <pc:docMk/>
            <pc:sldMk cId="1853636491" sldId="544"/>
            <ac:spMk id="3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37:23.187" v="721" actId="14100"/>
        <pc:sldMkLst>
          <pc:docMk/>
          <pc:sldMk cId="1441044104" sldId="545"/>
        </pc:sldMkLst>
        <pc:spChg chg="mod">
          <ac:chgData name="İhsan Pençe" userId="S::ihsanpence@mehmetakif.edu.tr::2188b72f-395e-4735-86c6-9b1407aec0e3" providerId="AD" clId="Web-{D420EA26-3BFE-2951-904D-CFA24E6718FA}" dt="2019-09-26T09:36:17.360" v="703" actId="1076"/>
          <ac:spMkLst>
            <pc:docMk/>
            <pc:sldMk cId="1441044104" sldId="545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9:37:23.187" v="721" actId="14100"/>
          <ac:spMkLst>
            <pc:docMk/>
            <pc:sldMk cId="1441044104" sldId="545"/>
            <ac:spMk id="4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9:36:57.813" v="711" actId="14100"/>
          <ac:spMkLst>
            <pc:docMk/>
            <pc:sldMk cId="1441044104" sldId="545"/>
            <ac:spMk id="6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9:37:07.500" v="715" actId="14100"/>
          <ac:spMkLst>
            <pc:docMk/>
            <pc:sldMk cId="1441044104" sldId="545"/>
            <ac:spMk id="8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9:36:50.266" v="707" actId="14100"/>
          <ac:spMkLst>
            <pc:docMk/>
            <pc:sldMk cId="1441044104" sldId="545"/>
            <ac:spMk id="10" creationId="{00000000-0000-0000-0000-000000000000}"/>
          </ac:spMkLst>
        </pc:spChg>
      </pc:sldChg>
      <pc:sldChg chg="delSp modSp add">
        <pc:chgData name="İhsan Pençe" userId="S::ihsanpence@mehmetakif.edu.tr::2188b72f-395e-4735-86c6-9b1407aec0e3" providerId="AD" clId="Web-{D420EA26-3BFE-2951-904D-CFA24E6718FA}" dt="2019-09-26T09:35:48.813" v="700" actId="20577"/>
        <pc:sldMkLst>
          <pc:docMk/>
          <pc:sldMk cId="653305341" sldId="546"/>
        </pc:sldMkLst>
        <pc:spChg chg="del">
          <ac:chgData name="İhsan Pençe" userId="S::ihsanpence@mehmetakif.edu.tr::2188b72f-395e-4735-86c6-9b1407aec0e3" providerId="AD" clId="Web-{D420EA26-3BFE-2951-904D-CFA24E6718FA}" dt="2019-09-26T09:33:33.502" v="691"/>
          <ac:spMkLst>
            <pc:docMk/>
            <pc:sldMk cId="653305341" sldId="546"/>
            <ac:spMk id="15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9:35:48.813" v="700" actId="20577"/>
          <ac:spMkLst>
            <pc:docMk/>
            <pc:sldMk cId="653305341" sldId="546"/>
            <ac:spMk id="16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31:19.096" v="673" actId="14100"/>
        <pc:sldMkLst>
          <pc:docMk/>
          <pc:sldMk cId="73433458" sldId="547"/>
        </pc:sldMkLst>
        <pc:spChg chg="mod">
          <ac:chgData name="İhsan Pençe" userId="S::ihsanpence@mehmetakif.edu.tr::2188b72f-395e-4735-86c6-9b1407aec0e3" providerId="AD" clId="Web-{D420EA26-3BFE-2951-904D-CFA24E6718FA}" dt="2019-09-26T09:31:19.096" v="673" actId="14100"/>
          <ac:spMkLst>
            <pc:docMk/>
            <pc:sldMk cId="73433458" sldId="547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31:13.378" v="671" actId="20577"/>
        <pc:sldMkLst>
          <pc:docMk/>
          <pc:sldMk cId="246675904" sldId="548"/>
        </pc:sldMkLst>
        <pc:spChg chg="mod">
          <ac:chgData name="İhsan Pençe" userId="S::ihsanpence@mehmetakif.edu.tr::2188b72f-395e-4735-86c6-9b1407aec0e3" providerId="AD" clId="Web-{D420EA26-3BFE-2951-904D-CFA24E6718FA}" dt="2019-09-26T09:31:09.299" v="669" actId="14100"/>
          <ac:spMkLst>
            <pc:docMk/>
            <pc:sldMk cId="246675904" sldId="548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9:31:13.378" v="671" actId="20577"/>
          <ac:spMkLst>
            <pc:docMk/>
            <pc:sldMk cId="246675904" sldId="548"/>
            <ac:spMk id="3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31:02.909" v="668" actId="14100"/>
        <pc:sldMkLst>
          <pc:docMk/>
          <pc:sldMk cId="1897433969" sldId="549"/>
        </pc:sldMkLst>
        <pc:spChg chg="mod">
          <ac:chgData name="İhsan Pençe" userId="S::ihsanpence@mehmetakif.edu.tr::2188b72f-395e-4735-86c6-9b1407aec0e3" providerId="AD" clId="Web-{D420EA26-3BFE-2951-904D-CFA24E6718FA}" dt="2019-09-26T09:31:02.909" v="668" actId="14100"/>
          <ac:spMkLst>
            <pc:docMk/>
            <pc:sldMk cId="1897433969" sldId="549"/>
            <ac:spMk id="2" creationId="{00000000-0000-0000-0000-000000000000}"/>
          </ac:spMkLst>
        </pc:spChg>
      </pc:sldChg>
      <pc:sldChg chg="add">
        <pc:chgData name="İhsan Pençe" userId="S::ihsanpence@mehmetakif.edu.tr::2188b72f-395e-4735-86c6-9b1407aec0e3" providerId="AD" clId="Web-{D420EA26-3BFE-2951-904D-CFA24E6718FA}" dt="2019-09-26T09:17:04.884" v="557"/>
        <pc:sldMkLst>
          <pc:docMk/>
          <pc:sldMk cId="4264115900" sldId="550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9:30:52.159" v="667" actId="14100"/>
        <pc:sldMkLst>
          <pc:docMk/>
          <pc:sldMk cId="815652156" sldId="551"/>
        </pc:sldMkLst>
        <pc:spChg chg="mod">
          <ac:chgData name="İhsan Pençe" userId="S::ihsanpence@mehmetakif.edu.tr::2188b72f-395e-4735-86c6-9b1407aec0e3" providerId="AD" clId="Web-{D420EA26-3BFE-2951-904D-CFA24E6718FA}" dt="2019-09-26T09:30:52.159" v="667" actId="14100"/>
          <ac:spMkLst>
            <pc:docMk/>
            <pc:sldMk cId="815652156" sldId="551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30:46.487" v="666" actId="14100"/>
        <pc:sldMkLst>
          <pc:docMk/>
          <pc:sldMk cId="2217638209" sldId="552"/>
        </pc:sldMkLst>
        <pc:spChg chg="mod">
          <ac:chgData name="İhsan Pençe" userId="S::ihsanpence@mehmetakif.edu.tr::2188b72f-395e-4735-86c6-9b1407aec0e3" providerId="AD" clId="Web-{D420EA26-3BFE-2951-904D-CFA24E6718FA}" dt="2019-09-26T09:30:46.487" v="666" actId="14100"/>
          <ac:spMkLst>
            <pc:docMk/>
            <pc:sldMk cId="2217638209" sldId="552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30:38.737" v="665" actId="14100"/>
        <pc:sldMkLst>
          <pc:docMk/>
          <pc:sldMk cId="1071185120" sldId="553"/>
        </pc:sldMkLst>
        <pc:spChg chg="mod">
          <ac:chgData name="İhsan Pençe" userId="S::ihsanpence@mehmetakif.edu.tr::2188b72f-395e-4735-86c6-9b1407aec0e3" providerId="AD" clId="Web-{D420EA26-3BFE-2951-904D-CFA24E6718FA}" dt="2019-09-26T09:30:38.737" v="665" actId="14100"/>
          <ac:spMkLst>
            <pc:docMk/>
            <pc:sldMk cId="1071185120" sldId="553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30:31.940" v="664" actId="14100"/>
        <pc:sldMkLst>
          <pc:docMk/>
          <pc:sldMk cId="2869944205" sldId="554"/>
        </pc:sldMkLst>
        <pc:spChg chg="mod">
          <ac:chgData name="İhsan Pençe" userId="S::ihsanpence@mehmetakif.edu.tr::2188b72f-395e-4735-86c6-9b1407aec0e3" providerId="AD" clId="Web-{D420EA26-3BFE-2951-904D-CFA24E6718FA}" dt="2019-09-26T09:30:31.940" v="664" actId="14100"/>
          <ac:spMkLst>
            <pc:docMk/>
            <pc:sldMk cId="2869944205" sldId="554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30:26.753" v="663" actId="1076"/>
        <pc:sldMkLst>
          <pc:docMk/>
          <pc:sldMk cId="4100690297" sldId="555"/>
        </pc:sldMkLst>
        <pc:spChg chg="mod">
          <ac:chgData name="İhsan Pençe" userId="S::ihsanpence@mehmetakif.edu.tr::2188b72f-395e-4735-86c6-9b1407aec0e3" providerId="AD" clId="Web-{D420EA26-3BFE-2951-904D-CFA24E6718FA}" dt="2019-09-26T09:30:26.753" v="663" actId="1076"/>
          <ac:spMkLst>
            <pc:docMk/>
            <pc:sldMk cId="4100690297" sldId="555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30:13.331" v="662" actId="14100"/>
        <pc:sldMkLst>
          <pc:docMk/>
          <pc:sldMk cId="541314072" sldId="556"/>
        </pc:sldMkLst>
        <pc:spChg chg="mod">
          <ac:chgData name="İhsan Pençe" userId="S::ihsanpence@mehmetakif.edu.tr::2188b72f-395e-4735-86c6-9b1407aec0e3" providerId="AD" clId="Web-{D420EA26-3BFE-2951-904D-CFA24E6718FA}" dt="2019-09-26T09:30:13.331" v="662" actId="14100"/>
          <ac:spMkLst>
            <pc:docMk/>
            <pc:sldMk cId="541314072" sldId="556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30:01.503" v="661" actId="14100"/>
        <pc:sldMkLst>
          <pc:docMk/>
          <pc:sldMk cId="2615896872" sldId="557"/>
        </pc:sldMkLst>
        <pc:spChg chg="mod">
          <ac:chgData name="İhsan Pençe" userId="S::ihsanpence@mehmetakif.edu.tr::2188b72f-395e-4735-86c6-9b1407aec0e3" providerId="AD" clId="Web-{D420EA26-3BFE-2951-904D-CFA24E6718FA}" dt="2019-09-26T09:30:01.503" v="661" actId="14100"/>
          <ac:spMkLst>
            <pc:docMk/>
            <pc:sldMk cId="2615896872" sldId="557"/>
            <ac:spMk id="2" creationId="{00000000-0000-0000-0000-000000000000}"/>
          </ac:spMkLst>
        </pc:spChg>
      </pc:sldChg>
      <pc:sldChg chg="add">
        <pc:chgData name="İhsan Pençe" userId="S::ihsanpence@mehmetakif.edu.tr::2188b72f-395e-4735-86c6-9b1407aec0e3" providerId="AD" clId="Web-{D420EA26-3BFE-2951-904D-CFA24E6718FA}" dt="2019-09-26T09:17:05.915" v="565"/>
        <pc:sldMkLst>
          <pc:docMk/>
          <pc:sldMk cId="2935788829" sldId="558"/>
        </pc:sldMkLst>
      </pc:sldChg>
      <pc:sldChg chg="modSp add">
        <pc:chgData name="İhsan Pençe" userId="S::ihsanpence@mehmetakif.edu.tr::2188b72f-395e-4735-86c6-9b1407aec0e3" providerId="AD" clId="Web-{D420EA26-3BFE-2951-904D-CFA24E6718FA}" dt="2019-09-26T09:25:53.786" v="636" actId="14100"/>
        <pc:sldMkLst>
          <pc:docMk/>
          <pc:sldMk cId="3643376295" sldId="559"/>
        </pc:sldMkLst>
        <pc:spChg chg="mod">
          <ac:chgData name="İhsan Pençe" userId="S::ihsanpence@mehmetakif.edu.tr::2188b72f-395e-4735-86c6-9b1407aec0e3" providerId="AD" clId="Web-{D420EA26-3BFE-2951-904D-CFA24E6718FA}" dt="2019-09-26T09:25:53.786" v="636" actId="14100"/>
          <ac:spMkLst>
            <pc:docMk/>
            <pc:sldMk cId="3643376295" sldId="559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25:42.739" v="635"/>
        <pc:sldMkLst>
          <pc:docMk/>
          <pc:sldMk cId="3279381100" sldId="560"/>
        </pc:sldMkLst>
        <pc:spChg chg="mod">
          <ac:chgData name="İhsan Pençe" userId="S::ihsanpence@mehmetakif.edu.tr::2188b72f-395e-4735-86c6-9b1407aec0e3" providerId="AD" clId="Web-{D420EA26-3BFE-2951-904D-CFA24E6718FA}" dt="2019-09-26T09:24:55.412" v="629" actId="1076"/>
          <ac:spMkLst>
            <pc:docMk/>
            <pc:sldMk cId="3279381100" sldId="560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D420EA26-3BFE-2951-904D-CFA24E6718FA}" dt="2019-09-26T09:24:32.052" v="615" actId="14100"/>
          <ac:spMkLst>
            <pc:docMk/>
            <pc:sldMk cId="3279381100" sldId="560"/>
            <ac:spMk id="4" creationId="{00000000-0000-0000-0000-000000000000}"/>
          </ac:spMkLst>
        </pc:spChg>
        <pc:graphicFrameChg chg="mod modGraphic">
          <ac:chgData name="İhsan Pençe" userId="S::ihsanpence@mehmetakif.edu.tr::2188b72f-395e-4735-86c6-9b1407aec0e3" providerId="AD" clId="Web-{D420EA26-3BFE-2951-904D-CFA24E6718FA}" dt="2019-09-26T09:25:42.739" v="635"/>
          <ac:graphicFrameMkLst>
            <pc:docMk/>
            <pc:sldMk cId="3279381100" sldId="560"/>
            <ac:graphicFrameMk id="3" creationId="{00000000-0000-0000-0000-000000000000}"/>
          </ac:graphicFrameMkLst>
        </pc:graphicFrameChg>
      </pc:sldChg>
      <pc:sldChg chg="modSp add">
        <pc:chgData name="İhsan Pençe" userId="S::ihsanpence@mehmetakif.edu.tr::2188b72f-395e-4735-86c6-9b1407aec0e3" providerId="AD" clId="Web-{D420EA26-3BFE-2951-904D-CFA24E6718FA}" dt="2019-09-26T09:23:40.834" v="606" actId="14100"/>
        <pc:sldMkLst>
          <pc:docMk/>
          <pc:sldMk cId="2296650702" sldId="561"/>
        </pc:sldMkLst>
        <pc:spChg chg="mod">
          <ac:chgData name="İhsan Pençe" userId="S::ihsanpence@mehmetakif.edu.tr::2188b72f-395e-4735-86c6-9b1407aec0e3" providerId="AD" clId="Web-{D420EA26-3BFE-2951-904D-CFA24E6718FA}" dt="2019-09-26T09:23:40.834" v="606" actId="14100"/>
          <ac:spMkLst>
            <pc:docMk/>
            <pc:sldMk cId="2296650702" sldId="561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23:12.037" v="605" actId="1076"/>
        <pc:sldMkLst>
          <pc:docMk/>
          <pc:sldMk cId="3348609648" sldId="562"/>
        </pc:sldMkLst>
        <pc:spChg chg="mod">
          <ac:chgData name="İhsan Pençe" userId="S::ihsanpence@mehmetakif.edu.tr::2188b72f-395e-4735-86c6-9b1407aec0e3" providerId="AD" clId="Web-{D420EA26-3BFE-2951-904D-CFA24E6718FA}" dt="2019-09-26T09:23:12.037" v="605" actId="1076"/>
          <ac:spMkLst>
            <pc:docMk/>
            <pc:sldMk cId="3348609648" sldId="562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22:43.553" v="600" actId="14100"/>
        <pc:sldMkLst>
          <pc:docMk/>
          <pc:sldMk cId="577485054" sldId="563"/>
        </pc:sldMkLst>
        <pc:spChg chg="mod">
          <ac:chgData name="İhsan Pençe" userId="S::ihsanpence@mehmetakif.edu.tr::2188b72f-395e-4735-86c6-9b1407aec0e3" providerId="AD" clId="Web-{D420EA26-3BFE-2951-904D-CFA24E6718FA}" dt="2019-09-26T09:22:43.553" v="600" actId="14100"/>
          <ac:spMkLst>
            <pc:docMk/>
            <pc:sldMk cId="577485054" sldId="563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22:07.616" v="599" actId="14100"/>
        <pc:sldMkLst>
          <pc:docMk/>
          <pc:sldMk cId="186384236" sldId="564"/>
        </pc:sldMkLst>
        <pc:spChg chg="mod">
          <ac:chgData name="İhsan Pençe" userId="S::ihsanpence@mehmetakif.edu.tr::2188b72f-395e-4735-86c6-9b1407aec0e3" providerId="AD" clId="Web-{D420EA26-3BFE-2951-904D-CFA24E6718FA}" dt="2019-09-26T09:22:07.616" v="599" actId="14100"/>
          <ac:spMkLst>
            <pc:docMk/>
            <pc:sldMk cId="186384236" sldId="564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21:08.913" v="598" actId="1076"/>
        <pc:sldMkLst>
          <pc:docMk/>
          <pc:sldMk cId="1799965834" sldId="565"/>
        </pc:sldMkLst>
        <pc:spChg chg="mod">
          <ac:chgData name="İhsan Pençe" userId="S::ihsanpence@mehmetakif.edu.tr::2188b72f-395e-4735-86c6-9b1407aec0e3" providerId="AD" clId="Web-{D420EA26-3BFE-2951-904D-CFA24E6718FA}" dt="2019-09-26T09:21:08.913" v="598" actId="1076"/>
          <ac:spMkLst>
            <pc:docMk/>
            <pc:sldMk cId="1799965834" sldId="565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20:50.929" v="593" actId="20577"/>
        <pc:sldMkLst>
          <pc:docMk/>
          <pc:sldMk cId="417423802" sldId="566"/>
        </pc:sldMkLst>
        <pc:spChg chg="mod">
          <ac:chgData name="İhsan Pençe" userId="S::ihsanpence@mehmetakif.edu.tr::2188b72f-395e-4735-86c6-9b1407aec0e3" providerId="AD" clId="Web-{D420EA26-3BFE-2951-904D-CFA24E6718FA}" dt="2019-09-26T09:20:50.929" v="593" actId="20577"/>
          <ac:spMkLst>
            <pc:docMk/>
            <pc:sldMk cId="417423802" sldId="566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20:39.039" v="590" actId="14100"/>
        <pc:sldMkLst>
          <pc:docMk/>
          <pc:sldMk cId="948693914" sldId="567"/>
        </pc:sldMkLst>
        <pc:spChg chg="mod">
          <ac:chgData name="İhsan Pençe" userId="S::ihsanpence@mehmetakif.edu.tr::2188b72f-395e-4735-86c6-9b1407aec0e3" providerId="AD" clId="Web-{D420EA26-3BFE-2951-904D-CFA24E6718FA}" dt="2019-09-26T09:20:39.039" v="590" actId="14100"/>
          <ac:spMkLst>
            <pc:docMk/>
            <pc:sldMk cId="948693914" sldId="567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20:32.335" v="588" actId="14100"/>
        <pc:sldMkLst>
          <pc:docMk/>
          <pc:sldMk cId="850190175" sldId="568"/>
        </pc:sldMkLst>
        <pc:spChg chg="mod">
          <ac:chgData name="İhsan Pençe" userId="S::ihsanpence@mehmetakif.edu.tr::2188b72f-395e-4735-86c6-9b1407aec0e3" providerId="AD" clId="Web-{D420EA26-3BFE-2951-904D-CFA24E6718FA}" dt="2019-09-26T09:20:32.335" v="588" actId="14100"/>
          <ac:spMkLst>
            <pc:docMk/>
            <pc:sldMk cId="850190175" sldId="568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17:52.883" v="586" actId="20577"/>
        <pc:sldMkLst>
          <pc:docMk/>
          <pc:sldMk cId="13171262" sldId="569"/>
        </pc:sldMkLst>
        <pc:spChg chg="mod">
          <ac:chgData name="İhsan Pençe" userId="S::ihsanpence@mehmetakif.edu.tr::2188b72f-395e-4735-86c6-9b1407aec0e3" providerId="AD" clId="Web-{D420EA26-3BFE-2951-904D-CFA24E6718FA}" dt="2019-09-26T09:17:52.883" v="586" actId="20577"/>
          <ac:spMkLst>
            <pc:docMk/>
            <pc:sldMk cId="13171262" sldId="569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17:37.368" v="583" actId="14100"/>
        <pc:sldMkLst>
          <pc:docMk/>
          <pc:sldMk cId="261441209" sldId="570"/>
        </pc:sldMkLst>
        <pc:spChg chg="mod">
          <ac:chgData name="İhsan Pençe" userId="S::ihsanpence@mehmetakif.edu.tr::2188b72f-395e-4735-86c6-9b1407aec0e3" providerId="AD" clId="Web-{D420EA26-3BFE-2951-904D-CFA24E6718FA}" dt="2019-09-26T09:17:37.368" v="583" actId="14100"/>
          <ac:spMkLst>
            <pc:docMk/>
            <pc:sldMk cId="261441209" sldId="570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17:31.181" v="582" actId="14100"/>
        <pc:sldMkLst>
          <pc:docMk/>
          <pc:sldMk cId="1524048566" sldId="571"/>
        </pc:sldMkLst>
        <pc:spChg chg="mod">
          <ac:chgData name="İhsan Pençe" userId="S::ihsanpence@mehmetakif.edu.tr::2188b72f-395e-4735-86c6-9b1407aec0e3" providerId="AD" clId="Web-{D420EA26-3BFE-2951-904D-CFA24E6718FA}" dt="2019-09-26T09:17:31.181" v="582" actId="14100"/>
          <ac:spMkLst>
            <pc:docMk/>
            <pc:sldMk cId="1524048566" sldId="571"/>
            <ac:spMk id="2" creationId="{00000000-0000-0000-0000-000000000000}"/>
          </ac:spMkLst>
        </pc:spChg>
      </pc:sldChg>
      <pc:sldChg chg="modSp add">
        <pc:chgData name="İhsan Pençe" userId="S::ihsanpence@mehmetakif.edu.tr::2188b72f-395e-4735-86c6-9b1407aec0e3" providerId="AD" clId="Web-{D420EA26-3BFE-2951-904D-CFA24E6718FA}" dt="2019-09-26T09:17:24.415" v="581" actId="14100"/>
        <pc:sldMkLst>
          <pc:docMk/>
          <pc:sldMk cId="1092263674" sldId="572"/>
        </pc:sldMkLst>
        <pc:spChg chg="mod">
          <ac:chgData name="İhsan Pençe" userId="S::ihsanpence@mehmetakif.edu.tr::2188b72f-395e-4735-86c6-9b1407aec0e3" providerId="AD" clId="Web-{D420EA26-3BFE-2951-904D-CFA24E6718FA}" dt="2019-09-26T09:17:24.415" v="581" actId="14100"/>
          <ac:spMkLst>
            <pc:docMk/>
            <pc:sldMk cId="1092263674" sldId="572"/>
            <ac:spMk id="2" creationId="{00000000-0000-0000-0000-000000000000}"/>
          </ac:spMkLst>
        </pc:spChg>
      </pc:sldChg>
      <pc:sldMasterChg chg="addSldLayout">
        <pc:chgData name="İhsan Pençe" userId="S::ihsanpence@mehmetakif.edu.tr::2188b72f-395e-4735-86c6-9b1407aec0e3" providerId="AD" clId="Web-{D420EA26-3BFE-2951-904D-CFA24E6718FA}" dt="2019-09-26T08:26:54.141" v="294"/>
        <pc:sldMasterMkLst>
          <pc:docMk/>
          <pc:sldMasterMk cId="0" sldId="2147483792"/>
        </pc:sldMasterMkLst>
        <pc:sldLayoutChg chg="add">
          <pc:chgData name="İhsan Pençe" userId="S::ihsanpence@mehmetakif.edu.tr::2188b72f-395e-4735-86c6-9b1407aec0e3" providerId="AD" clId="Web-{D420EA26-3BFE-2951-904D-CFA24E6718FA}" dt="2019-09-26T08:26:54.141" v="294"/>
          <pc:sldLayoutMkLst>
            <pc:docMk/>
            <pc:sldMasterMk cId="0" sldId="2147483792"/>
            <pc:sldLayoutMk cId="2856785618" sldId="2147484043"/>
          </pc:sldLayoutMkLst>
        </pc:sldLayoutChg>
      </pc:sldMasterChg>
    </pc:docChg>
  </pc:docChgLst>
  <pc:docChgLst>
    <pc:chgData name="İhsan Pençe" userId="S::ihsanpence@mehmetakif.edu.tr::2188b72f-395e-4735-86c6-9b1407aec0e3" providerId="AD" clId="Web-{54C40E3E-F126-52D2-F788-7D791D8F403F}"/>
    <pc:docChg chg="delSld modSld">
      <pc:chgData name="İhsan Pençe" userId="S::ihsanpence@mehmetakif.edu.tr::2188b72f-395e-4735-86c6-9b1407aec0e3" providerId="AD" clId="Web-{54C40E3E-F126-52D2-F788-7D791D8F403F}" dt="2019-10-02T14:39:12.011" v="123" actId="1076"/>
      <pc:docMkLst>
        <pc:docMk/>
      </pc:docMkLst>
      <pc:sldChg chg="del">
        <pc:chgData name="İhsan Pençe" userId="S::ihsanpence@mehmetakif.edu.tr::2188b72f-395e-4735-86c6-9b1407aec0e3" providerId="AD" clId="Web-{54C40E3E-F126-52D2-F788-7D791D8F403F}" dt="2019-10-02T14:37:32.261" v="87"/>
        <pc:sldMkLst>
          <pc:docMk/>
          <pc:sldMk cId="1143612726" sldId="405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39" v="114"/>
        <pc:sldMkLst>
          <pc:docMk/>
          <pc:sldMk cId="1430756517" sldId="408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39" v="115"/>
        <pc:sldMkLst>
          <pc:docMk/>
          <pc:sldMk cId="2375912759" sldId="409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29" v="59"/>
        <pc:sldMkLst>
          <pc:docMk/>
          <pc:sldMk cId="1126697751" sldId="410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29" v="60"/>
        <pc:sldMkLst>
          <pc:docMk/>
          <pc:sldMk cId="1390720940" sldId="411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61" v="86"/>
        <pc:sldMkLst>
          <pc:docMk/>
          <pc:sldMk cId="3117288310" sldId="412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61" v="88"/>
        <pc:sldMkLst>
          <pc:docMk/>
          <pc:sldMk cId="3631946218" sldId="413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23" v="107"/>
        <pc:sldMkLst>
          <pc:docMk/>
          <pc:sldMk cId="1474291871" sldId="414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23" v="108"/>
        <pc:sldMkLst>
          <pc:docMk/>
          <pc:sldMk cId="3547519639" sldId="415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23" v="109"/>
        <pc:sldMkLst>
          <pc:docMk/>
          <pc:sldMk cId="3961432889" sldId="417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23" v="110"/>
        <pc:sldMkLst>
          <pc:docMk/>
          <pc:sldMk cId="803953830" sldId="418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294" v="89"/>
        <pc:sldMkLst>
          <pc:docMk/>
          <pc:sldMk cId="3264875339" sldId="420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294" v="90"/>
        <pc:sldMkLst>
          <pc:docMk/>
          <pc:sldMk cId="3031053592" sldId="423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294" v="91"/>
        <pc:sldMkLst>
          <pc:docMk/>
          <pc:sldMk cId="100906970" sldId="424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294" v="92"/>
        <pc:sldMkLst>
          <pc:docMk/>
          <pc:sldMk cId="2222718452" sldId="425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93"/>
        <pc:sldMkLst>
          <pc:docMk/>
          <pc:sldMk cId="4265667304" sldId="426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95"/>
        <pc:sldMkLst>
          <pc:docMk/>
          <pc:sldMk cId="4137447152" sldId="428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106"/>
        <pc:sldMkLst>
          <pc:docMk/>
          <pc:sldMk cId="3557501489" sldId="442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105"/>
        <pc:sldMkLst>
          <pc:docMk/>
          <pc:sldMk cId="2447912838" sldId="443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104"/>
        <pc:sldMkLst>
          <pc:docMk/>
          <pc:sldMk cId="4048731009" sldId="444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103"/>
        <pc:sldMkLst>
          <pc:docMk/>
          <pc:sldMk cId="1412379999" sldId="445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102"/>
        <pc:sldMkLst>
          <pc:docMk/>
          <pc:sldMk cId="1452854445" sldId="446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101"/>
        <pc:sldMkLst>
          <pc:docMk/>
          <pc:sldMk cId="2173001096" sldId="447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100"/>
        <pc:sldMkLst>
          <pc:docMk/>
          <pc:sldMk cId="3113550964" sldId="448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99"/>
        <pc:sldMkLst>
          <pc:docMk/>
          <pc:sldMk cId="1475720081" sldId="449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98"/>
        <pc:sldMkLst>
          <pc:docMk/>
          <pc:sldMk cId="2851430792" sldId="450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97"/>
        <pc:sldMkLst>
          <pc:docMk/>
          <pc:sldMk cId="2700652863" sldId="451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96"/>
        <pc:sldMkLst>
          <pc:docMk/>
          <pc:sldMk cId="3337582297" sldId="452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23" v="112"/>
        <pc:sldMkLst>
          <pc:docMk/>
          <pc:sldMk cId="3670568591" sldId="454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29" v="58"/>
        <pc:sldMkLst>
          <pc:docMk/>
          <pc:sldMk cId="2704589946" sldId="455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23" v="113"/>
        <pc:sldMkLst>
          <pc:docMk/>
          <pc:sldMk cId="1512754448" sldId="456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08" v="94"/>
        <pc:sldMkLst>
          <pc:docMk/>
          <pc:sldMk cId="1780886602" sldId="457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45.323" v="111"/>
        <pc:sldMkLst>
          <pc:docMk/>
          <pc:sldMk cId="1109034727" sldId="458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61" v="85"/>
        <pc:sldMkLst>
          <pc:docMk/>
          <pc:sldMk cId="1148287206" sldId="459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61" v="84"/>
        <pc:sldMkLst>
          <pc:docMk/>
          <pc:sldMk cId="3493255007" sldId="460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61" v="83"/>
        <pc:sldMkLst>
          <pc:docMk/>
          <pc:sldMk cId="3571165522" sldId="461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61" v="82"/>
        <pc:sldMkLst>
          <pc:docMk/>
          <pc:sldMk cId="3305474854" sldId="462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61" v="81"/>
        <pc:sldMkLst>
          <pc:docMk/>
          <pc:sldMk cId="3288672900" sldId="463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61" v="80"/>
        <pc:sldMkLst>
          <pc:docMk/>
          <pc:sldMk cId="2756459985" sldId="464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45" v="79"/>
        <pc:sldMkLst>
          <pc:docMk/>
          <pc:sldMk cId="35138373" sldId="465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45" v="78"/>
        <pc:sldMkLst>
          <pc:docMk/>
          <pc:sldMk cId="2616849226" sldId="466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45" v="77"/>
        <pc:sldMkLst>
          <pc:docMk/>
          <pc:sldMk cId="4153985885" sldId="467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45" v="76"/>
        <pc:sldMkLst>
          <pc:docMk/>
          <pc:sldMk cId="1781509852" sldId="468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45" v="75"/>
        <pc:sldMkLst>
          <pc:docMk/>
          <pc:sldMk cId="1586782293" sldId="469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45" v="74"/>
        <pc:sldMkLst>
          <pc:docMk/>
          <pc:sldMk cId="3756164047" sldId="470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45" v="73"/>
        <pc:sldMkLst>
          <pc:docMk/>
          <pc:sldMk cId="1338949689" sldId="471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45" v="72"/>
        <pc:sldMkLst>
          <pc:docMk/>
          <pc:sldMk cId="3714880503" sldId="472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45" v="71"/>
        <pc:sldMkLst>
          <pc:docMk/>
          <pc:sldMk cId="2658464253" sldId="473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45" v="70"/>
        <pc:sldMkLst>
          <pc:docMk/>
          <pc:sldMk cId="3155584569" sldId="474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45" v="69"/>
        <pc:sldMkLst>
          <pc:docMk/>
          <pc:sldMk cId="3956751449" sldId="475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29" v="68"/>
        <pc:sldMkLst>
          <pc:docMk/>
          <pc:sldMk cId="2293237517" sldId="476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29" v="67"/>
        <pc:sldMkLst>
          <pc:docMk/>
          <pc:sldMk cId="360757345" sldId="477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29" v="66"/>
        <pc:sldMkLst>
          <pc:docMk/>
          <pc:sldMk cId="2209416423" sldId="478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29" v="65"/>
        <pc:sldMkLst>
          <pc:docMk/>
          <pc:sldMk cId="1610927569" sldId="479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29" v="64"/>
        <pc:sldMkLst>
          <pc:docMk/>
          <pc:sldMk cId="1247259770" sldId="480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29" v="63"/>
        <pc:sldMkLst>
          <pc:docMk/>
          <pc:sldMk cId="3695211499" sldId="481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29" v="62"/>
        <pc:sldMkLst>
          <pc:docMk/>
          <pc:sldMk cId="3093888128" sldId="482"/>
        </pc:sldMkLst>
      </pc:sldChg>
      <pc:sldChg chg="del">
        <pc:chgData name="İhsan Pençe" userId="S::ihsanpence@mehmetakif.edu.tr::2188b72f-395e-4735-86c6-9b1407aec0e3" providerId="AD" clId="Web-{54C40E3E-F126-52D2-F788-7D791D8F403F}" dt="2019-10-02T14:37:32.229" v="61"/>
        <pc:sldMkLst>
          <pc:docMk/>
          <pc:sldMk cId="427451880" sldId="483"/>
        </pc:sldMkLst>
      </pc:sldChg>
      <pc:sldChg chg="modSp">
        <pc:chgData name="İhsan Pençe" userId="S::ihsanpence@mehmetakif.edu.tr::2188b72f-395e-4735-86c6-9b1407aec0e3" providerId="AD" clId="Web-{54C40E3E-F126-52D2-F788-7D791D8F403F}" dt="2019-10-02T14:26:06.241" v="5" actId="14100"/>
        <pc:sldMkLst>
          <pc:docMk/>
          <pc:sldMk cId="776178792" sldId="530"/>
        </pc:sldMkLst>
        <pc:spChg chg="mod">
          <ac:chgData name="İhsan Pençe" userId="S::ihsanpence@mehmetakif.edu.tr::2188b72f-395e-4735-86c6-9b1407aec0e3" providerId="AD" clId="Web-{54C40E3E-F126-52D2-F788-7D791D8F403F}" dt="2019-10-02T14:26:06.241" v="5" actId="14100"/>
          <ac:spMkLst>
            <pc:docMk/>
            <pc:sldMk cId="776178792" sldId="530"/>
            <ac:spMk id="3" creationId="{00000000-0000-0000-0000-000000000000}"/>
          </ac:spMkLst>
        </pc:spChg>
      </pc:sldChg>
      <pc:sldChg chg="modSp">
        <pc:chgData name="İhsan Pençe" userId="S::ihsanpence@mehmetakif.edu.tr::2188b72f-395e-4735-86c6-9b1407aec0e3" providerId="AD" clId="Web-{54C40E3E-F126-52D2-F788-7D791D8F403F}" dt="2019-10-02T14:31:18.682" v="55" actId="20577"/>
        <pc:sldMkLst>
          <pc:docMk/>
          <pc:sldMk cId="617103096" sldId="542"/>
        </pc:sldMkLst>
        <pc:spChg chg="mod">
          <ac:chgData name="İhsan Pençe" userId="S::ihsanpence@mehmetakif.edu.tr::2188b72f-395e-4735-86c6-9b1407aec0e3" providerId="AD" clId="Web-{54C40E3E-F126-52D2-F788-7D791D8F403F}" dt="2019-10-02T14:31:18.682" v="55" actId="20577"/>
          <ac:spMkLst>
            <pc:docMk/>
            <pc:sldMk cId="617103096" sldId="542"/>
            <ac:spMk id="2" creationId="{00000000-0000-0000-0000-000000000000}"/>
          </ac:spMkLst>
        </pc:spChg>
      </pc:sldChg>
      <pc:sldChg chg="addSp delSp modSp">
        <pc:chgData name="İhsan Pençe" userId="S::ihsanpence@mehmetakif.edu.tr::2188b72f-395e-4735-86c6-9b1407aec0e3" providerId="AD" clId="Web-{54C40E3E-F126-52D2-F788-7D791D8F403F}" dt="2019-10-02T14:39:12.011" v="123" actId="1076"/>
        <pc:sldMkLst>
          <pc:docMk/>
          <pc:sldMk cId="2615896872" sldId="557"/>
        </pc:sldMkLst>
        <pc:spChg chg="del mod">
          <ac:chgData name="İhsan Pençe" userId="S::ihsanpence@mehmetakif.edu.tr::2188b72f-395e-4735-86c6-9b1407aec0e3" providerId="AD" clId="Web-{54C40E3E-F126-52D2-F788-7D791D8F403F}" dt="2019-10-02T14:29:01.789" v="22"/>
          <ac:spMkLst>
            <pc:docMk/>
            <pc:sldMk cId="2615896872" sldId="557"/>
            <ac:spMk id="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54C40E3E-F126-52D2-F788-7D791D8F403F}" dt="2019-10-02T14:38:51.652" v="122" actId="1076"/>
          <ac:spMkLst>
            <pc:docMk/>
            <pc:sldMk cId="2615896872" sldId="557"/>
            <ac:spMk id="3" creationId="{00000000-0000-0000-0000-000000000000}"/>
          </ac:spMkLst>
        </pc:spChg>
        <pc:spChg chg="add del mod">
          <ac:chgData name="İhsan Pençe" userId="S::ihsanpence@mehmetakif.edu.tr::2188b72f-395e-4735-86c6-9b1407aec0e3" providerId="AD" clId="Web-{54C40E3E-F126-52D2-F788-7D791D8F403F}" dt="2019-10-02T14:30:26.805" v="49"/>
          <ac:spMkLst>
            <pc:docMk/>
            <pc:sldMk cId="2615896872" sldId="557"/>
            <ac:spMk id="7" creationId="{00000000-0000-0000-0000-000000000000}"/>
          </ac:spMkLst>
        </pc:spChg>
        <pc:spChg chg="add mod">
          <ac:chgData name="İhsan Pençe" userId="S::ihsanpence@mehmetakif.edu.tr::2188b72f-395e-4735-86c6-9b1407aec0e3" providerId="AD" clId="Web-{54C40E3E-F126-52D2-F788-7D791D8F403F}" dt="2019-10-02T14:39:12.011" v="123" actId="1076"/>
          <ac:spMkLst>
            <pc:docMk/>
            <pc:sldMk cId="2615896872" sldId="557"/>
            <ac:spMk id="9" creationId="{EAAA74EF-74FD-4889-BA82-47B796ECEB84}"/>
          </ac:spMkLst>
        </pc:spChg>
        <pc:spChg chg="add del mod">
          <ac:chgData name="İhsan Pençe" userId="S::ihsanpence@mehmetakif.edu.tr::2188b72f-395e-4735-86c6-9b1407aec0e3" providerId="AD" clId="Web-{54C40E3E-F126-52D2-F788-7D791D8F403F}" dt="2019-10-02T14:29:07.570" v="23"/>
          <ac:spMkLst>
            <pc:docMk/>
            <pc:sldMk cId="2615896872" sldId="557"/>
            <ac:spMk id="11" creationId="{C45630F5-0E36-469A-A950-29044BA13FBA}"/>
          </ac:spMkLst>
        </pc:spChg>
      </pc:sldChg>
      <pc:sldChg chg="modSp">
        <pc:chgData name="İhsan Pençe" userId="S::ihsanpence@mehmetakif.edu.tr::2188b72f-395e-4735-86c6-9b1407aec0e3" providerId="AD" clId="Web-{54C40E3E-F126-52D2-F788-7D791D8F403F}" dt="2019-10-02T14:27:36.367" v="12" actId="20577"/>
        <pc:sldMkLst>
          <pc:docMk/>
          <pc:sldMk cId="577485054" sldId="563"/>
        </pc:sldMkLst>
        <pc:spChg chg="mod">
          <ac:chgData name="İhsan Pençe" userId="S::ihsanpence@mehmetakif.edu.tr::2188b72f-395e-4735-86c6-9b1407aec0e3" providerId="AD" clId="Web-{54C40E3E-F126-52D2-F788-7D791D8F403F}" dt="2019-10-02T14:27:36.367" v="12" actId="20577"/>
          <ac:spMkLst>
            <pc:docMk/>
            <pc:sldMk cId="577485054" sldId="563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EE0B2-3D44-4B7D-A7C9-3522FEF18FBC}" type="datetimeFigureOut">
              <a:rPr lang="tr-TR"/>
              <a:pPr/>
              <a:t>31.10.2022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75A85-1CBD-40BD-A462-A98A3751644C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146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>
            <a:extLst>
              <a:ext uri="{FF2B5EF4-FFF2-40B4-BE49-F238E27FC236}">
                <a16:creationId xmlns:a16="http://schemas.microsoft.com/office/drawing/2014/main" id="{8A9F38EE-6FE3-45E6-91EB-8AE4FEA0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90A81-18C5-4DBC-AF08-8C16BC98EC50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5" name="18 Altbilgi Yer Tutucusu">
            <a:extLst>
              <a:ext uri="{FF2B5EF4-FFF2-40B4-BE49-F238E27FC236}">
                <a16:creationId xmlns:a16="http://schemas.microsoft.com/office/drawing/2014/main" id="{5C1616FC-B2AB-4492-AC9D-5335D038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6 Slayt Numarası Yer Tutucusu">
            <a:extLst>
              <a:ext uri="{FF2B5EF4-FFF2-40B4-BE49-F238E27FC236}">
                <a16:creationId xmlns:a16="http://schemas.microsoft.com/office/drawing/2014/main" id="{1A795240-914E-424D-815E-7F1DED21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483B52CE-0C99-4414-BFF4-36273F2742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64686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2D6404E4-5D95-423B-A732-1F38F067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4FEA4-B6F7-4DA5-92D5-786B11396B5C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3AF09712-57AA-4930-8E44-EC82550D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5D396025-5E1E-4E78-83CB-568DB892B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87886-971E-4E24-8AA3-88765836A58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0775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>
            <a:extLst>
              <a:ext uri="{FF2B5EF4-FFF2-40B4-BE49-F238E27FC236}">
                <a16:creationId xmlns:a16="http://schemas.microsoft.com/office/drawing/2014/main" id="{305C20C0-AB99-469B-8C96-604BC9D9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CDB8E-7910-4BEF-B02F-D54B174F2794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5" name="4 Altbilgi Yer Tutucusu">
            <a:extLst>
              <a:ext uri="{FF2B5EF4-FFF2-40B4-BE49-F238E27FC236}">
                <a16:creationId xmlns:a16="http://schemas.microsoft.com/office/drawing/2014/main" id="{9634ABD2-EA6D-4210-8019-860E8D59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>
            <a:extLst>
              <a:ext uri="{FF2B5EF4-FFF2-40B4-BE49-F238E27FC236}">
                <a16:creationId xmlns:a16="http://schemas.microsoft.com/office/drawing/2014/main" id="{8A1AFDAE-2D78-4335-AC51-ADB4FA745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93021F85-B7C6-472B-9FCF-1CED3B131A5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51733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FE0E7FC7-9B68-4818-82CA-8E9507490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D54F8-C234-4ECB-AD39-6E8487B185A5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68686EF6-A521-4E53-96B4-BDDB3DEA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22E077A9-99C1-4415-9B0F-BF3ED70DD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DC0BC-852A-485A-829F-A8C2E0DFC83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5040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9 Veri Yer Tutucusu">
            <a:extLst>
              <a:ext uri="{FF2B5EF4-FFF2-40B4-BE49-F238E27FC236}">
                <a16:creationId xmlns:a16="http://schemas.microsoft.com/office/drawing/2014/main" id="{E056316A-4D2F-4E0F-AC30-541BFA22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99188-D385-4AC0-9771-FFDFF4B8D1F5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8" name="21 Altbilgi Yer Tutucusu">
            <a:extLst>
              <a:ext uri="{FF2B5EF4-FFF2-40B4-BE49-F238E27FC236}">
                <a16:creationId xmlns:a16="http://schemas.microsoft.com/office/drawing/2014/main" id="{39DAA264-A319-41A8-9571-230328F6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7 Slayt Numarası Yer Tutucusu">
            <a:extLst>
              <a:ext uri="{FF2B5EF4-FFF2-40B4-BE49-F238E27FC236}">
                <a16:creationId xmlns:a16="http://schemas.microsoft.com/office/drawing/2014/main" id="{55EC4AA5-2A2B-4EF2-832C-6948D8E7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A6580-EEFA-40C6-9B9B-6DE48A0BF61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1025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9 Veri Yer Tutucusu">
            <a:extLst>
              <a:ext uri="{FF2B5EF4-FFF2-40B4-BE49-F238E27FC236}">
                <a16:creationId xmlns:a16="http://schemas.microsoft.com/office/drawing/2014/main" id="{0A066F6F-0FBA-4604-A290-D73859CF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AB7F2-8F1E-47EE-A11C-0C7AFCF4B8A0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4" name="21 Altbilgi Yer Tutucusu">
            <a:extLst>
              <a:ext uri="{FF2B5EF4-FFF2-40B4-BE49-F238E27FC236}">
                <a16:creationId xmlns:a16="http://schemas.microsoft.com/office/drawing/2014/main" id="{25D8CD8E-424D-4BE6-976D-AEBBCE64F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7 Slayt Numarası Yer Tutucusu">
            <a:extLst>
              <a:ext uri="{FF2B5EF4-FFF2-40B4-BE49-F238E27FC236}">
                <a16:creationId xmlns:a16="http://schemas.microsoft.com/office/drawing/2014/main" id="{12E01ED0-5955-4E25-8242-8A916E4D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F8C6B-9403-4E35-AB37-7ABBE00AABC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5674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>
            <a:extLst>
              <a:ext uri="{FF2B5EF4-FFF2-40B4-BE49-F238E27FC236}">
                <a16:creationId xmlns:a16="http://schemas.microsoft.com/office/drawing/2014/main" id="{F847F26D-03A9-4FBC-88A6-E3F963DE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867F5-8693-443C-A840-4D4BA87EDC7E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3" name="21 Altbilgi Yer Tutucusu">
            <a:extLst>
              <a:ext uri="{FF2B5EF4-FFF2-40B4-BE49-F238E27FC236}">
                <a16:creationId xmlns:a16="http://schemas.microsoft.com/office/drawing/2014/main" id="{5ED928B3-B6C9-4518-B7F0-6D02E1DF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>
            <a:extLst>
              <a:ext uri="{FF2B5EF4-FFF2-40B4-BE49-F238E27FC236}">
                <a16:creationId xmlns:a16="http://schemas.microsoft.com/office/drawing/2014/main" id="{DEA7AA69-FB03-4764-A594-929D4EC6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8D572-35F9-4866-BA62-6B1FE62033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9808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7ED1B04C-DB8B-43D2-8A81-BCFA702F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77606-CC8C-4392-BDF0-AA58FD1DD2CF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CCC5F9F1-D934-49F4-B254-A54F8F17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374D5677-D192-46D5-8F81-7E569E38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B7017-5003-47D2-BB64-1FD8EBDFC55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9528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3 Tek Köşesi Kesik ve Yuvarlatılmış Dikdörtgen">
            <a:extLst>
              <a:ext uri="{FF2B5EF4-FFF2-40B4-BE49-F238E27FC236}">
                <a16:creationId xmlns:a16="http://schemas.microsoft.com/office/drawing/2014/main" id="{35255E4B-547F-4ACF-834A-75C599130A11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14 Dik Üçgen">
            <a:extLst>
              <a:ext uri="{FF2B5EF4-FFF2-40B4-BE49-F238E27FC236}">
                <a16:creationId xmlns:a16="http://schemas.microsoft.com/office/drawing/2014/main" id="{697843B7-A285-44BD-B4D8-9B0B5B7DC920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15 Serbest Form">
            <a:extLst>
              <a:ext uri="{FF2B5EF4-FFF2-40B4-BE49-F238E27FC236}">
                <a16:creationId xmlns:a16="http://schemas.microsoft.com/office/drawing/2014/main" id="{D445034E-3BDF-4896-A488-7F667DD95808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16 Serbest Form">
            <a:extLst>
              <a:ext uri="{FF2B5EF4-FFF2-40B4-BE49-F238E27FC236}">
                <a16:creationId xmlns:a16="http://schemas.microsoft.com/office/drawing/2014/main" id="{20964ADF-E6ED-40A5-AF0C-1F9902898F03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dirty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>
            <a:extLst>
              <a:ext uri="{FF2B5EF4-FFF2-40B4-BE49-F238E27FC236}">
                <a16:creationId xmlns:a16="http://schemas.microsoft.com/office/drawing/2014/main" id="{191FAC0E-1782-462C-9749-7C470B62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8B6F9-9292-4CFC-A605-43D9DB18A036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10" name="5 Altbilgi Yer Tutucusu">
            <a:extLst>
              <a:ext uri="{FF2B5EF4-FFF2-40B4-BE49-F238E27FC236}">
                <a16:creationId xmlns:a16="http://schemas.microsoft.com/office/drawing/2014/main" id="{3A669A2C-69E0-4E70-99F7-4A29DC5D0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6 Slayt Numarası Yer Tutucusu">
            <a:extLst>
              <a:ext uri="{FF2B5EF4-FFF2-40B4-BE49-F238E27FC236}">
                <a16:creationId xmlns:a16="http://schemas.microsoft.com/office/drawing/2014/main" id="{F4807652-EB8D-4A3B-91B5-1E7E9F9DB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096A0-C242-46C8-9E78-AB2DAB2F19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1847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AD28C651-B828-409B-A71C-B496153B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90309-7F08-4F3B-B6BD-ED5F65677810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D17325D0-B905-4483-98C3-3D51DF97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46F6DBB5-4C84-4249-BCC6-2AA8CDD0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1DA4-3887-4945-B16A-B21DAA3C112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584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91B84DC1-9F7C-4070-AC82-277E34DF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DC024-4333-4362-BA60-07772B5AB3AA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A5B8CC55-E511-478F-BED3-3D30500C9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EC70004B-DEC1-410B-A909-4E07D9C5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5E573-5817-4424-9AD8-2DA317D7A7A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67668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96" y="80683"/>
            <a:ext cx="8515206" cy="507831"/>
          </a:xfrm>
        </p:spPr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340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6785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>
            <a:extLst>
              <a:ext uri="{FF2B5EF4-FFF2-40B4-BE49-F238E27FC236}">
                <a16:creationId xmlns:a16="http://schemas.microsoft.com/office/drawing/2014/main" id="{70C98828-8BA8-4BDF-BE1B-61913AB4BB0A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7 Serbest Form">
            <a:extLst>
              <a:ext uri="{FF2B5EF4-FFF2-40B4-BE49-F238E27FC236}">
                <a16:creationId xmlns:a16="http://schemas.microsoft.com/office/drawing/2014/main" id="{D8E863E8-9FBA-4D5A-80D5-CEBC562ED4BB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8 Başlık Yer Tutucusu">
            <a:extLst>
              <a:ext uri="{FF2B5EF4-FFF2-40B4-BE49-F238E27FC236}">
                <a16:creationId xmlns:a16="http://schemas.microsoft.com/office/drawing/2014/main" id="{6A1A1D1D-1CFD-4FC7-BDEB-66BEE7F243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US" altLang="tr-TR"/>
          </a:p>
        </p:txBody>
      </p:sp>
      <p:sp>
        <p:nvSpPr>
          <p:cNvPr id="1029" name="29 Metin Yer Tutucusu">
            <a:extLst>
              <a:ext uri="{FF2B5EF4-FFF2-40B4-BE49-F238E27FC236}">
                <a16:creationId xmlns:a16="http://schemas.microsoft.com/office/drawing/2014/main" id="{9AA7E7C8-BAEA-4734-AAC3-384DDAF36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US" altLang="tr-TR"/>
          </a:p>
        </p:txBody>
      </p:sp>
      <p:sp>
        <p:nvSpPr>
          <p:cNvPr id="10" name="9 Veri Yer Tutucusu">
            <a:extLst>
              <a:ext uri="{FF2B5EF4-FFF2-40B4-BE49-F238E27FC236}">
                <a16:creationId xmlns:a16="http://schemas.microsoft.com/office/drawing/2014/main" id="{D9B6A2E3-373E-4DB1-91CE-F13069BF5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4B4970-1232-4A09-AED5-8B863CC118CF}" type="datetimeFigureOut">
              <a:rPr lang="tr-TR"/>
              <a:pPr>
                <a:defRPr/>
              </a:pPr>
              <a:t>31.10.2022</a:t>
            </a:fld>
            <a:endParaRPr lang="tr-TR" dirty="0"/>
          </a:p>
        </p:txBody>
      </p:sp>
      <p:sp>
        <p:nvSpPr>
          <p:cNvPr id="22" name="21 Altbilgi Yer Tutucusu">
            <a:extLst>
              <a:ext uri="{FF2B5EF4-FFF2-40B4-BE49-F238E27FC236}">
                <a16:creationId xmlns:a16="http://schemas.microsoft.com/office/drawing/2014/main" id="{EEDB9361-9CC1-4663-8753-660346A60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>
            <a:extLst>
              <a:ext uri="{FF2B5EF4-FFF2-40B4-BE49-F238E27FC236}">
                <a16:creationId xmlns:a16="http://schemas.microsoft.com/office/drawing/2014/main" id="{59757026-D755-42A1-A76A-E7857BDB7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B78780DB-0785-46FF-BA04-60757C8129D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grpSp>
        <p:nvGrpSpPr>
          <p:cNvPr id="1033" name="1 Grup">
            <a:extLst>
              <a:ext uri="{FF2B5EF4-FFF2-40B4-BE49-F238E27FC236}">
                <a16:creationId xmlns:a16="http://schemas.microsoft.com/office/drawing/2014/main" id="{2CE064CD-47A6-49E8-964C-97F04C60FFAA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>
              <a:extLst>
                <a:ext uri="{FF2B5EF4-FFF2-40B4-BE49-F238E27FC236}">
                  <a16:creationId xmlns:a16="http://schemas.microsoft.com/office/drawing/2014/main" id="{7AB285F6-8C2E-4CBD-904D-8756E2AAC9D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12 Serbest Form">
              <a:extLst>
                <a:ext uri="{FF2B5EF4-FFF2-40B4-BE49-F238E27FC236}">
                  <a16:creationId xmlns:a16="http://schemas.microsoft.com/office/drawing/2014/main" id="{EE43D057-F462-4B1C-ADDF-8DE8BC4DC12E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31" r:id="rId2"/>
    <p:sldLayoutId id="2147484040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41" r:id="rId9"/>
    <p:sldLayoutId id="2147484037" r:id="rId10"/>
    <p:sldLayoutId id="2147484038" r:id="rId11"/>
    <p:sldLayoutId id="2147484042" r:id="rId12"/>
    <p:sldLayoutId id="214748404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7184" y="905759"/>
            <a:ext cx="8338441" cy="50407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r>
              <a:rPr lang="en-US" sz="3200" b="1" dirty="0" err="1">
                <a:latin typeface="Tahoma"/>
                <a:ea typeface="Tahoma"/>
                <a:cs typeface="Arial"/>
              </a:rPr>
              <a:t>Bellekte</a:t>
            </a:r>
            <a:r>
              <a:rPr lang="en-US" sz="3200" b="1" dirty="0">
                <a:latin typeface="Tahoma"/>
                <a:ea typeface="Tahoma"/>
                <a:cs typeface="Arial"/>
              </a:rPr>
              <a:t> 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Veri</a:t>
            </a:r>
            <a:r>
              <a:rPr lang="en-US" sz="3200" b="1" dirty="0">
                <a:latin typeface="Tahoma"/>
                <a:ea typeface="Tahoma"/>
                <a:cs typeface="Arial"/>
              </a:rPr>
              <a:t> 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Yapıları</a:t>
            </a:r>
            <a:r>
              <a:rPr lang="en-US" sz="3200" b="1" dirty="0">
                <a:latin typeface="Tahoma"/>
                <a:ea typeface="Tahoma"/>
                <a:cs typeface="Arial"/>
              </a:rPr>
              <a:t> (Stack 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ve</a:t>
            </a:r>
            <a:r>
              <a:rPr lang="en-US" sz="3200" b="1" dirty="0">
                <a:latin typeface="Tahoma"/>
                <a:ea typeface="Tahoma"/>
                <a:cs typeface="Arial"/>
              </a:rPr>
              <a:t> Heap)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6662" y="1589732"/>
            <a:ext cx="8588041" cy="5181694"/>
          </a:xfrm>
          <a:prstGeom prst="rect">
            <a:avLst/>
          </a:prstGeom>
        </p:spPr>
        <p:txBody>
          <a:bodyPr vert="horz" wrap="square" lIns="0" tIns="10941" rIns="0" bIns="0" rtlCol="0" anchor="t">
            <a:spAutoFit/>
          </a:bodyPr>
          <a:lstStyle/>
          <a:p>
            <a:pPr marL="342900" indent="-342900">
              <a:buFont typeface="Wingdings"/>
              <a:buChar char="Ø"/>
            </a:pPr>
            <a:r>
              <a:rPr lang="en-US" sz="2400" spc="-5" dirty="0">
                <a:latin typeface="Arial"/>
                <a:cs typeface="Arial"/>
              </a:rPr>
              <a:t>Stack (</a:t>
            </a:r>
            <a:r>
              <a:rPr lang="en-US" sz="2400" b="1" spc="-5" dirty="0" err="1">
                <a:latin typeface="Arial"/>
                <a:cs typeface="Arial"/>
              </a:rPr>
              <a:t>Yığın</a:t>
            </a:r>
            <a:r>
              <a:rPr lang="en-US" sz="2400" spc="-5" dirty="0">
                <a:latin typeface="Arial"/>
                <a:cs typeface="Arial"/>
              </a:rPr>
              <a:t>) </a:t>
            </a:r>
            <a:r>
              <a:rPr lang="en-US" sz="2400" spc="-5" dirty="0" err="1">
                <a:latin typeface="Arial"/>
                <a:cs typeface="Arial"/>
              </a:rPr>
              <a:t>ve</a:t>
            </a:r>
            <a:r>
              <a:rPr lang="en-US" sz="2400" spc="-5" dirty="0">
                <a:latin typeface="Arial"/>
                <a:cs typeface="Arial"/>
              </a:rPr>
              <a:t> Heap (</a:t>
            </a:r>
            <a:r>
              <a:rPr lang="en-US" sz="2400" b="1" spc="-5" dirty="0" err="1">
                <a:latin typeface="Arial"/>
                <a:cs typeface="Arial"/>
              </a:rPr>
              <a:t>Öbek</a:t>
            </a:r>
            <a:r>
              <a:rPr lang="en-US" sz="2400" spc="-5" dirty="0">
                <a:latin typeface="Arial"/>
                <a:cs typeface="Arial"/>
              </a:rPr>
              <a:t>) </a:t>
            </a:r>
            <a:r>
              <a:rPr lang="en-US" sz="2400" spc="-5" dirty="0" err="1">
                <a:latin typeface="Arial"/>
                <a:cs typeface="Arial"/>
              </a:rPr>
              <a:t>bellekte</a:t>
            </a:r>
            <a:r>
              <a:rPr lang="en-US" sz="2400" spc="-5" dirty="0">
                <a:latin typeface="Arial"/>
                <a:cs typeface="Arial"/>
              </a:rPr>
              <a:t> (ram) </a:t>
            </a:r>
            <a:r>
              <a:rPr lang="en-US" sz="2400" spc="-5" dirty="0" err="1">
                <a:latin typeface="Arial"/>
                <a:cs typeface="Arial"/>
              </a:rPr>
              <a:t>bulunan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mantıksal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yapılardır</a:t>
            </a:r>
            <a:r>
              <a:rPr lang="en-US" sz="2400" spc="-5" dirty="0">
                <a:latin typeface="Arial"/>
                <a:cs typeface="Arial"/>
              </a:rPr>
              <a:t>. </a:t>
            </a:r>
            <a:endParaRPr lang="tr-TR" dirty="0">
              <a:cs typeface="Arial" panose="020B0604020202020204" pitchFamily="34" charset="0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spc="-5" dirty="0" err="1">
                <a:latin typeface="Arial"/>
                <a:cs typeface="Arial"/>
              </a:rPr>
              <a:t>Primitif</a:t>
            </a:r>
            <a:r>
              <a:rPr lang="en-US" sz="2400" spc="-5" dirty="0">
                <a:latin typeface="Arial"/>
                <a:cs typeface="Arial"/>
              </a:rPr>
              <a:t> tip </a:t>
            </a:r>
            <a:r>
              <a:rPr lang="en-US" sz="2400" spc="-5" dirty="0" err="1">
                <a:latin typeface="Arial"/>
                <a:cs typeface="Arial"/>
              </a:rPr>
              <a:t>dediğimiz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b="1" i="1" spc="-5" dirty="0">
                <a:latin typeface="Arial"/>
                <a:cs typeface="Arial"/>
              </a:rPr>
              <a:t>int, short, byte, long, decimal, double, float </a:t>
            </a:r>
            <a:r>
              <a:rPr lang="en-US" sz="2400" spc="-5" dirty="0" err="1">
                <a:latin typeface="Arial"/>
                <a:cs typeface="Arial"/>
              </a:rPr>
              <a:t>gibi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tipler</a:t>
            </a:r>
            <a:r>
              <a:rPr lang="en-US" sz="2400" spc="-5" dirty="0">
                <a:latin typeface="Arial"/>
                <a:cs typeface="Arial"/>
              </a:rPr>
              <a:t> value type (</a:t>
            </a:r>
            <a:r>
              <a:rPr lang="en-US" sz="2400" spc="-5" dirty="0" err="1">
                <a:latin typeface="Arial"/>
                <a:cs typeface="Arial"/>
              </a:rPr>
              <a:t>değer</a:t>
            </a:r>
            <a:r>
              <a:rPr lang="en-US" sz="2400" spc="-5" dirty="0">
                <a:latin typeface="Arial"/>
                <a:cs typeface="Arial"/>
              </a:rPr>
              <a:t> tipi) </a:t>
            </a:r>
            <a:r>
              <a:rPr lang="en-US" sz="2400" spc="-5" dirty="0" err="1">
                <a:latin typeface="Arial"/>
                <a:cs typeface="Arial"/>
              </a:rPr>
              <a:t>olarak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adlandırılır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b="1" spc="-5" dirty="0">
                <a:solidFill>
                  <a:srgbClr val="FF0000"/>
                </a:solidFill>
                <a:latin typeface="Arial"/>
                <a:cs typeface="Arial"/>
              </a:rPr>
              <a:t>stack </a:t>
            </a:r>
            <a:r>
              <a:rPr lang="en-US" sz="2400" spc="-5" dirty="0">
                <a:latin typeface="Arial"/>
                <a:cs typeface="Arial"/>
              </a:rPr>
              <a:t>de </a:t>
            </a:r>
            <a:r>
              <a:rPr lang="en-US" sz="2400" spc="-5" dirty="0" err="1">
                <a:latin typeface="Arial"/>
                <a:cs typeface="Arial"/>
              </a:rPr>
              <a:t>tutulur</a:t>
            </a:r>
            <a:r>
              <a:rPr lang="en-US" sz="2400" spc="-5" dirty="0">
                <a:latin typeface="Arial"/>
                <a:cs typeface="Arial"/>
              </a:rPr>
              <a:t>. </a:t>
            </a:r>
            <a:endParaRPr lang="en-US" dirty="0">
              <a:cs typeface="Arial" panose="020B0604020202020204" pitchFamily="34" charset="0"/>
            </a:endParaRPr>
          </a:p>
          <a:p>
            <a:pPr marL="342900" indent="-342900">
              <a:buFont typeface="Wingdings"/>
              <a:buChar char="Ø"/>
            </a:pPr>
            <a:endParaRPr lang="en-US" sz="2400" spc="-5" dirty="0">
              <a:latin typeface="Arial"/>
              <a:cs typeface="Arial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spc="-5" dirty="0" err="1">
                <a:latin typeface="Arial"/>
                <a:cs typeface="Arial"/>
              </a:rPr>
              <a:t>Çalışma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zamanından</a:t>
            </a:r>
            <a:r>
              <a:rPr lang="en-US" sz="2400" spc="-5" dirty="0">
                <a:latin typeface="Arial"/>
                <a:cs typeface="Arial"/>
              </a:rPr>
              <a:t> (runtime) </a:t>
            </a:r>
            <a:r>
              <a:rPr lang="en-US" sz="2400" spc="-5" dirty="0" err="1">
                <a:latin typeface="Arial"/>
                <a:cs typeface="Arial"/>
              </a:rPr>
              <a:t>önce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bu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değerlerin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bilinmesi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gerekir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işletim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sistemi</a:t>
            </a:r>
            <a:r>
              <a:rPr lang="en-US" sz="2400" spc="-5" dirty="0">
                <a:latin typeface="Arial"/>
                <a:cs typeface="Arial"/>
              </a:rPr>
              <a:t> program </a:t>
            </a:r>
            <a:r>
              <a:rPr lang="en-US" sz="2400" spc="-5" dirty="0" err="1">
                <a:latin typeface="Arial"/>
                <a:cs typeface="Arial"/>
              </a:rPr>
              <a:t>çalışmadan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önce</a:t>
            </a:r>
            <a:r>
              <a:rPr lang="en-US" sz="2400" spc="-5" dirty="0">
                <a:latin typeface="Arial"/>
                <a:cs typeface="Arial"/>
              </a:rPr>
              <a:t> stack de </a:t>
            </a:r>
            <a:r>
              <a:rPr lang="en-US" sz="2400" spc="-5" dirty="0" err="1">
                <a:latin typeface="Arial"/>
                <a:cs typeface="Arial"/>
              </a:rPr>
              <a:t>belirli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yer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ayırır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eğer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bu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bölüm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kodu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yazan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kişi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tarafından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aşılırsa</a:t>
            </a:r>
            <a:r>
              <a:rPr lang="en-US" sz="2400" spc="-5" dirty="0">
                <a:latin typeface="Arial"/>
                <a:cs typeface="Arial"/>
              </a:rPr>
              <a:t> stack </a:t>
            </a:r>
            <a:r>
              <a:rPr lang="en-US" sz="2400" spc="-5" dirty="0" err="1">
                <a:latin typeface="Arial"/>
                <a:cs typeface="Arial"/>
              </a:rPr>
              <a:t>taşma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hatası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ile</a:t>
            </a:r>
            <a:r>
              <a:rPr lang="en-US" sz="2400" spc="-5" dirty="0">
                <a:latin typeface="Arial"/>
                <a:cs typeface="Arial"/>
              </a:rPr>
              <a:t> (stack overflow) </a:t>
            </a:r>
            <a:r>
              <a:rPr lang="en-US" sz="2400" spc="-5" dirty="0" err="1">
                <a:latin typeface="Arial"/>
                <a:cs typeface="Arial"/>
              </a:rPr>
              <a:t>karşılaşılabilir</a:t>
            </a:r>
            <a:r>
              <a:rPr lang="en-US" sz="2400" spc="-5" dirty="0">
                <a:latin typeface="Arial"/>
                <a:cs typeface="Arial"/>
              </a:rPr>
              <a:t>.</a:t>
            </a:r>
          </a:p>
          <a:p>
            <a:pPr marL="342900" indent="-342900">
              <a:buFont typeface="Wingdings"/>
              <a:buChar char="Ø"/>
            </a:pPr>
            <a:endParaRPr lang="en-US" sz="2400" spc="-5" dirty="0">
              <a:latin typeface="Arial"/>
              <a:cs typeface="Arial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spc="-5" dirty="0" err="1">
                <a:latin typeface="Arial"/>
                <a:cs typeface="Arial"/>
              </a:rPr>
              <a:t>Stack'de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veriler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üst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üste</a:t>
            </a:r>
            <a:r>
              <a:rPr lang="en-US" sz="2400" spc="-5" dirty="0">
                <a:latin typeface="Arial"/>
                <a:cs typeface="Arial"/>
              </a:rPr>
              <a:t> (</a:t>
            </a:r>
            <a:r>
              <a:rPr lang="en-US" sz="2400" b="1" spc="-5" dirty="0">
                <a:latin typeface="Arial"/>
                <a:cs typeface="Arial"/>
              </a:rPr>
              <a:t>LIFO </a:t>
            </a:r>
            <a:r>
              <a:rPr lang="en-US" sz="2000" i="1" u="sng" spc="-5" dirty="0" err="1">
                <a:latin typeface="Arial"/>
                <a:cs typeface="Arial"/>
              </a:rPr>
              <a:t>daha</a:t>
            </a:r>
            <a:r>
              <a:rPr lang="en-US" sz="2000" i="1" u="sng" spc="-5" dirty="0">
                <a:latin typeface="Arial"/>
                <a:cs typeface="Arial"/>
              </a:rPr>
              <a:t> </a:t>
            </a:r>
            <a:r>
              <a:rPr lang="en-US" sz="2000" i="1" u="sng" spc="-5" dirty="0" err="1">
                <a:latin typeface="Arial"/>
                <a:cs typeface="Arial"/>
              </a:rPr>
              <a:t>sonra</a:t>
            </a:r>
            <a:r>
              <a:rPr lang="en-US" sz="2000" i="1" u="sng" spc="-5" dirty="0">
                <a:latin typeface="Arial"/>
                <a:cs typeface="Arial"/>
              </a:rPr>
              <a:t> </a:t>
            </a:r>
            <a:r>
              <a:rPr lang="en-US" sz="2000" i="1" u="sng" spc="-5" dirty="0" err="1">
                <a:latin typeface="Arial"/>
                <a:cs typeface="Arial"/>
              </a:rPr>
              <a:t>açıklanacaktır</a:t>
            </a:r>
            <a:r>
              <a:rPr lang="en-US" sz="2400" spc="-5" dirty="0">
                <a:latin typeface="Arial"/>
                <a:cs typeface="Arial"/>
              </a:rPr>
              <a:t>) </a:t>
            </a:r>
            <a:endParaRPr lang="en-US" dirty="0">
              <a:cs typeface="Arial" panose="020B0604020202020204" pitchFamily="34" charset="0"/>
            </a:endParaRPr>
          </a:p>
          <a:p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mantığında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dizilir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ve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sırası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gelmeden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aradaki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değer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ile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işlem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yapılamaz</a:t>
            </a:r>
            <a:r>
              <a:rPr lang="en-US" sz="2400" spc="-5" dirty="0">
                <a:latin typeface="Arial"/>
                <a:cs typeface="Arial"/>
              </a:rPr>
              <a:t>. 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8825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66189" y="815670"/>
            <a:ext cx="8338441" cy="50407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r>
              <a:rPr lang="en-US" sz="3200" b="1" dirty="0" err="1">
                <a:latin typeface="Tahoma"/>
                <a:ea typeface="Tahoma"/>
                <a:cs typeface="Arial"/>
              </a:rPr>
              <a:t>Bellekte</a:t>
            </a:r>
            <a:r>
              <a:rPr lang="en-US" sz="3200" b="1" dirty="0">
                <a:latin typeface="Tahoma"/>
                <a:ea typeface="Tahoma"/>
                <a:cs typeface="Arial"/>
              </a:rPr>
              <a:t> 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Veri</a:t>
            </a:r>
            <a:r>
              <a:rPr lang="en-US" sz="3200" b="1" dirty="0">
                <a:latin typeface="Tahoma"/>
                <a:ea typeface="Tahoma"/>
                <a:cs typeface="Arial"/>
              </a:rPr>
              <a:t> 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Yapıları</a:t>
            </a:r>
            <a:r>
              <a:rPr lang="en-US" sz="3200" b="1" dirty="0">
                <a:latin typeface="Tahoma"/>
                <a:ea typeface="Tahoma"/>
                <a:cs typeface="Arial"/>
              </a:rPr>
              <a:t> (Stack 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ve</a:t>
            </a:r>
            <a:r>
              <a:rPr lang="en-US" sz="3200" b="1" dirty="0">
                <a:latin typeface="Tahoma"/>
                <a:ea typeface="Tahoma"/>
                <a:cs typeface="Arial"/>
              </a:rPr>
              <a:t> Heap)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7105" y="1612254"/>
            <a:ext cx="7934899" cy="4073698"/>
          </a:xfrm>
          <a:prstGeom prst="rect">
            <a:avLst/>
          </a:prstGeom>
        </p:spPr>
        <p:txBody>
          <a:bodyPr vert="horz" wrap="square" lIns="0" tIns="10941" rIns="0" bIns="0" rtlCol="0" anchor="t">
            <a:spAutoFit/>
          </a:bodyPr>
          <a:lstStyle/>
          <a:p>
            <a:pPr marL="342900" indent="-342900">
              <a:buFont typeface="Wingdings"/>
              <a:buChar char="Ø"/>
            </a:pPr>
            <a:r>
              <a:rPr lang="en-US" sz="2400" spc="-5" dirty="0">
                <a:latin typeface="Arial"/>
                <a:cs typeface="Arial"/>
              </a:rPr>
              <a:t>Class type (</a:t>
            </a:r>
            <a:r>
              <a:rPr lang="en-US" sz="2400" spc="-5" dirty="0" err="1">
                <a:latin typeface="Arial"/>
                <a:cs typeface="Arial"/>
              </a:rPr>
              <a:t>Sınıf</a:t>
            </a:r>
            <a:r>
              <a:rPr lang="en-US" sz="2400" spc="-5" dirty="0">
                <a:latin typeface="Arial"/>
                <a:cs typeface="Arial"/>
              </a:rPr>
              <a:t> tipi) </a:t>
            </a:r>
            <a:r>
              <a:rPr lang="en-US" sz="2400" spc="-5" dirty="0" err="1">
                <a:latin typeface="Arial"/>
                <a:cs typeface="Arial"/>
              </a:rPr>
              <a:t>değişkenler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referans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tiplerdir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referans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ettikleri</a:t>
            </a:r>
            <a:r>
              <a:rPr lang="en-US" sz="2400" spc="-5" dirty="0">
                <a:latin typeface="Arial"/>
                <a:cs typeface="Arial"/>
              </a:rPr>
              <a:t> model (</a:t>
            </a:r>
            <a:r>
              <a:rPr lang="en-US" sz="2400" spc="-5" dirty="0" err="1">
                <a:latin typeface="Arial"/>
                <a:cs typeface="Arial"/>
              </a:rPr>
              <a:t>referans</a:t>
            </a:r>
            <a:r>
              <a:rPr lang="en-US" sz="2400" spc="-5" dirty="0">
                <a:latin typeface="Arial"/>
                <a:cs typeface="Arial"/>
              </a:rPr>
              <a:t>) stack de </a:t>
            </a:r>
            <a:r>
              <a:rPr lang="en-US" sz="2400" spc="-5" dirty="0" err="1">
                <a:latin typeface="Arial"/>
                <a:cs typeface="Arial"/>
              </a:rPr>
              <a:t>değerleri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ise</a:t>
            </a:r>
            <a:r>
              <a:rPr lang="en-US" sz="2400" spc="-5" dirty="0">
                <a:latin typeface="Arial"/>
                <a:cs typeface="Arial"/>
              </a:rPr>
              <a:t> heap de </a:t>
            </a:r>
            <a:r>
              <a:rPr lang="en-US" sz="2400" spc="-5" dirty="0" err="1">
                <a:latin typeface="Arial"/>
                <a:cs typeface="Arial"/>
              </a:rPr>
              <a:t>saklanır</a:t>
            </a:r>
            <a:r>
              <a:rPr lang="en-US" sz="2400" spc="-5" dirty="0">
                <a:latin typeface="Arial"/>
                <a:cs typeface="Arial"/>
              </a:rPr>
              <a:t>.</a:t>
            </a:r>
            <a:endParaRPr lang="tr-TR" dirty="0">
              <a:latin typeface="Arial"/>
              <a:cs typeface="Arial"/>
            </a:endParaRPr>
          </a:p>
          <a:p>
            <a:pPr marL="342900" indent="-342900">
              <a:buFont typeface="Wingdings"/>
              <a:buChar char="Ø"/>
            </a:pPr>
            <a:endParaRPr lang="en-US" sz="2400" spc="-5" dirty="0">
              <a:latin typeface="Arial"/>
              <a:cs typeface="Arial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spc="-5" dirty="0">
                <a:latin typeface="Arial"/>
                <a:cs typeface="Arial"/>
              </a:rPr>
              <a:t>Heap </a:t>
            </a:r>
            <a:r>
              <a:rPr lang="en-US" sz="2400" spc="-5" dirty="0" err="1">
                <a:latin typeface="Arial"/>
                <a:cs typeface="Arial"/>
              </a:rPr>
              <a:t>ve</a:t>
            </a:r>
            <a:r>
              <a:rPr lang="en-US" sz="2400" spc="-5" dirty="0">
                <a:latin typeface="Arial"/>
                <a:cs typeface="Arial"/>
              </a:rPr>
              <a:t> Stack </a:t>
            </a:r>
            <a:r>
              <a:rPr lang="en-US" sz="2400" spc="-5" dirty="0" err="1">
                <a:latin typeface="Arial"/>
                <a:cs typeface="Arial"/>
              </a:rPr>
              <a:t>arasında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ki</a:t>
            </a:r>
            <a:r>
              <a:rPr lang="en-US" sz="2400" spc="-5" dirty="0">
                <a:latin typeface="Arial"/>
                <a:cs typeface="Arial"/>
              </a:rPr>
              <a:t> en </a:t>
            </a:r>
            <a:r>
              <a:rPr lang="en-US" sz="2400" spc="-5" dirty="0" err="1">
                <a:latin typeface="Arial"/>
                <a:cs typeface="Arial"/>
              </a:rPr>
              <a:t>önemli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farklardan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birisi</a:t>
            </a:r>
            <a:r>
              <a:rPr lang="en-US" sz="2400" spc="-5" dirty="0">
                <a:latin typeface="Arial"/>
                <a:cs typeface="Arial"/>
              </a:rPr>
              <a:t> heap de </a:t>
            </a:r>
            <a:r>
              <a:rPr lang="en-US" sz="2400" spc="-5" dirty="0" err="1">
                <a:latin typeface="Arial"/>
                <a:cs typeface="Arial"/>
              </a:rPr>
              <a:t>veriler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karışık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şekilde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saklanır</a:t>
            </a:r>
            <a:r>
              <a:rPr lang="en-US" sz="2400" spc="-5" dirty="0">
                <a:latin typeface="Arial"/>
                <a:cs typeface="Arial"/>
              </a:rPr>
              <a:t> stack de </a:t>
            </a:r>
            <a:r>
              <a:rPr lang="en-US" sz="2400" spc="-5" dirty="0" err="1">
                <a:latin typeface="Arial"/>
                <a:cs typeface="Arial"/>
              </a:rPr>
              <a:t>ise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artan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ya</a:t>
            </a:r>
            <a:r>
              <a:rPr lang="en-US" sz="2400" spc="-5" dirty="0">
                <a:latin typeface="Arial"/>
                <a:cs typeface="Arial"/>
              </a:rPr>
              <a:t> da </a:t>
            </a:r>
            <a:r>
              <a:rPr lang="en-US" sz="2400" spc="-5" dirty="0" err="1">
                <a:latin typeface="Arial"/>
                <a:cs typeface="Arial"/>
              </a:rPr>
              <a:t>azalan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adres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mantığında</a:t>
            </a:r>
            <a:r>
              <a:rPr lang="en-US" sz="2400" spc="-5" dirty="0">
                <a:latin typeface="Arial"/>
                <a:cs typeface="Arial"/>
              </a:rPr>
              <a:t> (big and little endian) </a:t>
            </a:r>
            <a:r>
              <a:rPr lang="en-US" sz="2400" spc="-5" dirty="0" err="1">
                <a:latin typeface="Arial"/>
                <a:cs typeface="Arial"/>
              </a:rPr>
              <a:t>çalışır</a:t>
            </a:r>
            <a:r>
              <a:rPr lang="en-US" sz="2400" spc="-5" dirty="0">
                <a:latin typeface="Arial"/>
                <a:cs typeface="Arial"/>
              </a:rPr>
              <a:t>. </a:t>
            </a:r>
            <a:endParaRPr lang="en-US" dirty="0">
              <a:latin typeface="Arial"/>
              <a:cs typeface="Arial"/>
            </a:endParaRPr>
          </a:p>
          <a:p>
            <a:pPr marL="342900" indent="-342900">
              <a:buFont typeface="Wingdings"/>
              <a:buChar char="Ø"/>
            </a:pPr>
            <a:endParaRPr lang="en-US" sz="2400" spc="-5" dirty="0">
              <a:latin typeface="Arial"/>
              <a:cs typeface="Arial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spc="-5" dirty="0">
                <a:latin typeface="Arial"/>
                <a:cs typeface="Arial"/>
              </a:rPr>
              <a:t>Buna </a:t>
            </a:r>
            <a:r>
              <a:rPr lang="en-US" sz="2400" spc="-5" dirty="0" err="1">
                <a:latin typeface="Arial"/>
                <a:cs typeface="Arial"/>
              </a:rPr>
              <a:t>bağlı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olarak</a:t>
            </a:r>
            <a:r>
              <a:rPr lang="en-US" sz="2400" spc="-5" dirty="0">
                <a:latin typeface="Arial"/>
                <a:cs typeface="Arial"/>
              </a:rPr>
              <a:t> heap </a:t>
            </a:r>
            <a:r>
              <a:rPr lang="en-US" sz="2400" spc="-5" dirty="0" err="1">
                <a:latin typeface="Arial"/>
                <a:cs typeface="Arial"/>
              </a:rPr>
              <a:t>deki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veriye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erişmek</a:t>
            </a:r>
            <a:r>
              <a:rPr lang="en-US" sz="2400" spc="-5" dirty="0">
                <a:latin typeface="Arial"/>
                <a:cs typeface="Arial"/>
              </a:rPr>
              <a:t> stack </a:t>
            </a:r>
            <a:r>
              <a:rPr lang="en-US" sz="2400" spc="-5" dirty="0" err="1">
                <a:latin typeface="Arial"/>
                <a:cs typeface="Arial"/>
              </a:rPr>
              <a:t>deki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veriye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erişmeye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göre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daha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maliyetli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işlemdir</a:t>
            </a:r>
            <a:r>
              <a:rPr lang="en-US" sz="2400" spc="-5" dirty="0">
                <a:latin typeface="Arial"/>
                <a:cs typeface="Arial"/>
              </a:rPr>
              <a:t>. 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8254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6011" y="804409"/>
            <a:ext cx="8338441" cy="50407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r>
              <a:rPr lang="en-US" sz="3200" b="1" dirty="0" err="1">
                <a:latin typeface="Tahoma"/>
                <a:ea typeface="Tahoma"/>
                <a:cs typeface="Arial"/>
              </a:rPr>
              <a:t>Bellekte</a:t>
            </a:r>
            <a:r>
              <a:rPr lang="en-US" sz="3200" b="1" dirty="0">
                <a:latin typeface="Tahoma"/>
                <a:ea typeface="Tahoma"/>
                <a:cs typeface="Arial"/>
              </a:rPr>
              <a:t> 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Veri</a:t>
            </a:r>
            <a:r>
              <a:rPr lang="en-US" sz="3200" b="1" dirty="0">
                <a:latin typeface="Tahoma"/>
                <a:ea typeface="Tahoma"/>
                <a:cs typeface="Arial"/>
              </a:rPr>
              <a:t> 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Yapıları</a:t>
            </a:r>
            <a:r>
              <a:rPr lang="en-US" sz="3200" b="1" dirty="0">
                <a:latin typeface="Tahoma"/>
                <a:ea typeface="Tahoma"/>
                <a:cs typeface="Arial"/>
              </a:rPr>
              <a:t> (Stack 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ve</a:t>
            </a:r>
            <a:r>
              <a:rPr lang="en-US" sz="3200" b="1" dirty="0">
                <a:latin typeface="Tahoma"/>
                <a:ea typeface="Tahoma"/>
                <a:cs typeface="Arial"/>
              </a:rPr>
              <a:t> Heap)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7105" y="1792432"/>
            <a:ext cx="7934899" cy="3242702"/>
          </a:xfrm>
          <a:prstGeom prst="rect">
            <a:avLst/>
          </a:prstGeom>
        </p:spPr>
        <p:txBody>
          <a:bodyPr vert="horz" wrap="square" lIns="0" tIns="10941" rIns="0" bIns="0" rtlCol="0" anchor="t">
            <a:spAutoFit/>
          </a:bodyPr>
          <a:lstStyle/>
          <a:p>
            <a:pPr marL="342900" indent="-342900">
              <a:buFont typeface="Wingdings"/>
              <a:buChar char="Ø"/>
            </a:pPr>
            <a:r>
              <a:rPr lang="en-US" sz="2400" spc="-5" dirty="0">
                <a:latin typeface="Arial"/>
                <a:cs typeface="Arial"/>
              </a:rPr>
              <a:t>Yani, </a:t>
            </a:r>
            <a:r>
              <a:rPr lang="en-US" sz="2400" spc="-5" dirty="0" err="1">
                <a:latin typeface="Arial"/>
                <a:cs typeface="Arial"/>
              </a:rPr>
              <a:t>Stack'de</a:t>
            </a:r>
            <a:r>
              <a:rPr lang="en-US" sz="2400" spc="-5" dirty="0">
                <a:latin typeface="Arial"/>
                <a:cs typeface="Arial"/>
              </a:rPr>
              <a:t> value type </a:t>
            </a:r>
            <a:r>
              <a:rPr lang="en-US" sz="2400" spc="-5" dirty="0" err="1">
                <a:latin typeface="Arial"/>
                <a:cs typeface="Arial"/>
              </a:rPr>
              <a:t>değiskenler</a:t>
            </a:r>
            <a:r>
              <a:rPr lang="en-US" sz="2400" spc="-5" dirty="0">
                <a:latin typeface="Arial"/>
                <a:cs typeface="Arial"/>
              </a:rPr>
              <a:t>, </a:t>
            </a:r>
            <a:r>
              <a:rPr lang="en-US" sz="2400" spc="-5" dirty="0" err="1">
                <a:latin typeface="Arial"/>
                <a:cs typeface="Arial"/>
              </a:rPr>
              <a:t>pointerlar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kod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adresleri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saklanırken</a:t>
            </a:r>
            <a:r>
              <a:rPr lang="en-US" sz="2400" spc="-5" dirty="0">
                <a:latin typeface="Arial"/>
                <a:cs typeface="Arial"/>
              </a:rPr>
              <a:t>, heap </a:t>
            </a:r>
            <a:r>
              <a:rPr lang="en-US" sz="2400" spc="-5" dirty="0" err="1">
                <a:latin typeface="Arial"/>
                <a:cs typeface="Arial"/>
              </a:rPr>
              <a:t>ise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yazılımcının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tarlasıdır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istediği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gibi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kullanır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burada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pointerların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işaret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ettiği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bellek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alanları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vardır</a:t>
            </a:r>
            <a:r>
              <a:rPr lang="en-US" sz="2400" spc="-5" dirty="0">
                <a:latin typeface="Arial"/>
                <a:cs typeface="Arial"/>
              </a:rPr>
              <a:t>.</a:t>
            </a:r>
            <a:endParaRPr lang="tr-TR" dirty="0"/>
          </a:p>
          <a:p>
            <a:pPr marL="342900" indent="-342900">
              <a:buFont typeface="Wingdings"/>
              <a:buChar char="Ø"/>
            </a:pPr>
            <a:endParaRPr lang="en-US" sz="2400" spc="-5" dirty="0">
              <a:latin typeface="Arial"/>
              <a:cs typeface="Arial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spc="-5" dirty="0" err="1">
                <a:latin typeface="Arial"/>
                <a:cs typeface="Arial"/>
              </a:rPr>
              <a:t>Başka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farkı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ise</a:t>
            </a:r>
            <a:r>
              <a:rPr lang="en-US" sz="2400" spc="-5" dirty="0">
                <a:latin typeface="Arial"/>
                <a:cs typeface="Arial"/>
              </a:rPr>
              <a:t> stack </a:t>
            </a:r>
            <a:r>
              <a:rPr lang="en-US" sz="2400" spc="-5" dirty="0" err="1">
                <a:latin typeface="Arial"/>
                <a:cs typeface="Arial"/>
              </a:rPr>
              <a:t>deki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veri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hemen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silinirken</a:t>
            </a:r>
            <a:r>
              <a:rPr lang="en-US" sz="2400" spc="-5" dirty="0">
                <a:latin typeface="Arial"/>
                <a:cs typeface="Arial"/>
              </a:rPr>
              <a:t> heap </a:t>
            </a:r>
            <a:r>
              <a:rPr lang="en-US" sz="2400" spc="-5" dirty="0" err="1">
                <a:latin typeface="Arial"/>
                <a:cs typeface="Arial"/>
              </a:rPr>
              <a:t>deki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veri</a:t>
            </a:r>
            <a:r>
              <a:rPr lang="en-US" sz="2400" spc="-5" dirty="0">
                <a:latin typeface="Arial"/>
                <a:cs typeface="Arial"/>
              </a:rPr>
              <a:t> Garbage Collector (</a:t>
            </a:r>
            <a:r>
              <a:rPr lang="en-US" sz="2400" spc="-5" dirty="0" err="1">
                <a:latin typeface="Arial"/>
                <a:cs typeface="Arial"/>
              </a:rPr>
              <a:t>Çöp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Toplayıcı</a:t>
            </a:r>
            <a:r>
              <a:rPr lang="en-US" sz="2400" spc="-5" dirty="0">
                <a:latin typeface="Arial"/>
                <a:cs typeface="Arial"/>
              </a:rPr>
              <a:t>) </a:t>
            </a:r>
            <a:r>
              <a:rPr lang="en-US" sz="2400" spc="-5" dirty="0" err="1">
                <a:latin typeface="Arial"/>
                <a:cs typeface="Arial"/>
              </a:rPr>
              <a:t>algoritmasına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bağlıdır</a:t>
            </a:r>
            <a:r>
              <a:rPr lang="en-US" sz="2400" spc="-5" dirty="0">
                <a:latin typeface="Arial"/>
                <a:cs typeface="Arial"/>
              </a:rPr>
              <a:t>.</a:t>
            </a:r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4861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7184" y="905759"/>
            <a:ext cx="8338441" cy="50407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r>
              <a:rPr lang="en-US" sz="3200" b="1" dirty="0" err="1">
                <a:latin typeface="Tahoma"/>
                <a:ea typeface="Tahoma"/>
                <a:cs typeface="Arial"/>
              </a:rPr>
              <a:t>Bellekte</a:t>
            </a:r>
            <a:r>
              <a:rPr lang="en-US" sz="3200" b="1" dirty="0">
                <a:latin typeface="Tahoma"/>
                <a:ea typeface="Tahoma"/>
                <a:cs typeface="Arial"/>
              </a:rPr>
              <a:t> 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Veri</a:t>
            </a:r>
            <a:r>
              <a:rPr lang="en-US" sz="3200" b="1" dirty="0">
                <a:latin typeface="Tahoma"/>
                <a:ea typeface="Tahoma"/>
                <a:cs typeface="Arial"/>
              </a:rPr>
              <a:t> 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Yapıları</a:t>
            </a:r>
            <a:r>
              <a:rPr lang="en-US" sz="3200" b="1" dirty="0">
                <a:latin typeface="Tahoma"/>
                <a:ea typeface="Tahoma"/>
                <a:cs typeface="Arial"/>
              </a:rPr>
              <a:t> (Stack 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ve</a:t>
            </a:r>
            <a:r>
              <a:rPr lang="en-US" sz="3200" b="1" dirty="0">
                <a:latin typeface="Tahoma"/>
                <a:ea typeface="Tahoma"/>
                <a:cs typeface="Arial"/>
              </a:rPr>
              <a:t> Heap)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7105" y="1589732"/>
            <a:ext cx="7934899" cy="4266059"/>
          </a:xfrm>
          <a:prstGeom prst="rect">
            <a:avLst/>
          </a:prstGeom>
        </p:spPr>
        <p:txBody>
          <a:bodyPr vert="horz" wrap="square" lIns="0" tIns="10941" rIns="0" bIns="0" rtlCol="0" anchor="t">
            <a:spAutoFit/>
          </a:bodyPr>
          <a:lstStyle/>
          <a:p>
            <a:pPr marL="342900" indent="-342900">
              <a:buFont typeface="Wingdings"/>
              <a:buChar char="Ø"/>
            </a:pPr>
            <a:r>
              <a:rPr lang="en-US" sz="2400" spc="-5" dirty="0">
                <a:latin typeface="Arial"/>
                <a:cs typeface="Arial"/>
              </a:rPr>
              <a:t>Immutable Type (</a:t>
            </a:r>
            <a:r>
              <a:rPr lang="en-US" sz="2400" spc="-5" dirty="0" err="1">
                <a:latin typeface="Arial"/>
                <a:cs typeface="Arial"/>
              </a:rPr>
              <a:t>Sabit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Değer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Tipleri</a:t>
            </a:r>
            <a:r>
              <a:rPr lang="en-US" sz="2400" spc="-5" dirty="0">
                <a:latin typeface="Arial"/>
                <a:cs typeface="Arial"/>
              </a:rPr>
              <a:t>, </a:t>
            </a:r>
            <a:r>
              <a:rPr lang="en-US" sz="2400" spc="-5" dirty="0" err="1">
                <a:latin typeface="Arial"/>
                <a:cs typeface="Arial"/>
              </a:rPr>
              <a:t>zorunlu</a:t>
            </a:r>
            <a:r>
              <a:rPr lang="en-US" sz="2400" spc="-5" dirty="0">
                <a:latin typeface="Arial"/>
                <a:cs typeface="Arial"/>
              </a:rPr>
              <a:t>, </a:t>
            </a:r>
            <a:r>
              <a:rPr lang="en-US" sz="2400" spc="-5" dirty="0" err="1">
                <a:latin typeface="Arial"/>
                <a:cs typeface="Arial"/>
              </a:rPr>
              <a:t>değiştirilemeyen</a:t>
            </a:r>
            <a:r>
              <a:rPr lang="en-US" sz="2400" spc="-5" dirty="0">
                <a:latin typeface="Arial"/>
                <a:cs typeface="Arial"/>
              </a:rPr>
              <a:t> tip) </a:t>
            </a:r>
            <a:r>
              <a:rPr lang="en-US" sz="2400" spc="-5" dirty="0" err="1">
                <a:latin typeface="Arial"/>
                <a:cs typeface="Arial"/>
              </a:rPr>
              <a:t>ise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değeri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değiştirilmeyen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onun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yerine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yeni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obje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oluşturup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eski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objeyi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çöp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toplayıcısına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bırakmayı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ifade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etmektedir</a:t>
            </a:r>
            <a:r>
              <a:rPr lang="en-US" sz="2400" spc="-5" dirty="0">
                <a:latin typeface="Arial"/>
                <a:cs typeface="Arial"/>
              </a:rPr>
              <a:t>. </a:t>
            </a:r>
            <a:endParaRPr lang="tr-TR" dirty="0"/>
          </a:p>
          <a:p>
            <a:pPr marL="342900" indent="-342900">
              <a:buFont typeface="Wingdings"/>
              <a:buChar char="Ø"/>
            </a:pPr>
            <a:endParaRPr lang="en-US" sz="2400" spc="-5" dirty="0">
              <a:cs typeface="Arial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spc="-5" dirty="0">
                <a:latin typeface="Arial"/>
                <a:cs typeface="Arial"/>
              </a:rPr>
              <a:t>String tipi </a:t>
            </a:r>
            <a:r>
              <a:rPr lang="en-US" sz="2400" spc="-5" dirty="0" err="1">
                <a:latin typeface="Arial"/>
                <a:cs typeface="Arial"/>
              </a:rPr>
              <a:t>birçok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programlama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dilinde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yer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almakta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olup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primitif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tip </a:t>
            </a:r>
            <a:r>
              <a:rPr lang="en-US" sz="2400" spc="-5" dirty="0" err="1">
                <a:latin typeface="Arial"/>
                <a:cs typeface="Arial"/>
              </a:rPr>
              <a:t>olmayıp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birer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obje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tipidir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aynı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zamanda</a:t>
            </a:r>
            <a:r>
              <a:rPr lang="en-US" sz="2400" spc="-5" dirty="0">
                <a:latin typeface="Arial"/>
                <a:cs typeface="Arial"/>
              </a:rPr>
              <a:t> immutable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tipdir</a:t>
            </a:r>
            <a:r>
              <a:rPr lang="en-US" sz="2400" spc="-5" dirty="0">
                <a:latin typeface="Arial"/>
                <a:cs typeface="Arial"/>
              </a:rPr>
              <a:t>.</a:t>
            </a:r>
            <a:endParaRPr lang="en-US" dirty="0">
              <a:latin typeface="Arial"/>
              <a:cs typeface="Arial"/>
            </a:endParaRPr>
          </a:p>
          <a:p>
            <a:pPr marL="342900" indent="-342900">
              <a:buFont typeface="Wingdings"/>
              <a:buChar char="Ø"/>
            </a:pPr>
            <a:endParaRPr lang="en-US" sz="2400" spc="-5" dirty="0">
              <a:cs typeface="Arial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spc="-5" dirty="0" err="1">
                <a:latin typeface="Arial"/>
                <a:cs typeface="Arial"/>
              </a:rPr>
              <a:t>Örneğin</a:t>
            </a:r>
            <a:r>
              <a:rPr lang="en-US" sz="2400" spc="-5" dirty="0">
                <a:latin typeface="Arial"/>
                <a:cs typeface="Arial"/>
              </a:rPr>
              <a:t>;</a:t>
            </a:r>
            <a:endParaRPr lang="en-US" sz="2400" spc="-5" dirty="0">
              <a:cs typeface="Arial"/>
            </a:endParaRPr>
          </a:p>
          <a:p>
            <a:pPr marL="12065">
              <a:spcBef>
                <a:spcPts val="1500"/>
              </a:spcBef>
              <a:spcAft>
                <a:spcPts val="0"/>
              </a:spcAft>
            </a:pPr>
            <a:endParaRPr lang="en-US" sz="2400" spc="-5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0852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707105" y="1589732"/>
            <a:ext cx="7934899" cy="380380"/>
          </a:xfrm>
          <a:prstGeom prst="rect">
            <a:avLst/>
          </a:prstGeom>
        </p:spPr>
        <p:txBody>
          <a:bodyPr vert="horz" wrap="square" lIns="0" tIns="10941" rIns="0" bIns="0" rtlCol="0" anchor="t">
            <a:spAutoFit/>
          </a:bodyPr>
          <a:lstStyle/>
          <a:p>
            <a:pPr marL="342900" indent="-342900">
              <a:buFont typeface="Wingdings"/>
              <a:buChar char="Ø"/>
            </a:pPr>
            <a:endParaRPr lang="en-US" sz="2400" spc="-5" dirty="0">
              <a:cs typeface="Arial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CFEB70D0-F111-484C-9EA4-8DE9E89E91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5110" y="16983"/>
            <a:ext cx="5918825" cy="2826348"/>
          </a:xfrm>
          <a:prstGeom prst="rect">
            <a:avLst/>
          </a:prstGeom>
        </p:spPr>
      </p:pic>
      <p:pic>
        <p:nvPicPr>
          <p:cNvPr id="5" name="Resim 6" descr="metin içeren bir resim&#10;&#10;Yüksek güvenilirlikle oluşturulmuş açıklama">
            <a:extLst>
              <a:ext uri="{FF2B5EF4-FFF2-40B4-BE49-F238E27FC236}">
                <a16:creationId xmlns:a16="http://schemas.microsoft.com/office/drawing/2014/main" id="{05547EA0-4598-4D5F-B910-AA0B0737DE8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35110" y="2838782"/>
            <a:ext cx="5918825" cy="2441676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BF5ADB47-3568-4546-B0A6-B4753F4ADD4D}"/>
              </a:ext>
            </a:extLst>
          </p:cNvPr>
          <p:cNvSpPr txBox="1"/>
          <p:nvPr/>
        </p:nvSpPr>
        <p:spPr>
          <a:xfrm>
            <a:off x="216213" y="5340005"/>
            <a:ext cx="875661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dirty="0">
                <a:latin typeface="Arial"/>
                <a:cs typeface="Arial"/>
              </a:rPr>
              <a:t>Örneğin, </a:t>
            </a:r>
            <a:r>
              <a:rPr lang="tr-TR" dirty="0" err="1">
                <a:latin typeface="Arial"/>
                <a:cs typeface="Arial"/>
              </a:rPr>
              <a:t>java</a:t>
            </a:r>
            <a:r>
              <a:rPr lang="tr-TR" dirty="0">
                <a:latin typeface="Arial"/>
                <a:cs typeface="Arial"/>
              </a:rPr>
              <a:t> da bir </a:t>
            </a:r>
            <a:r>
              <a:rPr lang="tr-TR" dirty="0" err="1">
                <a:latin typeface="Arial"/>
                <a:cs typeface="Arial"/>
              </a:rPr>
              <a:t>string</a:t>
            </a:r>
            <a:r>
              <a:rPr lang="tr-TR" dirty="0">
                <a:latin typeface="Arial"/>
                <a:cs typeface="Arial"/>
              </a:rPr>
              <a:t> değişken tanımlanmış ve değer atanmış. Ardından değişkenin değeri değiştirilmiş (ekleme yapılmış) ve obje referansı değişmiş bu </a:t>
            </a:r>
            <a:r>
              <a:rPr lang="tr-TR" dirty="0" err="1">
                <a:latin typeface="Arial"/>
                <a:cs typeface="Arial"/>
              </a:rPr>
              <a:t>string</a:t>
            </a:r>
            <a:r>
              <a:rPr lang="tr-TR" dirty="0">
                <a:latin typeface="Arial"/>
                <a:cs typeface="Arial"/>
              </a:rPr>
              <a:t> tipinin </a:t>
            </a:r>
            <a:r>
              <a:rPr lang="tr-TR" dirty="0" err="1">
                <a:latin typeface="Arial"/>
                <a:cs typeface="Arial"/>
              </a:rPr>
              <a:t>immutable</a:t>
            </a:r>
            <a:r>
              <a:rPr lang="tr-TR" dirty="0">
                <a:latin typeface="Arial"/>
                <a:cs typeface="Arial"/>
              </a:rPr>
              <a:t> olduğunu gösterir yani değeri değiştirilemez demektir. Bunun yerine yeni bir obje oluşturulup eski obje çöp toplayıcısına bırakılır. </a:t>
            </a:r>
            <a:endParaRPr lang="tr-TR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633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ABF4DD6F-56F8-1AAF-9CD9-653654F9DF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777" y="735330"/>
            <a:ext cx="3192445" cy="1325518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79331FB4-D770-3814-35C8-2154DEAFB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60848"/>
            <a:ext cx="6912768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46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7184" y="905759"/>
            <a:ext cx="8338441" cy="50407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r>
              <a:rPr lang="en-US" sz="3200" b="1" dirty="0" err="1">
                <a:latin typeface="Tahoma"/>
                <a:ea typeface="Tahoma"/>
                <a:cs typeface="Arial"/>
              </a:rPr>
              <a:t>Bellekte</a:t>
            </a:r>
            <a:r>
              <a:rPr lang="en-US" sz="3200" b="1" dirty="0">
                <a:latin typeface="Tahoma"/>
                <a:ea typeface="Tahoma"/>
                <a:cs typeface="Arial"/>
              </a:rPr>
              <a:t> 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Veri</a:t>
            </a:r>
            <a:r>
              <a:rPr lang="en-US" sz="3200" b="1" dirty="0">
                <a:latin typeface="Tahoma"/>
                <a:ea typeface="Tahoma"/>
                <a:cs typeface="Arial"/>
              </a:rPr>
              <a:t> 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Yapıları</a:t>
            </a:r>
            <a:r>
              <a:rPr lang="en-US" sz="3200" b="1" dirty="0">
                <a:latin typeface="Tahoma"/>
                <a:ea typeface="Tahoma"/>
                <a:cs typeface="Arial"/>
              </a:rPr>
              <a:t> (Stack </a:t>
            </a:r>
            <a:r>
              <a:rPr lang="en-US" sz="3200" b="1" dirty="0" err="1">
                <a:latin typeface="Tahoma"/>
                <a:ea typeface="Tahoma"/>
                <a:cs typeface="Arial"/>
              </a:rPr>
              <a:t>ve</a:t>
            </a:r>
            <a:r>
              <a:rPr lang="en-US" sz="3200" b="1" dirty="0">
                <a:latin typeface="Tahoma"/>
                <a:ea typeface="Tahoma"/>
                <a:cs typeface="Arial"/>
              </a:rPr>
              <a:t> Heap)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7105" y="1589732"/>
            <a:ext cx="7934899" cy="4073698"/>
          </a:xfrm>
          <a:prstGeom prst="rect">
            <a:avLst/>
          </a:prstGeom>
        </p:spPr>
        <p:txBody>
          <a:bodyPr vert="horz" wrap="square" lIns="0" tIns="10941" rIns="0" bIns="0" rtlCol="0" anchor="t">
            <a:spAutoFit/>
          </a:bodyPr>
          <a:lstStyle/>
          <a:p>
            <a:pPr marL="342900" indent="-342900">
              <a:buFont typeface="Wingdings"/>
              <a:buChar char="Ø"/>
            </a:pPr>
            <a:r>
              <a:rPr lang="en-US" sz="2400" spc="-5" dirty="0">
                <a:latin typeface="Arial"/>
                <a:cs typeface="Arial"/>
              </a:rPr>
              <a:t>Buna </a:t>
            </a:r>
            <a:r>
              <a:rPr lang="en-US" sz="2400" spc="-5" dirty="0" err="1">
                <a:latin typeface="Arial"/>
                <a:cs typeface="Arial"/>
              </a:rPr>
              <a:t>bağlı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olarak</a:t>
            </a:r>
            <a:r>
              <a:rPr lang="en-US" sz="2400" spc="-5" dirty="0">
                <a:latin typeface="Arial"/>
                <a:cs typeface="Arial"/>
              </a:rPr>
              <a:t> stack de </a:t>
            </a:r>
            <a:r>
              <a:rPr lang="en-US" sz="2400" spc="-5" dirty="0" err="1">
                <a:latin typeface="Arial"/>
                <a:cs typeface="Arial"/>
              </a:rPr>
              <a:t>oluşturulan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değişkene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değer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atıldığında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sonradan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aynı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değer</a:t>
            </a:r>
            <a:r>
              <a:rPr lang="en-US" sz="2400" spc="-5" dirty="0">
                <a:latin typeface="Arial"/>
                <a:cs typeface="Arial"/>
              </a:rPr>
              <a:t> stack de </a:t>
            </a:r>
            <a:r>
              <a:rPr lang="en-US" sz="2400" spc="-5" dirty="0" err="1">
                <a:latin typeface="Arial"/>
                <a:cs typeface="Arial"/>
              </a:rPr>
              <a:t>bulunan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farklı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değişkene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atıldığında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dinamik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oluşamayacağı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için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birbirinde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habersiz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iki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farklı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değişken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mantığında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çalışır</a:t>
            </a:r>
            <a:r>
              <a:rPr lang="en-US" sz="2400" spc="-5" dirty="0">
                <a:latin typeface="Arial"/>
                <a:cs typeface="Arial"/>
              </a:rPr>
              <a:t>. </a:t>
            </a:r>
          </a:p>
          <a:p>
            <a:pPr marL="342900" indent="-342900">
              <a:buFont typeface="Wingdings"/>
              <a:buChar char="Ø"/>
            </a:pPr>
            <a:endParaRPr lang="en-US" sz="2400" spc="-5" dirty="0">
              <a:latin typeface="Arial"/>
              <a:cs typeface="Arial"/>
            </a:endParaRPr>
          </a:p>
          <a:p>
            <a:pPr marL="342900" indent="-342900">
              <a:buFont typeface="Wingdings"/>
              <a:buChar char="Ø"/>
            </a:pPr>
            <a:r>
              <a:rPr lang="en-US" sz="2400" spc="-5" dirty="0" err="1">
                <a:latin typeface="Arial"/>
                <a:cs typeface="Arial"/>
              </a:rPr>
              <a:t>Fakat</a:t>
            </a:r>
            <a:r>
              <a:rPr lang="en-US" sz="2400" spc="-5" dirty="0">
                <a:latin typeface="Arial"/>
                <a:cs typeface="Arial"/>
              </a:rPr>
              <a:t> heap </a:t>
            </a:r>
            <a:r>
              <a:rPr lang="en-US" sz="2400" spc="-5" dirty="0" err="1">
                <a:latin typeface="Arial"/>
                <a:cs typeface="Arial"/>
              </a:rPr>
              <a:t>alanında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ise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obje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oluşturulduğunda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daha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sonradan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aynı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değere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sahip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farklı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obje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oluşturulduğunda</a:t>
            </a:r>
            <a:r>
              <a:rPr lang="en-US" sz="2400" spc="-5" dirty="0">
                <a:latin typeface="Arial"/>
                <a:cs typeface="Arial"/>
              </a:rPr>
              <a:t> heap </a:t>
            </a:r>
            <a:r>
              <a:rPr lang="en-US" sz="2400" spc="-5" dirty="0" err="1">
                <a:latin typeface="Arial"/>
                <a:cs typeface="Arial"/>
              </a:rPr>
              <a:t>alanı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zaten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böyle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objeye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sahip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olduğundan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bir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daha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oluşturmaz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ve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ilgili</a:t>
            </a:r>
            <a:r>
              <a:rPr lang="en-US" sz="2400" spc="-5" dirty="0">
                <a:latin typeface="Arial"/>
                <a:cs typeface="Arial"/>
              </a:rPr>
              <a:t> tipi </a:t>
            </a:r>
            <a:r>
              <a:rPr lang="en-US" sz="2400" spc="-5" dirty="0" err="1">
                <a:latin typeface="Arial"/>
                <a:cs typeface="Arial"/>
              </a:rPr>
              <a:t>bu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objeye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referans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>
                <a:latin typeface="Arial"/>
                <a:cs typeface="Arial"/>
              </a:rPr>
              <a:t>eder</a:t>
            </a:r>
            <a:r>
              <a:rPr lang="en-US" sz="2400" spc="-5" dirty="0"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68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707105" y="1589732"/>
            <a:ext cx="7934899" cy="380380"/>
          </a:xfrm>
          <a:prstGeom prst="rect">
            <a:avLst/>
          </a:prstGeom>
        </p:spPr>
        <p:txBody>
          <a:bodyPr vert="horz" wrap="square" lIns="0" tIns="10941" rIns="0" bIns="0" rtlCol="0" anchor="t">
            <a:spAutoFit/>
          </a:bodyPr>
          <a:lstStyle/>
          <a:p>
            <a:pPr marL="342900" indent="-342900">
              <a:buFont typeface="Wingdings"/>
              <a:buChar char="Ø"/>
            </a:pPr>
            <a:endParaRPr lang="en-US" sz="2400" spc="-5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8A80D525-9142-4111-8811-0DCDCACCADE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135" y="1052010"/>
            <a:ext cx="7934558" cy="476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57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707105" y="1589732"/>
            <a:ext cx="7934899" cy="380380"/>
          </a:xfrm>
          <a:prstGeom prst="rect">
            <a:avLst/>
          </a:prstGeom>
        </p:spPr>
        <p:txBody>
          <a:bodyPr vert="horz" wrap="square" lIns="0" tIns="10941" rIns="0" bIns="0" rtlCol="0" anchor="t">
            <a:spAutoFit/>
          </a:bodyPr>
          <a:lstStyle/>
          <a:p>
            <a:pPr marL="342900" indent="-342900">
              <a:buFont typeface="Wingdings"/>
              <a:buChar char="Ø"/>
            </a:pPr>
            <a:endParaRPr lang="en-US" sz="2400" spc="-5" dirty="0">
              <a:cs typeface="Arial"/>
            </a:endParaRPr>
          </a:p>
        </p:txBody>
      </p:sp>
      <p:pic>
        <p:nvPicPr>
          <p:cNvPr id="2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12D5BAD9-A06A-4D2C-A655-616335B7D56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2695" y="792846"/>
            <a:ext cx="8328697" cy="576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14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49">
            <a:extLst>
              <a:ext uri="{FF2B5EF4-FFF2-40B4-BE49-F238E27FC236}">
                <a16:creationId xmlns:a16="http://schemas.microsoft.com/office/drawing/2014/main" id="{B35A606A-4BA3-4C4A-A192-EF7EB67B3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916113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4" name="Resim 4" descr="bardak içeren bir resim&#10;&#10;Yüksek güvenilirlikle oluşturulmuş açıklama">
            <a:extLst>
              <a:ext uri="{FF2B5EF4-FFF2-40B4-BE49-F238E27FC236}">
                <a16:creationId xmlns:a16="http://schemas.microsoft.com/office/drawing/2014/main" id="{67732205-5635-42A9-B800-48A61C2DCF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-212" b="8303"/>
          <a:stretch/>
        </p:blipFill>
        <p:spPr>
          <a:xfrm>
            <a:off x="1150882" y="1386609"/>
            <a:ext cx="6695858" cy="359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48320"/>
      </p:ext>
    </p:extLst>
  </p:cSld>
  <p:clrMapOvr>
    <a:masterClrMapping/>
  </p:clrMapOvr>
  <p:transition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3" descr="metin içeren bir resim&#10;&#10;Çok yüksek güvenilirlikle oluşturulmuş açıklama">
            <a:extLst>
              <a:ext uri="{FF2B5EF4-FFF2-40B4-BE49-F238E27FC236}">
                <a16:creationId xmlns:a16="http://schemas.microsoft.com/office/drawing/2014/main" id="{9F50FCA5-1F01-4F21-A42B-FE02E18C7C1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6745" y="2023853"/>
            <a:ext cx="7844470" cy="415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27863"/>
      </p:ext>
    </p:extLst>
  </p:cSld>
  <p:clrMapOvr>
    <a:masterClrMapping/>
  </p:clrMapOvr>
  <p:transition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FFDB5123-1F2B-43BA-8A92-D466FCCD8AA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6371" y="1116866"/>
            <a:ext cx="5851259" cy="453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287515"/>
      </p:ext>
    </p:extLst>
  </p:cSld>
  <p:clrMapOvr>
    <a:masterClrMapping/>
  </p:clrMapOvr>
  <p:transition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Metin kutusu 1">
            <a:extLst>
              <a:ext uri="{FF2B5EF4-FFF2-40B4-BE49-F238E27FC236}">
                <a16:creationId xmlns:a16="http://schemas.microsoft.com/office/drawing/2014/main" id="{9035DB55-BDB6-4967-A0E9-60EB2352F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484" y="1989138"/>
            <a:ext cx="71294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2000" dirty="0">
              <a:solidFill>
                <a:srgbClr val="FF0000"/>
              </a:solidFill>
              <a:ea typeface="Tahoma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7F12FE66-8714-4B00-AF9D-E271DA6DF64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7099" y="1248621"/>
            <a:ext cx="6211613" cy="54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098257"/>
      </p:ext>
    </p:extLst>
  </p:cSld>
  <p:clrMapOvr>
    <a:masterClrMapping/>
  </p:clrMapOvr>
  <p:transition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4">
            <a:extLst>
              <a:ext uri="{FF2B5EF4-FFF2-40B4-BE49-F238E27FC236}">
                <a16:creationId xmlns:a16="http://schemas.microsoft.com/office/drawing/2014/main" id="{2D7107CC-8E6C-4A70-A223-757AE5D8DA8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1503" y="1066231"/>
            <a:ext cx="6076480" cy="506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67031"/>
      </p:ext>
    </p:extLst>
  </p:cSld>
  <p:clrMapOvr>
    <a:masterClrMapping/>
  </p:clrMapOvr>
  <p:transition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04DFD9B5-3266-41CB-850C-4A4CF89FC67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22825" y="905771"/>
            <a:ext cx="5755117" cy="461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658442"/>
      </p:ext>
    </p:extLst>
  </p:cSld>
  <p:clrMapOvr>
    <a:masterClrMapping/>
  </p:clrMapOvr>
  <p:transition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2" descr="metin, harita içeren bir resim&#10;&#10;Çok yüksek güvenilirlikle oluşturulmuş açıklama">
            <a:extLst>
              <a:ext uri="{FF2B5EF4-FFF2-40B4-BE49-F238E27FC236}">
                <a16:creationId xmlns:a16="http://schemas.microsoft.com/office/drawing/2014/main" id="{E86BE302-653E-4046-9197-BF3DEC88A6A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4842" y="1775563"/>
            <a:ext cx="6571967" cy="488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02292"/>
      </p:ext>
    </p:extLst>
  </p:cSld>
  <p:clrMapOvr>
    <a:masterClrMapping/>
  </p:clrMapOvr>
  <p:transition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3" name="Resim 3" descr="metin, harita içeren bir resim&#10;&#10;Çok yüksek güvenilirlikle oluşturulmuş açıklama">
            <a:extLst>
              <a:ext uri="{FF2B5EF4-FFF2-40B4-BE49-F238E27FC236}">
                <a16:creationId xmlns:a16="http://schemas.microsoft.com/office/drawing/2014/main" id="{E0231E24-71DD-4AFD-8E41-345067B69D3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873" y="1776436"/>
            <a:ext cx="7574204" cy="488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015756"/>
      </p:ext>
    </p:extLst>
  </p:cSld>
  <p:clrMapOvr>
    <a:masterClrMapping/>
  </p:clrMapOvr>
  <p:transition>
    <p:comb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B620E0C0-F71D-4094-9A57-32794AE2698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5572" y="1980286"/>
            <a:ext cx="7912037" cy="385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434364"/>
      </p:ext>
    </p:extLst>
  </p:cSld>
  <p:clrMapOvr>
    <a:masterClrMapping/>
  </p:clrMapOvr>
  <p:transition>
    <p:comb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2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C99A54B8-87A7-461F-B315-2213C2FFB87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8449" y="1718043"/>
            <a:ext cx="6707101" cy="502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334744"/>
      </p:ext>
    </p:extLst>
  </p:cSld>
  <p:clrMapOvr>
    <a:masterClrMapping/>
  </p:clrMapOvr>
  <p:transition>
    <p:comb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2">
            <a:extLst>
              <a:ext uri="{FF2B5EF4-FFF2-40B4-BE49-F238E27FC236}">
                <a16:creationId xmlns:a16="http://schemas.microsoft.com/office/drawing/2014/main" id="{F41F7B6C-C6F5-4899-BA64-3A07A79C78D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9533" y="1842440"/>
            <a:ext cx="6999889" cy="480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81892"/>
      </p:ext>
    </p:extLst>
  </p:cSld>
  <p:clrMapOvr>
    <a:masterClrMapping/>
  </p:clrMapOvr>
  <p:transition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3" name="Resim 3" descr="metin içeren bir resim&#10;&#10;Çok yüksek güvenilirlikle oluşturulmuş açıklama">
            <a:extLst>
              <a:ext uri="{FF2B5EF4-FFF2-40B4-BE49-F238E27FC236}">
                <a16:creationId xmlns:a16="http://schemas.microsoft.com/office/drawing/2014/main" id="{2FEE3A1F-3EC2-4535-B81C-BBCF84BC317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8006" y="1385028"/>
            <a:ext cx="6617012" cy="533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14659"/>
      </p:ext>
    </p:extLst>
  </p:cSld>
  <p:clrMapOvr>
    <a:masterClrMapping/>
  </p:clrMapOvr>
  <p:transition>
    <p:comb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911" y="790005"/>
            <a:ext cx="7993063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b="1" dirty="0" err="1">
                <a:latin typeface="Tahoma"/>
                <a:ea typeface="Tahoma"/>
                <a:cs typeface="Tahoma"/>
              </a:rPr>
              <a:t>Stack</a:t>
            </a:r>
            <a:r>
              <a:rPr lang="tr-TR" b="1" dirty="0">
                <a:latin typeface="Tahoma"/>
                <a:ea typeface="Tahoma"/>
                <a:cs typeface="Tahoma"/>
              </a:rPr>
              <a:t>: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Kullanımı kolaydır.</a:t>
            </a:r>
            <a:endParaRPr lang="tr-TR" dirty="0">
              <a:latin typeface="Tahoma"/>
            </a:endParaRPr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Bilgisayarda </a:t>
            </a:r>
            <a:r>
              <a:rPr lang="tr-TR" dirty="0" err="1">
                <a:latin typeface="Tahoma"/>
                <a:ea typeface="Tahoma"/>
                <a:cs typeface="Tahoma"/>
              </a:rPr>
              <a:t>RAM’de</a:t>
            </a:r>
            <a:r>
              <a:rPr lang="tr-TR" dirty="0">
                <a:latin typeface="Tahoma"/>
                <a:ea typeface="Tahoma"/>
                <a:cs typeface="Tahoma"/>
              </a:rPr>
              <a:t> tutulur. Tıpkı </a:t>
            </a:r>
            <a:r>
              <a:rPr lang="tr-TR" i="1" dirty="0" err="1">
                <a:latin typeface="Tahoma"/>
                <a:ea typeface="Tahoma"/>
                <a:cs typeface="Tahoma"/>
              </a:rPr>
              <a:t>Heap</a:t>
            </a:r>
            <a:r>
              <a:rPr lang="tr-TR" dirty="0">
                <a:latin typeface="Tahoma"/>
                <a:ea typeface="Tahoma"/>
                <a:cs typeface="Tahoma"/>
              </a:rPr>
              <a:t> gibi.</a:t>
            </a:r>
            <a:endParaRPr lang="tr-TR" dirty="0">
              <a:latin typeface="Tahoma"/>
            </a:endParaRPr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Oluşturulan değişkenler </a:t>
            </a:r>
            <a:r>
              <a:rPr lang="tr-TR" i="1" dirty="0" err="1">
                <a:latin typeface="Tahoma"/>
                <a:ea typeface="Tahoma"/>
                <a:cs typeface="Tahoma"/>
              </a:rPr>
              <a:t>stack</a:t>
            </a:r>
            <a:r>
              <a:rPr lang="tr-TR" dirty="0">
                <a:latin typeface="Tahoma"/>
                <a:ea typeface="Tahoma"/>
                <a:cs typeface="Tahoma"/>
              </a:rPr>
              <a:t> kapsamından çıkınca otomatik olarak yok edilir.</a:t>
            </a:r>
            <a:endParaRPr lang="tr-TR" dirty="0">
              <a:latin typeface="Tahoma"/>
            </a:endParaRPr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Ulaşılması </a:t>
            </a:r>
            <a:r>
              <a:rPr lang="tr-TR" i="1" dirty="0" err="1">
                <a:latin typeface="Tahoma"/>
                <a:ea typeface="Tahoma"/>
                <a:cs typeface="Tahoma"/>
              </a:rPr>
              <a:t>heap</a:t>
            </a:r>
            <a:r>
              <a:rPr lang="tr-TR" dirty="0" err="1">
                <a:latin typeface="Tahoma"/>
                <a:ea typeface="Tahoma"/>
                <a:cs typeface="Tahoma"/>
              </a:rPr>
              <a:t>‘e</a:t>
            </a:r>
            <a:r>
              <a:rPr lang="tr-TR" dirty="0">
                <a:latin typeface="Tahoma"/>
                <a:ea typeface="Tahoma"/>
                <a:cs typeface="Tahoma"/>
              </a:rPr>
              <a:t> göre oldukça hızlıdır.</a:t>
            </a:r>
            <a:endParaRPr lang="tr-TR" dirty="0">
              <a:latin typeface="Tahoma"/>
            </a:endParaRPr>
          </a:p>
          <a:p>
            <a:pPr marL="285750" indent="-285750" eaLnBrk="1" hangingPunct="1">
              <a:buFont typeface="Arial"/>
              <a:buChar char="•"/>
            </a:pPr>
            <a:r>
              <a:rPr lang="tr-TR" i="1" dirty="0" err="1">
                <a:latin typeface="Tahoma"/>
                <a:ea typeface="Tahoma"/>
                <a:cs typeface="Tahoma"/>
              </a:rPr>
              <a:t>Stack</a:t>
            </a:r>
            <a:r>
              <a:rPr lang="tr-TR" dirty="0">
                <a:latin typeface="Tahoma"/>
                <a:ea typeface="Tahoma"/>
                <a:cs typeface="Tahoma"/>
              </a:rPr>
              <a:t> üzerinde kullanım fazla olduğunda alan yeterli olmayabilir. Mesela 20 boyutlu bir diziye 21 eleman atamak gibi.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Aşıldığında </a:t>
            </a:r>
            <a:r>
              <a:rPr lang="tr-TR" dirty="0" err="1"/>
              <a:t>StackOverflowError</a:t>
            </a:r>
            <a:r>
              <a:rPr lang="tr-TR" dirty="0"/>
              <a:t> hatası alınır.</a:t>
            </a:r>
            <a:endParaRPr lang="tr-TR" dirty="0">
              <a:latin typeface="Tahoma"/>
            </a:endParaRPr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Oluşturulan değişkenler </a:t>
            </a:r>
            <a:r>
              <a:rPr lang="tr-TR" i="1" dirty="0" err="1">
                <a:latin typeface="Tahoma"/>
                <a:ea typeface="Tahoma"/>
                <a:cs typeface="Tahoma"/>
              </a:rPr>
              <a:t>pointer</a:t>
            </a:r>
            <a:r>
              <a:rPr lang="tr-TR" dirty="0">
                <a:latin typeface="Tahoma"/>
                <a:ea typeface="Tahoma"/>
                <a:cs typeface="Tahoma"/>
              </a:rPr>
              <a:t> olmadan kullanılabilir.</a:t>
            </a:r>
            <a:endParaRPr lang="tr-TR" dirty="0">
              <a:latin typeface="Tahoma"/>
            </a:endParaRPr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Derleme zamanında oluşturulur.</a:t>
            </a:r>
            <a:endParaRPr lang="tr-TR" dirty="0">
              <a:latin typeface="Tahoma"/>
            </a:endParaRPr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Kullanacağınız yerin boyutunu tam olarak biliyorsanız </a:t>
            </a:r>
            <a:r>
              <a:rPr lang="tr-TR" i="1" dirty="0" err="1">
                <a:latin typeface="Tahoma"/>
                <a:ea typeface="Tahoma"/>
                <a:cs typeface="Tahoma"/>
              </a:rPr>
              <a:t>Stack</a:t>
            </a:r>
            <a:r>
              <a:rPr lang="tr-TR" dirty="0" err="1">
                <a:latin typeface="Tahoma"/>
                <a:ea typeface="Tahoma"/>
                <a:cs typeface="Tahoma"/>
              </a:rPr>
              <a:t>‘i</a:t>
            </a:r>
            <a:r>
              <a:rPr lang="tr-TR" dirty="0">
                <a:latin typeface="Tahoma"/>
                <a:ea typeface="Tahoma"/>
                <a:cs typeface="Tahoma"/>
              </a:rPr>
              <a:t> kullanmak daha uygun olacaktır.</a:t>
            </a:r>
            <a:endParaRPr lang="tr-TR" dirty="0">
              <a:latin typeface="Tahoma"/>
            </a:endParaRPr>
          </a:p>
          <a:p>
            <a:pPr eaLnBrk="1" hangingPunct="1"/>
            <a:endParaRPr lang="tr-TR" altLang="tr-TR" dirty="0">
              <a:ea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17992995"/>
      </p:ext>
    </p:extLst>
  </p:cSld>
  <p:clrMapOvr>
    <a:masterClrMapping/>
  </p:clrMapOvr>
  <p:transition>
    <p:comb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911" y="790005"/>
            <a:ext cx="799306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b="1" dirty="0" err="1">
                <a:latin typeface="Tahoma"/>
                <a:ea typeface="Tahoma"/>
                <a:cs typeface="Tahoma"/>
              </a:rPr>
              <a:t>Heap</a:t>
            </a:r>
            <a:r>
              <a:rPr lang="tr-TR" b="1" dirty="0">
                <a:latin typeface="Tahoma"/>
                <a:ea typeface="Tahoma"/>
                <a:cs typeface="Tahoma"/>
              </a:rPr>
              <a:t>:</a:t>
            </a:r>
            <a:endParaRPr lang="tr-TR" dirty="0"/>
          </a:p>
          <a:p>
            <a:pPr marL="285750" indent="-285750" eaLnBrk="1" hangingPunct="1">
              <a:buFont typeface="Arial"/>
              <a:buChar char="•"/>
            </a:pPr>
            <a:endParaRPr lang="tr-TR" dirty="0">
              <a:latin typeface="Tahoma"/>
              <a:ea typeface="Tahoma"/>
              <a:cs typeface="Tahoma"/>
            </a:endParaRPr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Bilgisayarda </a:t>
            </a:r>
            <a:r>
              <a:rPr lang="tr-TR" dirty="0" err="1">
                <a:latin typeface="Tahoma"/>
                <a:ea typeface="Tahoma"/>
                <a:cs typeface="Tahoma"/>
              </a:rPr>
              <a:t>RAM’de</a:t>
            </a:r>
            <a:r>
              <a:rPr lang="tr-TR" dirty="0">
                <a:latin typeface="Tahoma"/>
                <a:ea typeface="Tahoma"/>
                <a:cs typeface="Tahoma"/>
              </a:rPr>
              <a:t> </a:t>
            </a:r>
            <a:r>
              <a:rPr lang="tr-TR" dirty="0" err="1">
                <a:latin typeface="Tahoma"/>
                <a:ea typeface="Tahoma"/>
                <a:cs typeface="Tahoma"/>
              </a:rPr>
              <a:t>tutulur.Tıpkı</a:t>
            </a:r>
            <a:r>
              <a:rPr lang="tr-TR" dirty="0">
                <a:latin typeface="Tahoma"/>
                <a:ea typeface="Tahoma"/>
                <a:cs typeface="Tahoma"/>
              </a:rPr>
              <a:t> </a:t>
            </a:r>
            <a:r>
              <a:rPr lang="tr-TR" i="1" dirty="0" err="1">
                <a:latin typeface="Tahoma"/>
                <a:ea typeface="Tahoma"/>
                <a:cs typeface="Tahoma"/>
              </a:rPr>
              <a:t>Stack</a:t>
            </a:r>
            <a:r>
              <a:rPr lang="tr-TR" dirty="0">
                <a:latin typeface="Tahoma"/>
                <a:ea typeface="Tahoma"/>
                <a:cs typeface="Tahoma"/>
              </a:rPr>
              <a:t> gibi.</a:t>
            </a:r>
            <a:endParaRPr lang="tr-TR" dirty="0">
              <a:ea typeface="Tahoma"/>
            </a:endParaRPr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Bir blok içerisinde oluşturulan </a:t>
            </a:r>
            <a:r>
              <a:rPr lang="tr-TR" i="1" dirty="0" err="1">
                <a:latin typeface="Tahoma"/>
                <a:ea typeface="Tahoma"/>
                <a:cs typeface="Tahoma"/>
              </a:rPr>
              <a:t>heap</a:t>
            </a:r>
            <a:r>
              <a:rPr lang="tr-TR" dirty="0">
                <a:latin typeface="Tahoma"/>
                <a:ea typeface="Tahoma"/>
                <a:cs typeface="Tahoma"/>
              </a:rPr>
              <a:t> değişkenler, bloğun dışına çıktığında otomatik olarak yok edilemez, bunun manuel olarak yapılması gerekir.</a:t>
            </a:r>
            <a:endParaRPr lang="tr-TR" dirty="0"/>
          </a:p>
          <a:p>
            <a:pPr marL="285750" indent="-285750" eaLnBrk="1" hangingPunct="1">
              <a:buFont typeface="Arial"/>
              <a:buChar char="•"/>
            </a:pPr>
            <a:r>
              <a:rPr lang="tr-TR" i="1" dirty="0" err="1">
                <a:latin typeface="Tahoma"/>
                <a:ea typeface="Tahoma"/>
                <a:cs typeface="Tahoma"/>
              </a:rPr>
              <a:t>Stack</a:t>
            </a:r>
            <a:r>
              <a:rPr lang="tr-TR" dirty="0">
                <a:latin typeface="Tahoma"/>
                <a:ea typeface="Tahoma"/>
                <a:cs typeface="Tahoma"/>
              </a:rPr>
              <a:t> ile karşılaştırıldığında oldukça yavaştır.</a:t>
            </a:r>
            <a:endParaRPr lang="tr-TR" dirty="0"/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Doğru kullanılmaması durumunda bellek sorunları yaratır.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tr-TR" dirty="0"/>
              <a:t>Aşıldığında </a:t>
            </a:r>
            <a:r>
              <a:rPr lang="tr-TR" dirty="0" err="1"/>
              <a:t>OutOfMemoryError</a:t>
            </a:r>
            <a:r>
              <a:rPr lang="tr-TR" dirty="0"/>
              <a:t> hatası alınır.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Değişkenler </a:t>
            </a:r>
            <a:r>
              <a:rPr lang="tr-TR" i="1" dirty="0" err="1">
                <a:latin typeface="Tahoma"/>
                <a:ea typeface="Tahoma"/>
                <a:cs typeface="Tahoma"/>
              </a:rPr>
              <a:t>pointer</a:t>
            </a:r>
            <a:r>
              <a:rPr lang="tr-TR" dirty="0">
                <a:latin typeface="Tahoma"/>
                <a:ea typeface="Tahoma"/>
                <a:cs typeface="Tahoma"/>
              </a:rPr>
              <a:t> ile kullanılır.</a:t>
            </a:r>
            <a:endParaRPr lang="tr-TR" dirty="0"/>
          </a:p>
          <a:p>
            <a:pPr marL="285750" indent="-285750"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Çalışma zamanında oluşturulur.</a:t>
            </a:r>
            <a:endParaRPr lang="tr-TR" dirty="0"/>
          </a:p>
          <a:p>
            <a:pPr eaLnBrk="1" hangingPunct="1">
              <a:buFont typeface="Arial"/>
              <a:buChar char="•"/>
            </a:pPr>
            <a:r>
              <a:rPr lang="tr-TR" dirty="0">
                <a:latin typeface="Tahoma"/>
                <a:ea typeface="Tahoma"/>
                <a:cs typeface="Tahoma"/>
              </a:rPr>
              <a:t>  İhtiyacınız olan boyutu tam olarak bilmiyorsanız </a:t>
            </a:r>
            <a:r>
              <a:rPr lang="tr-TR" i="1" dirty="0" err="1">
                <a:latin typeface="Tahoma"/>
                <a:ea typeface="Tahoma"/>
                <a:cs typeface="Tahoma"/>
              </a:rPr>
              <a:t>Heap</a:t>
            </a:r>
            <a:r>
              <a:rPr lang="tr-TR" dirty="0">
                <a:latin typeface="Tahoma"/>
                <a:ea typeface="Tahoma"/>
                <a:cs typeface="Tahoma"/>
              </a:rPr>
              <a:t> kullanımı daha uygundur.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2039990"/>
      </p:ext>
    </p:extLst>
  </p:cSld>
  <p:clrMapOvr>
    <a:masterClrMapping/>
  </p:clrMapOvr>
  <p:transition>
    <p:comb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971600" y="915566"/>
            <a:ext cx="712879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Java </a:t>
            </a:r>
            <a:r>
              <a:rPr lang="tr-TR" sz="2400" b="1" dirty="0" err="1">
                <a:solidFill>
                  <a:srgbClr val="FF0000"/>
                </a:solidFill>
              </a:rPr>
              <a:t>Stack</a:t>
            </a:r>
            <a:r>
              <a:rPr lang="tr-TR" sz="2400" b="1" dirty="0">
                <a:solidFill>
                  <a:srgbClr val="FF0000"/>
                </a:solidFill>
              </a:rPr>
              <a:t> ve </a:t>
            </a:r>
            <a:r>
              <a:rPr lang="tr-TR" sz="2400" b="1" dirty="0" err="1">
                <a:solidFill>
                  <a:srgbClr val="FF0000"/>
                </a:solidFill>
              </a:rPr>
              <a:t>Heap</a:t>
            </a:r>
            <a:r>
              <a:rPr lang="tr-TR" sz="2400" b="1" dirty="0">
                <a:solidFill>
                  <a:srgbClr val="FF0000"/>
                </a:solidFill>
              </a:rPr>
              <a:t> Örneği:</a:t>
            </a:r>
          </a:p>
          <a:p>
            <a:endParaRPr lang="tr-TR" dirty="0"/>
          </a:p>
          <a:p>
            <a:r>
              <a:rPr lang="tr-TR" dirty="0" err="1"/>
              <a:t>package</a:t>
            </a:r>
            <a:r>
              <a:rPr lang="tr-TR" dirty="0"/>
              <a:t> stackheap1;</a:t>
            </a:r>
          </a:p>
          <a:p>
            <a:endParaRPr lang="tr-TR" dirty="0"/>
          </a:p>
          <a:p>
            <a:r>
              <a:rPr lang="tr-TR" dirty="0"/>
              <a:t>    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class</a:t>
            </a:r>
            <a:r>
              <a:rPr lang="tr-TR" dirty="0"/>
              <a:t> StackHeap1{</a:t>
            </a:r>
          </a:p>
          <a:p>
            <a:r>
              <a:rPr lang="tr-TR" dirty="0"/>
              <a:t>    </a:t>
            </a:r>
          </a:p>
          <a:p>
            <a:r>
              <a:rPr lang="tr-TR" dirty="0"/>
              <a:t>        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 dirty="0"/>
              <a:t> </a:t>
            </a:r>
            <a:r>
              <a:rPr lang="tr-TR" dirty="0" err="1"/>
              <a:t>print</a:t>
            </a:r>
            <a:r>
              <a:rPr lang="tr-TR" dirty="0"/>
              <a:t>(</a:t>
            </a:r>
            <a:r>
              <a:rPr lang="tr-TR" dirty="0" err="1"/>
              <a:t>String</a:t>
            </a:r>
            <a:r>
              <a:rPr lang="tr-TR" dirty="0"/>
              <a:t> s, Object o)</a:t>
            </a:r>
          </a:p>
          <a:p>
            <a:r>
              <a:rPr lang="tr-TR" dirty="0"/>
              <a:t>	{</a:t>
            </a:r>
          </a:p>
          <a:p>
            <a:r>
              <a:rPr lang="tr-TR" dirty="0"/>
              <a:t>            </a:t>
            </a:r>
            <a:r>
              <a:rPr lang="tr-TR" dirty="0" err="1"/>
              <a:t>System.out.println</a:t>
            </a:r>
            <a:r>
              <a:rPr lang="tr-TR" dirty="0"/>
              <a:t>(s);</a:t>
            </a:r>
          </a:p>
          <a:p>
            <a:r>
              <a:rPr lang="tr-TR" dirty="0"/>
              <a:t>            </a:t>
            </a:r>
            <a:r>
              <a:rPr lang="tr-TR" dirty="0" err="1"/>
              <a:t>System.out.println</a:t>
            </a:r>
            <a:r>
              <a:rPr lang="tr-TR" dirty="0"/>
              <a:t>(o);</a:t>
            </a:r>
          </a:p>
          <a:p>
            <a:r>
              <a:rPr lang="tr-TR" dirty="0"/>
              <a:t>	}	</a:t>
            </a:r>
          </a:p>
          <a:p>
            <a:r>
              <a:rPr lang="tr-TR" dirty="0"/>
              <a:t>	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 dirty="0"/>
              <a:t> main(</a:t>
            </a:r>
            <a:r>
              <a:rPr lang="tr-TR" dirty="0" err="1"/>
              <a:t>String</a:t>
            </a:r>
            <a:r>
              <a:rPr lang="tr-TR" dirty="0"/>
              <a:t>[] </a:t>
            </a:r>
            <a:r>
              <a:rPr lang="tr-TR" dirty="0" err="1"/>
              <a:t>args</a:t>
            </a:r>
            <a:r>
              <a:rPr lang="tr-TR" dirty="0"/>
              <a:t>)</a:t>
            </a:r>
          </a:p>
          <a:p>
            <a:r>
              <a:rPr lang="tr-TR" dirty="0"/>
              <a:t>	{</a:t>
            </a:r>
          </a:p>
          <a:p>
            <a:r>
              <a:rPr lang="tr-TR" dirty="0"/>
              <a:t>		</a:t>
            </a:r>
            <a:r>
              <a:rPr lang="tr-TR" dirty="0" err="1"/>
              <a:t>int</a:t>
            </a:r>
            <a:r>
              <a:rPr lang="tr-TR" dirty="0"/>
              <a:t> i = 5;</a:t>
            </a:r>
          </a:p>
          <a:p>
            <a:r>
              <a:rPr lang="tr-TR" dirty="0"/>
              <a:t>		</a:t>
            </a:r>
            <a:r>
              <a:rPr lang="tr-TR" dirty="0" err="1"/>
              <a:t>String</a:t>
            </a:r>
            <a:r>
              <a:rPr lang="tr-TR" dirty="0"/>
              <a:t> s = "</a:t>
            </a:r>
            <a:r>
              <a:rPr lang="tr-TR" dirty="0" err="1"/>
              <a:t>str</a:t>
            </a:r>
            <a:r>
              <a:rPr lang="tr-TR" dirty="0"/>
              <a:t>";</a:t>
            </a:r>
          </a:p>
          <a:p>
            <a:r>
              <a:rPr lang="tr-TR" dirty="0"/>
              <a:t>		Object o = </a:t>
            </a:r>
            <a:r>
              <a:rPr lang="tr-TR" dirty="0" err="1"/>
              <a:t>new</a:t>
            </a:r>
            <a:r>
              <a:rPr lang="tr-TR" dirty="0"/>
              <a:t> Object();</a:t>
            </a:r>
          </a:p>
          <a:p>
            <a:r>
              <a:rPr lang="tr-TR" dirty="0"/>
              <a:t>		</a:t>
            </a:r>
            <a:r>
              <a:rPr lang="tr-TR" dirty="0" err="1"/>
              <a:t>print</a:t>
            </a:r>
            <a:r>
              <a:rPr lang="tr-TR" dirty="0"/>
              <a:t>(s, o);</a:t>
            </a:r>
          </a:p>
          <a:p>
            <a:r>
              <a:rPr lang="tr-TR" dirty="0"/>
              <a:t>	}</a:t>
            </a:r>
          </a:p>
          <a:p>
            <a:r>
              <a:rPr lang="tr-T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96799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827584" y="980728"/>
            <a:ext cx="763284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200" dirty="0"/>
              <a:t>Yürütme, main() yöntemi ile başlar. Bu yöntem yığının (</a:t>
            </a:r>
            <a:r>
              <a:rPr lang="tr-TR" sz="2200" dirty="0" err="1"/>
              <a:t>stack</a:t>
            </a:r>
            <a:r>
              <a:rPr lang="tr-TR" sz="2200" dirty="0"/>
              <a:t>) en üstüne eklenecektir.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200" dirty="0"/>
              <a:t>main() yönteminin içinde, </a:t>
            </a:r>
            <a:r>
              <a:rPr lang="tr-TR" sz="2200" dirty="0" err="1"/>
              <a:t>int</a:t>
            </a:r>
            <a:r>
              <a:rPr lang="tr-TR" sz="2200" dirty="0"/>
              <a:t> tipinde </a:t>
            </a:r>
            <a:r>
              <a:rPr lang="en-US" sz="2200" dirty="0"/>
              <a:t>primitive </a:t>
            </a:r>
            <a:r>
              <a:rPr lang="tr-TR" sz="2200" dirty="0"/>
              <a:t>türde veriler oluşturulur. Bu, yığının kendisinde mevcut olacaktır.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200" dirty="0"/>
              <a:t>Ardından, </a:t>
            </a:r>
            <a:r>
              <a:rPr lang="tr-TR" sz="2200" dirty="0" err="1"/>
              <a:t>String</a:t>
            </a:r>
            <a:r>
              <a:rPr lang="tr-TR" sz="2200" dirty="0"/>
              <a:t> sınıfının bir nesnesi oluşturulur. Bu nesneye öbek (</a:t>
            </a:r>
            <a:r>
              <a:rPr lang="tr-TR" sz="2200" dirty="0" err="1"/>
              <a:t>Heap</a:t>
            </a:r>
            <a:r>
              <a:rPr lang="tr-TR" sz="2200" dirty="0"/>
              <a:t>) belleğinde yer ayrılacak ve bu nesneye yapılan referans yığında (</a:t>
            </a:r>
            <a:r>
              <a:rPr lang="tr-TR" sz="2200" dirty="0" err="1"/>
              <a:t>stack</a:t>
            </a:r>
            <a:r>
              <a:rPr lang="tr-TR" sz="2200" dirty="0"/>
              <a:t>) saklanacaktır.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200" dirty="0"/>
              <a:t>Aynı şey, bir Object sınıfı örneği oluşturulduğunda da olur.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200" dirty="0"/>
              <a:t>Ardından, </a:t>
            </a:r>
            <a:r>
              <a:rPr lang="tr-TR" sz="2200" dirty="0" err="1"/>
              <a:t>print</a:t>
            </a:r>
            <a:r>
              <a:rPr lang="tr-TR" sz="2200" dirty="0"/>
              <a:t>() yöntemi yığının (</a:t>
            </a:r>
            <a:r>
              <a:rPr lang="tr-TR" sz="2200" dirty="0" err="1"/>
              <a:t>stack</a:t>
            </a:r>
            <a:r>
              <a:rPr lang="tr-TR" sz="2200" dirty="0"/>
              <a:t>) en üstüne eklenir.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r-TR" sz="2200" dirty="0" err="1"/>
              <a:t>String</a:t>
            </a:r>
            <a:r>
              <a:rPr lang="tr-TR" sz="2200" dirty="0"/>
              <a:t> sınıfı örneğine ve Object sınıfı örneğine yapılan referanslar bu yöntemde kullanılabilir. </a:t>
            </a:r>
          </a:p>
          <a:p>
            <a:endParaRPr lang="tr-TR" sz="2200" dirty="0"/>
          </a:p>
          <a:p>
            <a:r>
              <a:rPr lang="tr-TR" sz="2200" dirty="0"/>
              <a:t>Bellek şu şekilde görünecektir.</a:t>
            </a:r>
          </a:p>
          <a:p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36688921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Memory allocation illustra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7" name="Picture 3" descr="C:\Users\İhsan\Desktop\si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0768"/>
            <a:ext cx="7632848" cy="429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493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83568" y="1052736"/>
            <a:ext cx="80648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err="1"/>
              <a:t>package</a:t>
            </a:r>
            <a:r>
              <a:rPr lang="tr-TR" dirty="0"/>
              <a:t> stackheap2;</a:t>
            </a:r>
          </a:p>
          <a:p>
            <a:endParaRPr lang="tr-TR" dirty="0"/>
          </a:p>
          <a:p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class</a:t>
            </a:r>
            <a:r>
              <a:rPr lang="tr-TR" dirty="0"/>
              <a:t> StackHeap2 {</a:t>
            </a:r>
          </a:p>
          <a:p>
            <a:endParaRPr lang="tr-TR" dirty="0"/>
          </a:p>
          <a:p>
            <a:r>
              <a:rPr lang="tr-TR" dirty="0"/>
              <a:t>	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 dirty="0"/>
              <a:t> main(</a:t>
            </a:r>
            <a:r>
              <a:rPr lang="tr-TR" dirty="0" err="1"/>
              <a:t>String</a:t>
            </a:r>
            <a:r>
              <a:rPr lang="tr-TR" dirty="0"/>
              <a:t>[] </a:t>
            </a:r>
            <a:r>
              <a:rPr lang="tr-TR" dirty="0" err="1"/>
              <a:t>args</a:t>
            </a:r>
            <a:r>
              <a:rPr lang="tr-TR" dirty="0"/>
              <a:t>) { // </a:t>
            </a:r>
            <a:r>
              <a:rPr lang="tr-TR" dirty="0" err="1"/>
              <a:t>Line</a:t>
            </a:r>
            <a:r>
              <a:rPr lang="tr-TR" dirty="0"/>
              <a:t> 1</a:t>
            </a:r>
          </a:p>
          <a:p>
            <a:r>
              <a:rPr lang="tr-TR" dirty="0"/>
              <a:t>		</a:t>
            </a:r>
            <a:r>
              <a:rPr lang="tr-TR" dirty="0" err="1"/>
              <a:t>int</a:t>
            </a:r>
            <a:r>
              <a:rPr lang="tr-TR" dirty="0"/>
              <a:t> i=1; // </a:t>
            </a:r>
            <a:r>
              <a:rPr lang="tr-TR" dirty="0" err="1"/>
              <a:t>Line</a:t>
            </a:r>
            <a:r>
              <a:rPr lang="tr-TR" dirty="0"/>
              <a:t> 2</a:t>
            </a:r>
          </a:p>
          <a:p>
            <a:r>
              <a:rPr lang="tr-TR" dirty="0"/>
              <a:t>		Object </a:t>
            </a:r>
            <a:r>
              <a:rPr lang="tr-TR" dirty="0" err="1"/>
              <a:t>obj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Object(); // </a:t>
            </a:r>
            <a:r>
              <a:rPr lang="tr-TR" dirty="0" err="1"/>
              <a:t>Line</a:t>
            </a:r>
            <a:r>
              <a:rPr lang="tr-TR" dirty="0"/>
              <a:t> 3</a:t>
            </a:r>
          </a:p>
          <a:p>
            <a:r>
              <a:rPr lang="tr-TR" dirty="0"/>
              <a:t>		StackHeap2 </a:t>
            </a:r>
            <a:r>
              <a:rPr lang="tr-TR" dirty="0" err="1"/>
              <a:t>mem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StackHeap2(); // </a:t>
            </a:r>
            <a:r>
              <a:rPr lang="tr-TR" dirty="0" err="1"/>
              <a:t>Line</a:t>
            </a:r>
            <a:r>
              <a:rPr lang="tr-TR" dirty="0"/>
              <a:t> 4</a:t>
            </a:r>
          </a:p>
          <a:p>
            <a:r>
              <a:rPr lang="tr-TR" dirty="0"/>
              <a:t>		</a:t>
            </a:r>
            <a:r>
              <a:rPr lang="tr-TR" dirty="0" err="1"/>
              <a:t>mem.foo</a:t>
            </a:r>
            <a:r>
              <a:rPr lang="tr-TR" dirty="0"/>
              <a:t>(</a:t>
            </a:r>
            <a:r>
              <a:rPr lang="tr-TR" dirty="0" err="1"/>
              <a:t>obj</a:t>
            </a:r>
            <a:r>
              <a:rPr lang="tr-TR" dirty="0"/>
              <a:t>); // </a:t>
            </a:r>
            <a:r>
              <a:rPr lang="tr-TR" dirty="0" err="1"/>
              <a:t>Line</a:t>
            </a:r>
            <a:r>
              <a:rPr lang="tr-TR" dirty="0"/>
              <a:t> 5</a:t>
            </a:r>
          </a:p>
          <a:p>
            <a:r>
              <a:rPr lang="tr-TR" dirty="0"/>
              <a:t>	} // </a:t>
            </a:r>
            <a:r>
              <a:rPr lang="tr-TR" dirty="0" err="1"/>
              <a:t>Line</a:t>
            </a:r>
            <a:r>
              <a:rPr lang="tr-TR" dirty="0"/>
              <a:t> 9</a:t>
            </a:r>
          </a:p>
          <a:p>
            <a:endParaRPr lang="tr-TR" dirty="0"/>
          </a:p>
          <a:p>
            <a:r>
              <a:rPr lang="tr-TR" dirty="0"/>
              <a:t>	</a:t>
            </a:r>
            <a:r>
              <a:rPr lang="tr-TR" dirty="0" err="1"/>
              <a:t>private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 dirty="0"/>
              <a:t> </a:t>
            </a:r>
            <a:r>
              <a:rPr lang="tr-TR" dirty="0" err="1"/>
              <a:t>foo</a:t>
            </a:r>
            <a:r>
              <a:rPr lang="tr-TR" dirty="0"/>
              <a:t>(Object param) { // </a:t>
            </a:r>
            <a:r>
              <a:rPr lang="tr-TR" dirty="0" err="1"/>
              <a:t>Line</a:t>
            </a:r>
            <a:r>
              <a:rPr lang="tr-TR" dirty="0"/>
              <a:t> 6</a:t>
            </a:r>
          </a:p>
          <a:p>
            <a:r>
              <a:rPr lang="tr-TR" dirty="0"/>
              <a:t>		</a:t>
            </a:r>
            <a:r>
              <a:rPr lang="tr-TR" dirty="0" err="1"/>
              <a:t>String</a:t>
            </a:r>
            <a:r>
              <a:rPr lang="tr-TR" dirty="0"/>
              <a:t> </a:t>
            </a:r>
            <a:r>
              <a:rPr lang="tr-TR" dirty="0" err="1"/>
              <a:t>str</a:t>
            </a:r>
            <a:r>
              <a:rPr lang="tr-TR" dirty="0"/>
              <a:t> = </a:t>
            </a:r>
            <a:r>
              <a:rPr lang="tr-TR" dirty="0" err="1"/>
              <a:t>param.toString</a:t>
            </a:r>
            <a:r>
              <a:rPr lang="tr-TR" dirty="0"/>
              <a:t>(); //// </a:t>
            </a:r>
            <a:r>
              <a:rPr lang="tr-TR" dirty="0" err="1"/>
              <a:t>Line</a:t>
            </a:r>
            <a:r>
              <a:rPr lang="tr-TR" dirty="0"/>
              <a:t> 7</a:t>
            </a:r>
          </a:p>
          <a:p>
            <a:r>
              <a:rPr lang="tr-TR" dirty="0"/>
              <a:t>		</a:t>
            </a:r>
            <a:r>
              <a:rPr lang="tr-TR" dirty="0" err="1"/>
              <a:t>System.out.println</a:t>
            </a:r>
            <a:r>
              <a:rPr lang="tr-TR" dirty="0"/>
              <a:t>(</a:t>
            </a:r>
            <a:r>
              <a:rPr lang="tr-TR" dirty="0" err="1"/>
              <a:t>str</a:t>
            </a:r>
            <a:r>
              <a:rPr lang="tr-TR" dirty="0"/>
              <a:t>);</a:t>
            </a:r>
          </a:p>
          <a:p>
            <a:r>
              <a:rPr lang="tr-TR" dirty="0"/>
              <a:t>	} // </a:t>
            </a:r>
            <a:r>
              <a:rPr lang="tr-TR" dirty="0" err="1"/>
              <a:t>Line</a:t>
            </a:r>
            <a:r>
              <a:rPr lang="tr-TR" dirty="0"/>
              <a:t> 8</a:t>
            </a:r>
          </a:p>
          <a:p>
            <a:endParaRPr lang="tr-TR" dirty="0"/>
          </a:p>
          <a:p>
            <a:r>
              <a:rPr lang="tr-T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66975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11560" y="821025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Programı çalıştırdığımız anda tüm Runtime sınıflarını </a:t>
            </a:r>
            <a:r>
              <a:rPr lang="tr-TR" dirty="0" err="1"/>
              <a:t>Heap</a:t>
            </a:r>
            <a:r>
              <a:rPr lang="tr-TR" dirty="0"/>
              <a:t> alanına yükler. main() yöntemi 1. satırda bulunduğunda, Java Runtime, main() yöntemi iş parçacığı tarafından kullanılacak yığın (</a:t>
            </a:r>
            <a:r>
              <a:rPr lang="tr-TR" dirty="0" err="1"/>
              <a:t>stack</a:t>
            </a:r>
            <a:r>
              <a:rPr lang="tr-TR" dirty="0"/>
              <a:t>) belleği oluşturur.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2. satırda primitif yerel değişken oluşturuyoruz, bu nedenle main() yönteminin yığın (</a:t>
            </a:r>
            <a:r>
              <a:rPr lang="tr-TR" dirty="0" err="1"/>
              <a:t>stack</a:t>
            </a:r>
            <a:r>
              <a:rPr lang="tr-TR" dirty="0"/>
              <a:t>) belleğinde oluşturulur ve saklanır.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3. satırda bir Object oluşturduğumuz için </a:t>
            </a:r>
            <a:r>
              <a:rPr lang="tr-TR" dirty="0" err="1"/>
              <a:t>heap</a:t>
            </a:r>
            <a:r>
              <a:rPr lang="tr-TR" dirty="0"/>
              <a:t> bellekte oluşturulur ve </a:t>
            </a:r>
            <a:r>
              <a:rPr lang="tr-TR" dirty="0" err="1"/>
              <a:t>stack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bunun referansını içerir. 4. satırda Memory nesnesini oluşturduğumuzda da benzer bir işlem gerçekleşir.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5. satırda </a:t>
            </a:r>
            <a:r>
              <a:rPr lang="tr-TR" dirty="0" err="1"/>
              <a:t>foo</a:t>
            </a:r>
            <a:r>
              <a:rPr lang="tr-TR" dirty="0"/>
              <a:t>() yöntemini çağırdığımızda, yığının (</a:t>
            </a:r>
            <a:r>
              <a:rPr lang="tr-TR" dirty="0" err="1"/>
              <a:t>stack</a:t>
            </a:r>
            <a:r>
              <a:rPr lang="tr-TR" dirty="0"/>
              <a:t>) en üstünde </a:t>
            </a:r>
            <a:r>
              <a:rPr lang="tr-TR" dirty="0" err="1"/>
              <a:t>foo</a:t>
            </a:r>
            <a:r>
              <a:rPr lang="tr-TR" dirty="0"/>
              <a:t>() yöntemi tarafından kullanılmak üzere bir blok oluşturulur. Java değere göre geçtiği için, 6. satırdaki </a:t>
            </a:r>
            <a:r>
              <a:rPr lang="tr-TR" dirty="0" err="1"/>
              <a:t>foo</a:t>
            </a:r>
            <a:r>
              <a:rPr lang="tr-TR" dirty="0"/>
              <a:t>() yığın (</a:t>
            </a:r>
            <a:r>
              <a:rPr lang="tr-TR" dirty="0" err="1"/>
              <a:t>stack</a:t>
            </a:r>
            <a:r>
              <a:rPr lang="tr-TR" dirty="0"/>
              <a:t>) bloğunda </a:t>
            </a:r>
            <a:r>
              <a:rPr lang="tr-TR" dirty="0" err="1"/>
              <a:t>Object'e</a:t>
            </a:r>
            <a:r>
              <a:rPr lang="tr-TR" dirty="0"/>
              <a:t> yeni bir referans oluşturulur.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7. satırda bir </a:t>
            </a:r>
            <a:r>
              <a:rPr lang="tr-TR" dirty="0" err="1"/>
              <a:t>string</a:t>
            </a:r>
            <a:r>
              <a:rPr lang="tr-TR" dirty="0"/>
              <a:t> oluşturulur, </a:t>
            </a:r>
            <a:r>
              <a:rPr lang="tr-TR" dirty="0" err="1"/>
              <a:t>heap</a:t>
            </a:r>
            <a:r>
              <a:rPr lang="tr-TR" dirty="0"/>
              <a:t> alanındaki </a:t>
            </a:r>
            <a:r>
              <a:rPr lang="tr-TR" dirty="0" err="1"/>
              <a:t>String</a:t>
            </a:r>
            <a:r>
              <a:rPr lang="tr-TR" dirty="0"/>
              <a:t> </a:t>
            </a:r>
            <a:r>
              <a:rPr lang="tr-TR" dirty="0" err="1"/>
              <a:t>Pool'a</a:t>
            </a:r>
            <a:r>
              <a:rPr lang="tr-TR" dirty="0"/>
              <a:t> gider ve bunun için </a:t>
            </a:r>
            <a:r>
              <a:rPr lang="tr-TR" dirty="0" err="1"/>
              <a:t>foo</a:t>
            </a:r>
            <a:r>
              <a:rPr lang="tr-TR" dirty="0"/>
              <a:t>() </a:t>
            </a:r>
            <a:r>
              <a:rPr lang="tr-TR" dirty="0" err="1"/>
              <a:t>stack</a:t>
            </a:r>
            <a:r>
              <a:rPr lang="tr-TR" dirty="0"/>
              <a:t> alanında bir referans oluşturulur.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err="1"/>
              <a:t>foo</a:t>
            </a:r>
            <a:r>
              <a:rPr lang="tr-TR" dirty="0"/>
              <a:t>() yöntemi 8. satırda sonlandırılır, bu sefer yığında </a:t>
            </a:r>
            <a:r>
              <a:rPr lang="tr-TR" dirty="0" err="1"/>
              <a:t>foo</a:t>
            </a:r>
            <a:r>
              <a:rPr lang="tr-TR" dirty="0"/>
              <a:t>() için ayrılan bellek bloğu serbest kalır.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/>
              <a:t>9. satırda, main() yöntemi sona erer ve main() yöntemi için oluşturulan yığın (</a:t>
            </a:r>
            <a:r>
              <a:rPr lang="tr-TR" dirty="0" err="1"/>
              <a:t>stack</a:t>
            </a:r>
            <a:r>
              <a:rPr lang="tr-TR" dirty="0"/>
              <a:t>) belleği yok edilir. Ayrıca program bu satırda sona erer, bu nedenle Java Runtime tüm belleği boşaltır ve programın yürütülmesini sona erdirir.</a:t>
            </a:r>
          </a:p>
        </p:txBody>
      </p:sp>
    </p:spTree>
    <p:extLst>
      <p:ext uri="{BB962C8B-B14F-4D97-AF65-F5344CB8AC3E}">
        <p14:creationId xmlns:p14="http://schemas.microsoft.com/office/powerpoint/2010/main" val="4064030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cdn.journaldev.com/wp-content/uploads/2014/08/Java-Heap-Stack-Memory-450x254.pn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5" descr="Java Stack &amp; Heap Memory ne(değil)dir? – In the software ocea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7" descr="Java Stack &amp; Heap Memory ne(değil)dir? – In the software ocea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32" name="Picture 8" descr="C:\Users\İhsan\Desktop\java-heap-stack-memory-e153148285789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007715"/>
            <a:ext cx="8618425" cy="515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0773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662956"/>
              </p:ext>
            </p:extLst>
          </p:nvPr>
        </p:nvGraphicFramePr>
        <p:xfrm>
          <a:off x="539552" y="908720"/>
          <a:ext cx="8208911" cy="5388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1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937"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</a:rPr>
                        <a:t>Parametre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</a:rPr>
                        <a:t>Yığın (</a:t>
                      </a:r>
                      <a:r>
                        <a:rPr lang="tr-TR" sz="1600" dirty="0" err="1">
                          <a:effectLst/>
                        </a:rPr>
                        <a:t>Stack</a:t>
                      </a:r>
                      <a:r>
                        <a:rPr lang="tr-TR" sz="1600" dirty="0">
                          <a:effectLst/>
                        </a:rPr>
                        <a:t>) Hafızası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</a:rPr>
                        <a:t>Öbek (</a:t>
                      </a:r>
                      <a:r>
                        <a:rPr lang="tr-TR" sz="1600" dirty="0" err="1">
                          <a:effectLst/>
                        </a:rPr>
                        <a:t>Heap</a:t>
                      </a:r>
                      <a:r>
                        <a:rPr lang="tr-TR" sz="1600" dirty="0">
                          <a:effectLst/>
                        </a:rPr>
                        <a:t>) Alanı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770">
                <a:tc>
                  <a:txBody>
                    <a:bodyPr/>
                    <a:lstStyle/>
                    <a:p>
                      <a:r>
                        <a:rPr lang="tr-TR" sz="1600" b="1" dirty="0">
                          <a:effectLst/>
                        </a:rPr>
                        <a:t>Uygulama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Yığın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bir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iş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parçacığının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yürütülmesi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sırasında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birer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birer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parçalar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halinde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kullanılır</a:t>
                      </a:r>
                      <a:endParaRPr lang="en-US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Tüm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uygulama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çalışma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zamanı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sırasında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tr-TR" sz="1400" dirty="0">
                          <a:effectLst/>
                        </a:rPr>
                        <a:t>Öbek (</a:t>
                      </a:r>
                      <a:r>
                        <a:rPr lang="tr-TR" sz="1400" dirty="0" err="1">
                          <a:effectLst/>
                        </a:rPr>
                        <a:t>Heap</a:t>
                      </a:r>
                      <a:r>
                        <a:rPr lang="tr-TR" sz="1400" dirty="0">
                          <a:effectLst/>
                        </a:rPr>
                        <a:t>) </a:t>
                      </a:r>
                      <a:r>
                        <a:rPr lang="en-US" sz="1400" dirty="0" err="1">
                          <a:effectLst/>
                        </a:rPr>
                        <a:t>alanını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kullanır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770">
                <a:tc>
                  <a:txBody>
                    <a:bodyPr/>
                    <a:lstStyle/>
                    <a:p>
                      <a:r>
                        <a:rPr lang="tr-TR" sz="1600" b="1" dirty="0">
                          <a:effectLst/>
                        </a:rPr>
                        <a:t>Büyüklük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Yığın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işletim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sistemine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bağlı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olarak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boyut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sınırlarına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sahiptir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ve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genel</a:t>
                      </a:r>
                      <a:r>
                        <a:rPr lang="tr-TR" sz="1400" dirty="0">
                          <a:effectLst/>
                        </a:rPr>
                        <a:t>de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tr-TR" sz="1400" dirty="0">
                          <a:effectLst/>
                        </a:rPr>
                        <a:t>Öbekten (</a:t>
                      </a:r>
                      <a:r>
                        <a:rPr lang="tr-TR" sz="1400" dirty="0" err="1">
                          <a:effectLst/>
                        </a:rPr>
                        <a:t>Heap</a:t>
                      </a:r>
                      <a:r>
                        <a:rPr lang="tr-TR" sz="1400" dirty="0">
                          <a:effectLst/>
                        </a:rPr>
                        <a:t>) </a:t>
                      </a:r>
                      <a:r>
                        <a:rPr lang="en-US" sz="1400" dirty="0" err="1">
                          <a:effectLst/>
                        </a:rPr>
                        <a:t>daha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küçüktür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effectLst/>
                        </a:rPr>
                        <a:t>Öbekte (</a:t>
                      </a:r>
                      <a:r>
                        <a:rPr lang="en-US" sz="1400" dirty="0">
                          <a:effectLst/>
                        </a:rPr>
                        <a:t>Heap</a:t>
                      </a:r>
                      <a:r>
                        <a:rPr lang="tr-TR" sz="1400" dirty="0">
                          <a:effectLst/>
                        </a:rPr>
                        <a:t>)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boyut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sınırı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yoktur</a:t>
                      </a:r>
                      <a:endParaRPr lang="en-US" sz="1400" dirty="0">
                        <a:effectLst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5770">
                <a:tc>
                  <a:txBody>
                    <a:bodyPr/>
                    <a:lstStyle/>
                    <a:p>
                      <a:r>
                        <a:rPr lang="tr-TR" sz="1600" b="1" dirty="0">
                          <a:effectLst/>
                        </a:rPr>
                        <a:t>Depolama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effectLst/>
                        </a:rPr>
                        <a:t>Yalnızca </a:t>
                      </a:r>
                      <a:r>
                        <a:rPr lang="en-US" sz="1400" dirty="0">
                          <a:effectLst/>
                        </a:rPr>
                        <a:t>primitive </a:t>
                      </a:r>
                      <a:r>
                        <a:rPr lang="tr-TR" sz="1400" dirty="0">
                          <a:effectLst/>
                        </a:rPr>
                        <a:t>değişkenleri ve Öbek (</a:t>
                      </a:r>
                      <a:r>
                        <a:rPr lang="tr-TR" sz="1400" dirty="0" err="1">
                          <a:effectLst/>
                        </a:rPr>
                        <a:t>Heap</a:t>
                      </a:r>
                      <a:r>
                        <a:rPr lang="tr-TR" sz="1400" dirty="0">
                          <a:effectLst/>
                        </a:rPr>
                        <a:t>) bellek alanında oluşturulan nesnelere referansları depolar.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Yeni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oluşturulan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tüm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nesneler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burada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saklanır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4183">
                <a:tc>
                  <a:txBody>
                    <a:bodyPr/>
                    <a:lstStyle/>
                    <a:p>
                      <a:r>
                        <a:rPr lang="tr-TR" sz="1600" b="1" dirty="0">
                          <a:effectLst/>
                        </a:rPr>
                        <a:t>Sıralama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Son </a:t>
                      </a:r>
                      <a:r>
                        <a:rPr lang="en-US" sz="1400" dirty="0" err="1">
                          <a:effectLst/>
                        </a:rPr>
                        <a:t>Giren</a:t>
                      </a:r>
                      <a:r>
                        <a:rPr lang="en-US" sz="1400" dirty="0">
                          <a:effectLst/>
                        </a:rPr>
                        <a:t> İlk </a:t>
                      </a:r>
                      <a:r>
                        <a:rPr lang="en-US" sz="1400" dirty="0" err="1">
                          <a:effectLst/>
                        </a:rPr>
                        <a:t>Çıkar</a:t>
                      </a:r>
                      <a:r>
                        <a:rPr lang="en-US" sz="1400" dirty="0">
                          <a:effectLst/>
                        </a:rPr>
                        <a:t> (LIFO) </a:t>
                      </a:r>
                      <a:r>
                        <a:rPr lang="en-US" sz="1400" dirty="0" err="1">
                          <a:effectLst/>
                        </a:rPr>
                        <a:t>bellek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ayırma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sistemi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kullanılarak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erişilir</a:t>
                      </a:r>
                      <a:r>
                        <a:rPr lang="tr-TR" sz="1400" dirty="0">
                          <a:effectLst/>
                        </a:rPr>
                        <a:t>.</a:t>
                      </a:r>
                      <a:endParaRPr lang="en-US" sz="1400" dirty="0">
                        <a:effectLst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</a:rPr>
                        <a:t>Bu </a:t>
                      </a:r>
                      <a:r>
                        <a:rPr lang="en-US" sz="1400" dirty="0" err="1">
                          <a:effectLst/>
                        </a:rPr>
                        <a:t>belleğe</a:t>
                      </a:r>
                      <a:r>
                        <a:rPr lang="en-US" sz="1400" dirty="0">
                          <a:effectLst/>
                        </a:rPr>
                        <a:t>, </a:t>
                      </a:r>
                      <a:r>
                        <a:rPr lang="en-US" sz="1400" dirty="0" err="1">
                          <a:effectLst/>
                        </a:rPr>
                        <a:t>Genç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Nesil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Eski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Nesil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ve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Kalıcı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Nesil'i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içeren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karmaşık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bellek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yönetimi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teknikleri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aracılığıyla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erişilir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5770">
                <a:tc>
                  <a:txBody>
                    <a:bodyPr/>
                    <a:lstStyle/>
                    <a:p>
                      <a:r>
                        <a:rPr lang="tr-TR" sz="1600" b="1" dirty="0">
                          <a:effectLst/>
                        </a:rPr>
                        <a:t>Ömür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Yığın</a:t>
                      </a:r>
                      <a:r>
                        <a:rPr lang="tr-TR" sz="1400" dirty="0">
                          <a:effectLst/>
                        </a:rPr>
                        <a:t> (</a:t>
                      </a:r>
                      <a:r>
                        <a:rPr lang="tr-TR" sz="1400" dirty="0" err="1">
                          <a:effectLst/>
                        </a:rPr>
                        <a:t>stack</a:t>
                      </a:r>
                      <a:r>
                        <a:rPr lang="tr-TR" sz="1400" dirty="0">
                          <a:effectLst/>
                        </a:rPr>
                        <a:t>)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belleği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yalnızca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geçerli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yöntem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çalıştığı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sürece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var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olur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Uygulama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çalıştığı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sürece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tr-TR" sz="1400" dirty="0">
                          <a:effectLst/>
                        </a:rPr>
                        <a:t>öbek (</a:t>
                      </a:r>
                      <a:r>
                        <a:rPr lang="tr-TR" sz="1400" dirty="0" err="1">
                          <a:effectLst/>
                        </a:rPr>
                        <a:t>Heap</a:t>
                      </a:r>
                      <a:r>
                        <a:rPr lang="tr-TR" sz="1400" dirty="0">
                          <a:effectLst/>
                        </a:rPr>
                        <a:t>) </a:t>
                      </a:r>
                      <a:r>
                        <a:rPr lang="en-US" sz="1400" dirty="0" err="1">
                          <a:effectLst/>
                        </a:rPr>
                        <a:t>alanı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vardır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770">
                <a:tc>
                  <a:txBody>
                    <a:bodyPr/>
                    <a:lstStyle/>
                    <a:p>
                      <a:r>
                        <a:rPr lang="tr-TR" sz="1600" b="1" dirty="0">
                          <a:effectLst/>
                        </a:rPr>
                        <a:t>Etkinlik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effectLst/>
                        </a:rPr>
                        <a:t>Öbekle (</a:t>
                      </a:r>
                      <a:r>
                        <a:rPr lang="tr-TR" sz="1400" dirty="0" err="1">
                          <a:effectLst/>
                        </a:rPr>
                        <a:t>Heap</a:t>
                      </a:r>
                      <a:r>
                        <a:rPr lang="tr-TR" sz="1400" dirty="0">
                          <a:effectLst/>
                        </a:rPr>
                        <a:t>) </a:t>
                      </a:r>
                      <a:r>
                        <a:rPr lang="en-US" sz="1400" dirty="0" err="1">
                          <a:effectLst/>
                        </a:rPr>
                        <a:t>karşılaştırıldığında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tahsis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etmek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nispeten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daha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hızlı</a:t>
                      </a:r>
                      <a:r>
                        <a:rPr lang="tr-TR" sz="1400" dirty="0" err="1">
                          <a:effectLst/>
                        </a:rPr>
                        <a:t>dır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effectLst/>
                        </a:rPr>
                        <a:t>Yığınla</a:t>
                      </a:r>
                      <a:r>
                        <a:rPr lang="tr-TR" sz="1400" dirty="0">
                          <a:effectLst/>
                        </a:rPr>
                        <a:t> (</a:t>
                      </a:r>
                      <a:r>
                        <a:rPr lang="tr-TR" sz="1400" dirty="0" err="1">
                          <a:effectLst/>
                        </a:rPr>
                        <a:t>stack</a:t>
                      </a:r>
                      <a:r>
                        <a:rPr lang="tr-TR" sz="1400" dirty="0">
                          <a:effectLst/>
                        </a:rPr>
                        <a:t>)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karşılaştırıldığında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tahsis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edilmesi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daha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yavaş</a:t>
                      </a:r>
                      <a:r>
                        <a:rPr lang="tr-TR" sz="1400" dirty="0">
                          <a:effectLst/>
                        </a:rPr>
                        <a:t>tır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76283">
                <a:tc>
                  <a:txBody>
                    <a:bodyPr/>
                    <a:lstStyle/>
                    <a:p>
                      <a:r>
                        <a:rPr lang="tr-TR" sz="1600" b="1" dirty="0">
                          <a:effectLst/>
                        </a:rPr>
                        <a:t>Tahsis/Ayırma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effectLst/>
                        </a:rPr>
                        <a:t>Bu Bellek, sırasıyla bir yöntem çağrıldığında ve döndürüldüğünde otomatik olarak tahsis edilir ve yeniden tahsis edilir.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tr-TR" sz="1400" dirty="0">
                          <a:effectLst/>
                        </a:rPr>
                        <a:t>Öbek (</a:t>
                      </a:r>
                      <a:r>
                        <a:rPr lang="tr-TR" sz="1400" dirty="0" err="1">
                          <a:effectLst/>
                        </a:rPr>
                        <a:t>Heap</a:t>
                      </a:r>
                      <a:r>
                        <a:rPr lang="tr-TR" sz="1400" dirty="0">
                          <a:effectLst/>
                        </a:rPr>
                        <a:t>) </a:t>
                      </a:r>
                      <a:r>
                        <a:rPr lang="en-US" sz="1400" dirty="0" err="1">
                          <a:effectLst/>
                        </a:rPr>
                        <a:t>alanı</a:t>
                      </a:r>
                      <a:r>
                        <a:rPr lang="en-US" sz="1400" dirty="0">
                          <a:effectLst/>
                        </a:rPr>
                        <a:t>, </a:t>
                      </a:r>
                      <a:r>
                        <a:rPr lang="en-US" sz="1400" dirty="0" err="1">
                          <a:effectLst/>
                        </a:rPr>
                        <a:t>yeni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nesneler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oluşturulduğunda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tahsis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edilir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ve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artık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referans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alınmadığında</a:t>
                      </a:r>
                      <a:r>
                        <a:rPr lang="tr-TR" sz="1400" dirty="0">
                          <a:effectLst/>
                        </a:rPr>
                        <a:t> Çöp Toplayıcı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tr-TR" sz="1400" dirty="0">
                          <a:effectLst/>
                        </a:rPr>
                        <a:t>(</a:t>
                      </a:r>
                      <a:r>
                        <a:rPr lang="en-US" sz="1400" dirty="0">
                          <a:effectLst/>
                        </a:rPr>
                        <a:t>Garbage Collector</a:t>
                      </a:r>
                      <a:r>
                        <a:rPr lang="tr-TR" sz="1400" dirty="0">
                          <a:effectLst/>
                        </a:rPr>
                        <a:t>)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tarafından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serbest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bırakılır</a:t>
                      </a:r>
                      <a:r>
                        <a:rPr lang="en-US" sz="1400" dirty="0">
                          <a:effectLst/>
                        </a:rPr>
                        <a:t>.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95937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743</TotalTime>
  <Words>1337</Words>
  <Application>Microsoft Office PowerPoint</Application>
  <PresentationFormat>Ekran Gösterisi (4:3)</PresentationFormat>
  <Paragraphs>124</Paragraphs>
  <Slides>30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7" baseType="lpstr">
      <vt:lpstr>Arial</vt:lpstr>
      <vt:lpstr>Calibri</vt:lpstr>
      <vt:lpstr>Constantia</vt:lpstr>
      <vt:lpstr>Tahoma</vt:lpstr>
      <vt:lpstr>Wingdings</vt:lpstr>
      <vt:lpstr>Wingdings 2</vt:lpstr>
      <vt:lpstr>Akış</vt:lpstr>
      <vt:lpstr>Bellekte Veri Yapıları (Stack ve Heap)</vt:lpstr>
      <vt:lpstr>Bellekte Veri Yapıları (Stack ve Heap)</vt:lpstr>
      <vt:lpstr>Bellekte Veri Yapıları (Stack ve Heap)</vt:lpstr>
      <vt:lpstr>Bellekte Veri Yapıları (Stack ve Heap)</vt:lpstr>
      <vt:lpstr>PowerPoint Sunusu</vt:lpstr>
      <vt:lpstr>PowerPoint Sunusu</vt:lpstr>
      <vt:lpstr>Bellekte Veri Yapıları (Stack ve Heap)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sb</dc:creator>
  <cp:lastModifiedBy>İhsan Pençe</cp:lastModifiedBy>
  <cp:revision>2231</cp:revision>
  <dcterms:created xsi:type="dcterms:W3CDTF">2009-02-25T07:09:12Z</dcterms:created>
  <dcterms:modified xsi:type="dcterms:W3CDTF">2022-10-31T08:58:44Z</dcterms:modified>
</cp:coreProperties>
</file>