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36"/>
  </p:notesMasterIdLst>
  <p:sldIdLst>
    <p:sldId id="496" r:id="rId2"/>
    <p:sldId id="500" r:id="rId3"/>
    <p:sldId id="499" r:id="rId4"/>
    <p:sldId id="498" r:id="rId5"/>
    <p:sldId id="495" r:id="rId6"/>
    <p:sldId id="501" r:id="rId7"/>
    <p:sldId id="502" r:id="rId8"/>
    <p:sldId id="504" r:id="rId9"/>
    <p:sldId id="505" r:id="rId10"/>
    <p:sldId id="506" r:id="rId11"/>
    <p:sldId id="507" r:id="rId12"/>
    <p:sldId id="508" r:id="rId13"/>
    <p:sldId id="509" r:id="rId14"/>
    <p:sldId id="510" r:id="rId15"/>
    <p:sldId id="511" r:id="rId16"/>
    <p:sldId id="512" r:id="rId17"/>
    <p:sldId id="513" r:id="rId18"/>
    <p:sldId id="514" r:id="rId19"/>
    <p:sldId id="527" r:id="rId20"/>
    <p:sldId id="528" r:id="rId21"/>
    <p:sldId id="529" r:id="rId22"/>
    <p:sldId id="530" r:id="rId23"/>
    <p:sldId id="537" r:id="rId24"/>
    <p:sldId id="538" r:id="rId25"/>
    <p:sldId id="544" r:id="rId26"/>
    <p:sldId id="545" r:id="rId27"/>
    <p:sldId id="546" r:id="rId28"/>
    <p:sldId id="547" r:id="rId29"/>
    <p:sldId id="552" r:id="rId30"/>
    <p:sldId id="548" r:id="rId31"/>
    <p:sldId id="549" r:id="rId32"/>
    <p:sldId id="550" r:id="rId33"/>
    <p:sldId id="551" r:id="rId34"/>
    <p:sldId id="553" r:id="rId35"/>
  </p:sldIdLst>
  <p:sldSz cx="9144000" cy="6858000" type="screen4x3"/>
  <p:notesSz cx="6858000" cy="9144000"/>
  <p:defaultTextStyle>
    <a:defPPr>
      <a:defRPr lang="tr-T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İhsan Pençe" userId="S::ihsanpence@mehmetakif.edu.tr::2188b72f-395e-4735-86c6-9b1407aec0e3" providerId="AD" clId="Web-{F6C96EAC-58A8-28C7-AE19-85C69CC3DC8E}"/>
    <pc:docChg chg="addSld delSld modSld sldOrd">
      <pc:chgData name="İhsan Pençe" userId="S::ihsanpence@mehmetakif.edu.tr::2188b72f-395e-4735-86c6-9b1407aec0e3" providerId="AD" clId="Web-{F6C96EAC-58A8-28C7-AE19-85C69CC3DC8E}" dt="2019-11-07T23:17:34.829" v="747" actId="1076"/>
      <pc:docMkLst>
        <pc:docMk/>
      </pc:docMkLst>
      <pc:sldChg chg="ord">
        <pc:chgData name="İhsan Pençe" userId="S::ihsanpence@mehmetakif.edu.tr::2188b72f-395e-4735-86c6-9b1407aec0e3" providerId="AD" clId="Web-{F6C96EAC-58A8-28C7-AE19-85C69CC3DC8E}" dt="2019-11-07T20:32:31.143" v="418"/>
        <pc:sldMkLst>
          <pc:docMk/>
          <pc:sldMk cId="3631946218" sldId="413"/>
        </pc:sldMkLst>
      </pc:sldChg>
      <pc:sldChg chg="ord">
        <pc:chgData name="İhsan Pençe" userId="S::ihsanpence@mehmetakif.edu.tr::2188b72f-395e-4735-86c6-9b1407aec0e3" providerId="AD" clId="Web-{F6C96EAC-58A8-28C7-AE19-85C69CC3DC8E}" dt="2019-11-07T20:32:31.143" v="417"/>
        <pc:sldMkLst>
          <pc:docMk/>
          <pc:sldMk cId="3288672900" sldId="463"/>
        </pc:sldMkLst>
      </pc:sldChg>
      <pc:sldChg chg="del">
        <pc:chgData name="İhsan Pençe" userId="S::ihsanpence@mehmetakif.edu.tr::2188b72f-395e-4735-86c6-9b1407aec0e3" providerId="AD" clId="Web-{F6C96EAC-58A8-28C7-AE19-85C69CC3DC8E}" dt="2019-11-07T19:58:42.929" v="334"/>
        <pc:sldMkLst>
          <pc:docMk/>
          <pc:sldMk cId="3155584569" sldId="474"/>
        </pc:sldMkLst>
      </pc:sldChg>
      <pc:sldChg chg="del">
        <pc:chgData name="İhsan Pençe" userId="S::ihsanpence@mehmetakif.edu.tr::2188b72f-395e-4735-86c6-9b1407aec0e3" providerId="AD" clId="Web-{F6C96EAC-58A8-28C7-AE19-85C69CC3DC8E}" dt="2019-11-07T19:59:22.758" v="335"/>
        <pc:sldMkLst>
          <pc:docMk/>
          <pc:sldMk cId="2293237517" sldId="476"/>
        </pc:sldMkLst>
      </pc:sldChg>
      <pc:sldChg chg="del">
        <pc:chgData name="İhsan Pençe" userId="S::ihsanpence@mehmetakif.edu.tr::2188b72f-395e-4735-86c6-9b1407aec0e3" providerId="AD" clId="Web-{F6C96EAC-58A8-28C7-AE19-85C69CC3DC8E}" dt="2019-11-07T19:59:39.539" v="336"/>
        <pc:sldMkLst>
          <pc:docMk/>
          <pc:sldMk cId="360757345" sldId="477"/>
        </pc:sldMkLst>
      </pc:sldChg>
      <pc:sldChg chg="addSp modSp new">
        <pc:chgData name="İhsan Pençe" userId="S::ihsanpence@mehmetakif.edu.tr::2188b72f-395e-4735-86c6-9b1407aec0e3" providerId="AD" clId="Web-{F6C96EAC-58A8-28C7-AE19-85C69CC3DC8E}" dt="2019-11-07T20:00:39.992" v="343" actId="20577"/>
        <pc:sldMkLst>
          <pc:docMk/>
          <pc:sldMk cId="3551435504" sldId="495"/>
        </pc:sldMkLst>
        <pc:spChg chg="add mod">
          <ac:chgData name="İhsan Pençe" userId="S::ihsanpence@mehmetakif.edu.tr::2188b72f-395e-4735-86c6-9b1407aec0e3" providerId="AD" clId="Web-{F6C96EAC-58A8-28C7-AE19-85C69CC3DC8E}" dt="2019-11-07T20:00:39.992" v="343" actId="20577"/>
          <ac:spMkLst>
            <pc:docMk/>
            <pc:sldMk cId="3551435504" sldId="495"/>
            <ac:spMk id="2" creationId="{BEFC6B22-3DEB-4CF0-9774-9040E1C94DB4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19:21:34.700" v="103" actId="1076"/>
          <ac:picMkLst>
            <pc:docMk/>
            <pc:sldMk cId="3551435504" sldId="495"/>
            <ac:picMk id="3" creationId="{85166FFC-B4E0-4439-B877-73972219BEC0}"/>
          </ac:picMkLst>
        </pc:picChg>
        <pc:picChg chg="add mod">
          <ac:chgData name="İhsan Pençe" userId="S::ihsanpence@mehmetakif.edu.tr::2188b72f-395e-4735-86c6-9b1407aec0e3" providerId="AD" clId="Web-{F6C96EAC-58A8-28C7-AE19-85C69CC3DC8E}" dt="2019-11-07T19:23:45.872" v="150" actId="1076"/>
          <ac:picMkLst>
            <pc:docMk/>
            <pc:sldMk cId="3551435504" sldId="495"/>
            <ac:picMk id="5" creationId="{E3312AD9-0581-4965-90A3-008736326B8B}"/>
          </ac:picMkLst>
        </pc:picChg>
      </pc:sldChg>
      <pc:sldChg chg="addSp modSp new ord">
        <pc:chgData name="İhsan Pençe" userId="S::ihsanpence@mehmetakif.edu.tr::2188b72f-395e-4735-86c6-9b1407aec0e3" providerId="AD" clId="Web-{F6C96EAC-58A8-28C7-AE19-85C69CC3DC8E}" dt="2019-11-07T20:33:20.237" v="423" actId="20577"/>
        <pc:sldMkLst>
          <pc:docMk/>
          <pc:sldMk cId="228574326" sldId="496"/>
        </pc:sldMkLst>
        <pc:spChg chg="add mod">
          <ac:chgData name="İhsan Pençe" userId="S::ihsanpence@mehmetakif.edu.tr::2188b72f-395e-4735-86c6-9b1407aec0e3" providerId="AD" clId="Web-{F6C96EAC-58A8-28C7-AE19-85C69CC3DC8E}" dt="2019-11-07T20:33:20.237" v="423" actId="20577"/>
          <ac:spMkLst>
            <pc:docMk/>
            <pc:sldMk cId="228574326" sldId="496"/>
            <ac:spMk id="2" creationId="{6B8635F6-2415-41C3-B3CB-C60AB97BED04}"/>
          </ac:spMkLst>
        </pc:spChg>
      </pc:sldChg>
      <pc:sldChg chg="addSp modSp new ord">
        <pc:chgData name="İhsan Pençe" userId="S::ihsanpence@mehmetakif.edu.tr::2188b72f-395e-4735-86c6-9b1407aec0e3" providerId="AD" clId="Web-{F6C96EAC-58A8-28C7-AE19-85C69CC3DC8E}" dt="2019-11-07T20:34:52.659" v="425"/>
        <pc:sldMkLst>
          <pc:docMk/>
          <pc:sldMk cId="2728531260" sldId="497"/>
        </pc:sldMkLst>
        <pc:spChg chg="add mod">
          <ac:chgData name="İhsan Pençe" userId="S::ihsanpence@mehmetakif.edu.tr::2188b72f-395e-4735-86c6-9b1407aec0e3" providerId="AD" clId="Web-{F6C96EAC-58A8-28C7-AE19-85C69CC3DC8E}" dt="2019-11-07T19:30:29.358" v="310" actId="20577"/>
          <ac:spMkLst>
            <pc:docMk/>
            <pc:sldMk cId="2728531260" sldId="497"/>
            <ac:spMk id="2" creationId="{CD6C5359-843D-4256-AC95-CA9D92ACEE57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19:31:08.765" v="316" actId="1076"/>
          <ac:picMkLst>
            <pc:docMk/>
            <pc:sldMk cId="2728531260" sldId="497"/>
            <ac:picMk id="3" creationId="{1F7DB9A9-96FE-4C4C-9700-F5AF155EC90A}"/>
          </ac:picMkLst>
        </pc:picChg>
      </pc:sldChg>
      <pc:sldChg chg="addSp modSp new ord">
        <pc:chgData name="İhsan Pençe" userId="S::ihsanpence@mehmetakif.edu.tr::2188b72f-395e-4735-86c6-9b1407aec0e3" providerId="AD" clId="Web-{F6C96EAC-58A8-28C7-AE19-85C69CC3DC8E}" dt="2019-11-07T20:06:32.760" v="365"/>
        <pc:sldMkLst>
          <pc:docMk/>
          <pc:sldMk cId="3194608790" sldId="498"/>
        </pc:sldMkLst>
        <pc:spChg chg="add mod">
          <ac:chgData name="İhsan Pençe" userId="S::ihsanpence@mehmetakif.edu.tr::2188b72f-395e-4735-86c6-9b1407aec0e3" providerId="AD" clId="Web-{F6C96EAC-58A8-28C7-AE19-85C69CC3DC8E}" dt="2019-11-07T19:44:43.785" v="320" actId="20577"/>
          <ac:spMkLst>
            <pc:docMk/>
            <pc:sldMk cId="3194608790" sldId="498"/>
            <ac:spMk id="2" creationId="{ACF755B3-0173-40C8-8F5A-49C1EE836797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19:45:15.285" v="330" actId="1076"/>
          <ac:picMkLst>
            <pc:docMk/>
            <pc:sldMk cId="3194608790" sldId="498"/>
            <ac:picMk id="3" creationId="{9030AEA3-0DFC-4ACF-8CC7-EC06AFDEEA96}"/>
          </ac:picMkLst>
        </pc:picChg>
      </pc:sldChg>
      <pc:sldChg chg="addSp modSp new ord">
        <pc:chgData name="İhsan Pençe" userId="S::ihsanpence@mehmetakif.edu.tr::2188b72f-395e-4735-86c6-9b1407aec0e3" providerId="AD" clId="Web-{F6C96EAC-58A8-28C7-AE19-85C69CC3DC8E}" dt="2019-11-07T20:06:32.760" v="366"/>
        <pc:sldMkLst>
          <pc:docMk/>
          <pc:sldMk cId="1824790444" sldId="499"/>
        </pc:sldMkLst>
        <pc:spChg chg="add mod">
          <ac:chgData name="İhsan Pençe" userId="S::ihsanpence@mehmetakif.edu.tr::2188b72f-395e-4735-86c6-9b1407aec0e3" providerId="AD" clId="Web-{F6C96EAC-58A8-28C7-AE19-85C69CC3DC8E}" dt="2019-11-07T20:04:27.572" v="349" actId="20577"/>
          <ac:spMkLst>
            <pc:docMk/>
            <pc:sldMk cId="1824790444" sldId="499"/>
            <ac:spMk id="2" creationId="{3750D53B-7756-45B0-9CFC-F3B9AB82943D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04:56.634" v="355" actId="1076"/>
          <ac:picMkLst>
            <pc:docMk/>
            <pc:sldMk cId="1824790444" sldId="499"/>
            <ac:picMk id="3" creationId="{43C45F9A-2330-4330-B6D4-36C3147C895C}"/>
          </ac:picMkLst>
        </pc:picChg>
      </pc:sldChg>
      <pc:sldChg chg="addSp modSp new ord">
        <pc:chgData name="İhsan Pençe" userId="S::ihsanpence@mehmetakif.edu.tr::2188b72f-395e-4735-86c6-9b1407aec0e3" providerId="AD" clId="Web-{F6C96EAC-58A8-28C7-AE19-85C69CC3DC8E}" dt="2019-11-07T20:06:32.760" v="367"/>
        <pc:sldMkLst>
          <pc:docMk/>
          <pc:sldMk cId="3899635216" sldId="500"/>
        </pc:sldMkLst>
        <pc:spChg chg="add mod">
          <ac:chgData name="İhsan Pençe" userId="S::ihsanpence@mehmetakif.edu.tr::2188b72f-395e-4735-86c6-9b1407aec0e3" providerId="AD" clId="Web-{F6C96EAC-58A8-28C7-AE19-85C69CC3DC8E}" dt="2019-11-07T20:05:51.697" v="359" actId="20577"/>
          <ac:spMkLst>
            <pc:docMk/>
            <pc:sldMk cId="3899635216" sldId="500"/>
            <ac:spMk id="2" creationId="{A36CDF4E-2F7D-4521-B7AF-FF1ACB1B2B34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06:09.291" v="364" actId="1076"/>
          <ac:picMkLst>
            <pc:docMk/>
            <pc:sldMk cId="3899635216" sldId="500"/>
            <ac:picMk id="3" creationId="{C3E631BC-4968-43D1-A0A0-216BC3EA97EA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25:01.515" v="410" actId="1076"/>
        <pc:sldMkLst>
          <pc:docMk/>
          <pc:sldMk cId="1591021550" sldId="501"/>
        </pc:sldMkLst>
        <pc:spChg chg="add mod">
          <ac:chgData name="İhsan Pençe" userId="S::ihsanpence@mehmetakif.edu.tr::2188b72f-395e-4735-86c6-9b1407aec0e3" providerId="AD" clId="Web-{F6C96EAC-58A8-28C7-AE19-85C69CC3DC8E}" dt="2019-11-07T20:08:10.182" v="371" actId="20577"/>
          <ac:spMkLst>
            <pc:docMk/>
            <pc:sldMk cId="1591021550" sldId="501"/>
            <ac:spMk id="2" creationId="{72A9AD21-DCFA-4D74-844C-E5F72FA0E1A1}"/>
          </ac:spMkLst>
        </pc:spChg>
        <pc:picChg chg="add mod modCrop">
          <ac:chgData name="İhsan Pençe" userId="S::ihsanpence@mehmetakif.edu.tr::2188b72f-395e-4735-86c6-9b1407aec0e3" providerId="AD" clId="Web-{F6C96EAC-58A8-28C7-AE19-85C69CC3DC8E}" dt="2019-11-07T20:25:01.515" v="410" actId="1076"/>
          <ac:picMkLst>
            <pc:docMk/>
            <pc:sldMk cId="1591021550" sldId="501"/>
            <ac:picMk id="3" creationId="{1E297F4A-6599-4153-A7E9-E6252210B3B9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26:03.641" v="416" actId="1076"/>
        <pc:sldMkLst>
          <pc:docMk/>
          <pc:sldMk cId="2165130903" sldId="502"/>
        </pc:sldMkLst>
        <pc:spChg chg="add mod">
          <ac:chgData name="İhsan Pençe" userId="S::ihsanpence@mehmetakif.edu.tr::2188b72f-395e-4735-86c6-9b1407aec0e3" providerId="AD" clId="Web-{F6C96EAC-58A8-28C7-AE19-85C69CC3DC8E}" dt="2019-11-07T20:13:32.824" v="392" actId="20577"/>
          <ac:spMkLst>
            <pc:docMk/>
            <pc:sldMk cId="2165130903" sldId="502"/>
            <ac:spMk id="2" creationId="{60AD42EE-40CF-46D2-B212-0B8BF78AF8EF}"/>
          </ac:spMkLst>
        </pc:spChg>
        <pc:picChg chg="add mod modCrop">
          <ac:chgData name="İhsan Pençe" userId="S::ihsanpence@mehmetakif.edu.tr::2188b72f-395e-4735-86c6-9b1407aec0e3" providerId="AD" clId="Web-{F6C96EAC-58A8-28C7-AE19-85C69CC3DC8E}" dt="2019-11-07T20:26:03.641" v="416" actId="1076"/>
          <ac:picMkLst>
            <pc:docMk/>
            <pc:sldMk cId="2165130903" sldId="502"/>
            <ac:picMk id="3" creationId="{654624C5-839C-45B5-98C9-EBF0752A759E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38:25.691" v="497" actId="20577"/>
        <pc:sldMkLst>
          <pc:docMk/>
          <pc:sldMk cId="502123585" sldId="503"/>
        </pc:sldMkLst>
        <pc:spChg chg="add mod">
          <ac:chgData name="İhsan Pençe" userId="S::ihsanpence@mehmetakif.edu.tr::2188b72f-395e-4735-86c6-9b1407aec0e3" providerId="AD" clId="Web-{F6C96EAC-58A8-28C7-AE19-85C69CC3DC8E}" dt="2019-11-07T20:38:25.691" v="497" actId="20577"/>
          <ac:spMkLst>
            <pc:docMk/>
            <pc:sldMk cId="502123585" sldId="503"/>
            <ac:spMk id="2" creationId="{C0210B0A-7533-4947-8266-67B7FE9E56F4}"/>
          </ac:spMkLst>
        </pc:spChg>
      </pc:sldChg>
      <pc:sldChg chg="add del replId">
        <pc:chgData name="İhsan Pençe" userId="S::ihsanpence@mehmetakif.edu.tr::2188b72f-395e-4735-86c6-9b1407aec0e3" providerId="AD" clId="Web-{F6C96EAC-58A8-28C7-AE19-85C69CC3DC8E}" dt="2019-11-07T20:13:21.965" v="389"/>
        <pc:sldMkLst>
          <pc:docMk/>
          <pc:sldMk cId="3781918846" sldId="503"/>
        </pc:sldMkLst>
      </pc:sldChg>
      <pc:sldChg chg="addSp modSp new">
        <pc:chgData name="İhsan Pençe" userId="S::ihsanpence@mehmetakif.edu.tr::2188b72f-395e-4735-86c6-9b1407aec0e3" providerId="AD" clId="Web-{F6C96EAC-58A8-28C7-AE19-85C69CC3DC8E}" dt="2019-11-07T20:40:31.911" v="507" actId="1076"/>
        <pc:sldMkLst>
          <pc:docMk/>
          <pc:sldMk cId="2330207807" sldId="504"/>
        </pc:sldMkLst>
        <pc:spChg chg="add mod">
          <ac:chgData name="İhsan Pençe" userId="S::ihsanpence@mehmetakif.edu.tr::2188b72f-395e-4735-86c6-9b1407aec0e3" providerId="AD" clId="Web-{F6C96EAC-58A8-28C7-AE19-85C69CC3DC8E}" dt="2019-11-07T20:40:16.098" v="502" actId="20577"/>
          <ac:spMkLst>
            <pc:docMk/>
            <pc:sldMk cId="2330207807" sldId="504"/>
            <ac:spMk id="2" creationId="{F8721FB8-58E5-46F6-B97D-3ED58EFED490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40:31.911" v="507" actId="1076"/>
          <ac:picMkLst>
            <pc:docMk/>
            <pc:sldMk cId="2330207807" sldId="504"/>
            <ac:picMk id="3" creationId="{03D0FDF2-58F5-4ABA-9171-87A9137EDC84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41:51.942" v="516" actId="1076"/>
        <pc:sldMkLst>
          <pc:docMk/>
          <pc:sldMk cId="2482407427" sldId="505"/>
        </pc:sldMkLst>
        <pc:spChg chg="add mod">
          <ac:chgData name="İhsan Pençe" userId="S::ihsanpence@mehmetakif.edu.tr::2188b72f-395e-4735-86c6-9b1407aec0e3" providerId="AD" clId="Web-{F6C96EAC-58A8-28C7-AE19-85C69CC3DC8E}" dt="2019-11-07T20:41:34.473" v="511" actId="20577"/>
          <ac:spMkLst>
            <pc:docMk/>
            <pc:sldMk cId="2482407427" sldId="505"/>
            <ac:spMk id="2" creationId="{820A2737-38B2-42D4-8823-1A68FC35A298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41:51.942" v="516" actId="1076"/>
          <ac:picMkLst>
            <pc:docMk/>
            <pc:sldMk cId="2482407427" sldId="505"/>
            <ac:picMk id="3" creationId="{89844BE8-423D-4519-87F9-4C0B3F5B7224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43:31.615" v="528" actId="1076"/>
        <pc:sldMkLst>
          <pc:docMk/>
          <pc:sldMk cId="701372318" sldId="506"/>
        </pc:sldMkLst>
        <pc:spChg chg="add mod">
          <ac:chgData name="İhsan Pençe" userId="S::ihsanpence@mehmetakif.edu.tr::2188b72f-395e-4735-86c6-9b1407aec0e3" providerId="AD" clId="Web-{F6C96EAC-58A8-28C7-AE19-85C69CC3DC8E}" dt="2019-11-07T20:42:54.646" v="520" actId="20577"/>
          <ac:spMkLst>
            <pc:docMk/>
            <pc:sldMk cId="701372318" sldId="506"/>
            <ac:spMk id="2" creationId="{09AFF468-9E94-4C90-A6E8-D7FDF1EC4098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43:31.615" v="528" actId="1076"/>
          <ac:picMkLst>
            <pc:docMk/>
            <pc:sldMk cId="701372318" sldId="506"/>
            <ac:picMk id="3" creationId="{8D30FF2F-97DC-40B8-AD79-6E090A8394E0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44:51.834" v="539" actId="1076"/>
        <pc:sldMkLst>
          <pc:docMk/>
          <pc:sldMk cId="1674542806" sldId="507"/>
        </pc:sldMkLst>
        <pc:spChg chg="add mod">
          <ac:chgData name="İhsan Pençe" userId="S::ihsanpence@mehmetakif.edu.tr::2188b72f-395e-4735-86c6-9b1407aec0e3" providerId="AD" clId="Web-{F6C96EAC-58A8-28C7-AE19-85C69CC3DC8E}" dt="2019-11-07T20:44:26.912" v="532" actId="20577"/>
          <ac:spMkLst>
            <pc:docMk/>
            <pc:sldMk cId="1674542806" sldId="507"/>
            <ac:spMk id="2" creationId="{7E3F7D38-CADD-4744-A74E-E82835BF4EC2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44:51.834" v="539" actId="1076"/>
          <ac:picMkLst>
            <pc:docMk/>
            <pc:sldMk cId="1674542806" sldId="507"/>
            <ac:picMk id="3" creationId="{BCCA018E-3D22-406C-A8F4-B6336C2AB888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46:17.147" v="548" actId="1076"/>
        <pc:sldMkLst>
          <pc:docMk/>
          <pc:sldMk cId="1728786636" sldId="508"/>
        </pc:sldMkLst>
        <pc:spChg chg="add mod">
          <ac:chgData name="İhsan Pençe" userId="S::ihsanpence@mehmetakif.edu.tr::2188b72f-395e-4735-86c6-9b1407aec0e3" providerId="AD" clId="Web-{F6C96EAC-58A8-28C7-AE19-85C69CC3DC8E}" dt="2019-11-07T20:45:53.397" v="543" actId="20577"/>
          <ac:spMkLst>
            <pc:docMk/>
            <pc:sldMk cId="1728786636" sldId="508"/>
            <ac:spMk id="2" creationId="{821514DB-92F1-482A-99CA-DA5A4B94C87D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46:17.147" v="548" actId="1076"/>
          <ac:picMkLst>
            <pc:docMk/>
            <pc:sldMk cId="1728786636" sldId="508"/>
            <ac:picMk id="3" creationId="{DDE2E42A-D63B-46A5-AD5E-3AE31AFA4C1E}"/>
          </ac:picMkLst>
        </pc:picChg>
      </pc:sldChg>
      <pc:sldChg chg="addSp modSp new ord">
        <pc:chgData name="İhsan Pençe" userId="S::ihsanpence@mehmetakif.edu.tr::2188b72f-395e-4735-86c6-9b1407aec0e3" providerId="AD" clId="Web-{F6C96EAC-58A8-28C7-AE19-85C69CC3DC8E}" dt="2019-11-07T20:48:13.194" v="559" actId="1076"/>
        <pc:sldMkLst>
          <pc:docMk/>
          <pc:sldMk cId="96216752" sldId="509"/>
        </pc:sldMkLst>
        <pc:spChg chg="add mod">
          <ac:chgData name="İhsan Pençe" userId="S::ihsanpence@mehmetakif.edu.tr::2188b72f-395e-4735-86c6-9b1407aec0e3" providerId="AD" clId="Web-{F6C96EAC-58A8-28C7-AE19-85C69CC3DC8E}" dt="2019-11-07T20:48:01.553" v="554" actId="20577"/>
          <ac:spMkLst>
            <pc:docMk/>
            <pc:sldMk cId="96216752" sldId="509"/>
            <ac:spMk id="2" creationId="{74F6F0A8-C857-4B61-BFB7-DD3E99DEE37C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48:13.194" v="559" actId="1076"/>
          <ac:picMkLst>
            <pc:docMk/>
            <pc:sldMk cId="96216752" sldId="509"/>
            <ac:picMk id="3" creationId="{2E2A7997-1A23-416F-A725-8B936D70A17D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49:40.663" v="570" actId="1076"/>
        <pc:sldMkLst>
          <pc:docMk/>
          <pc:sldMk cId="3611092686" sldId="510"/>
        </pc:sldMkLst>
        <pc:spChg chg="add mod">
          <ac:chgData name="İhsan Pençe" userId="S::ihsanpence@mehmetakif.edu.tr::2188b72f-395e-4735-86c6-9b1407aec0e3" providerId="AD" clId="Web-{F6C96EAC-58A8-28C7-AE19-85C69CC3DC8E}" dt="2019-11-07T20:49:18.679" v="563" actId="20577"/>
          <ac:spMkLst>
            <pc:docMk/>
            <pc:sldMk cId="3611092686" sldId="510"/>
            <ac:spMk id="2" creationId="{E060B6EF-249D-431C-A498-6F248149C14C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49:40.663" v="570" actId="1076"/>
          <ac:picMkLst>
            <pc:docMk/>
            <pc:sldMk cId="3611092686" sldId="510"/>
            <ac:picMk id="3" creationId="{CCCAB0D8-8BDF-458F-8337-574140324D11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51:40.367" v="581" actId="1076"/>
        <pc:sldMkLst>
          <pc:docMk/>
          <pc:sldMk cId="3083303522" sldId="511"/>
        </pc:sldMkLst>
        <pc:spChg chg="add mod">
          <ac:chgData name="İhsan Pençe" userId="S::ihsanpence@mehmetakif.edu.tr::2188b72f-395e-4735-86c6-9b1407aec0e3" providerId="AD" clId="Web-{F6C96EAC-58A8-28C7-AE19-85C69CC3DC8E}" dt="2019-11-07T20:51:25.742" v="574" actId="20577"/>
          <ac:spMkLst>
            <pc:docMk/>
            <pc:sldMk cId="3083303522" sldId="511"/>
            <ac:spMk id="2" creationId="{9F5790E2-3247-4F7C-9E8E-86B411D50716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51:40.367" v="581" actId="1076"/>
          <ac:picMkLst>
            <pc:docMk/>
            <pc:sldMk cId="3083303522" sldId="511"/>
            <ac:picMk id="3" creationId="{7F421FC4-12E8-41C5-B09D-40CAFA449198}"/>
          </ac:picMkLst>
        </pc:picChg>
      </pc:sldChg>
      <pc:sldChg chg="addSp modSp new ord">
        <pc:chgData name="İhsan Pençe" userId="S::ihsanpence@mehmetakif.edu.tr::2188b72f-395e-4735-86c6-9b1407aec0e3" providerId="AD" clId="Web-{F6C96EAC-58A8-28C7-AE19-85C69CC3DC8E}" dt="2019-11-07T20:53:21.336" v="593" actId="1076"/>
        <pc:sldMkLst>
          <pc:docMk/>
          <pc:sldMk cId="1166058584" sldId="512"/>
        </pc:sldMkLst>
        <pc:spChg chg="add mod">
          <ac:chgData name="İhsan Pençe" userId="S::ihsanpence@mehmetakif.edu.tr::2188b72f-395e-4735-86c6-9b1407aec0e3" providerId="AD" clId="Web-{F6C96EAC-58A8-28C7-AE19-85C69CC3DC8E}" dt="2019-11-07T20:52:53.883" v="586" actId="20577"/>
          <ac:spMkLst>
            <pc:docMk/>
            <pc:sldMk cId="1166058584" sldId="512"/>
            <ac:spMk id="2" creationId="{B20FC6AC-5998-4C9C-B40E-80B80018B6BB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53:21.336" v="593" actId="1076"/>
          <ac:picMkLst>
            <pc:docMk/>
            <pc:sldMk cId="1166058584" sldId="512"/>
            <ac:picMk id="3" creationId="{878F11F8-1518-46F5-B675-AF55BE95E5C8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56:44.915" v="607" actId="1076"/>
        <pc:sldMkLst>
          <pc:docMk/>
          <pc:sldMk cId="81376307" sldId="513"/>
        </pc:sldMkLst>
        <pc:spChg chg="add mod">
          <ac:chgData name="İhsan Pençe" userId="S::ihsanpence@mehmetakif.edu.tr::2188b72f-395e-4735-86c6-9b1407aec0e3" providerId="AD" clId="Web-{F6C96EAC-58A8-28C7-AE19-85C69CC3DC8E}" dt="2019-11-07T20:56:22.493" v="601" actId="20577"/>
          <ac:spMkLst>
            <pc:docMk/>
            <pc:sldMk cId="81376307" sldId="513"/>
            <ac:spMk id="2" creationId="{977DCB8D-270F-490F-8F02-A55E85723EE8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56:44.915" v="607" actId="1076"/>
          <ac:picMkLst>
            <pc:docMk/>
            <pc:sldMk cId="81376307" sldId="513"/>
            <ac:picMk id="3" creationId="{C4D3DD59-6354-47B7-AD6E-45DC00AD26F9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0:58:27.260" v="616" actId="1076"/>
        <pc:sldMkLst>
          <pc:docMk/>
          <pc:sldMk cId="3205971803" sldId="514"/>
        </pc:sldMkLst>
        <pc:spChg chg="add mod">
          <ac:chgData name="İhsan Pençe" userId="S::ihsanpence@mehmetakif.edu.tr::2188b72f-395e-4735-86c6-9b1407aec0e3" providerId="AD" clId="Web-{F6C96EAC-58A8-28C7-AE19-85C69CC3DC8E}" dt="2019-11-07T20:57:58.541" v="609" actId="20577"/>
          <ac:spMkLst>
            <pc:docMk/>
            <pc:sldMk cId="3205971803" sldId="514"/>
            <ac:spMk id="2" creationId="{F3E9FE0F-FEB2-4B48-85C4-99BF0BDD8350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0:58:27.260" v="616" actId="1076"/>
          <ac:picMkLst>
            <pc:docMk/>
            <pc:sldMk cId="3205971803" sldId="514"/>
            <ac:picMk id="3" creationId="{65BEBC5D-069A-48D0-9A33-10AD5604BDBF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1:01:37.870" v="626" actId="1076"/>
        <pc:sldMkLst>
          <pc:docMk/>
          <pc:sldMk cId="2610314017" sldId="515"/>
        </pc:sldMkLst>
        <pc:spChg chg="add mod">
          <ac:chgData name="İhsan Pençe" userId="S::ihsanpence@mehmetakif.edu.tr::2188b72f-395e-4735-86c6-9b1407aec0e3" providerId="AD" clId="Web-{F6C96EAC-58A8-28C7-AE19-85C69CC3DC8E}" dt="2019-11-07T21:01:04.964" v="618" actId="20577"/>
          <ac:spMkLst>
            <pc:docMk/>
            <pc:sldMk cId="2610314017" sldId="515"/>
            <ac:spMk id="2" creationId="{E6652551-5C5E-442B-9F33-2F00E1D9AE1E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1:01:37.870" v="626" actId="1076"/>
          <ac:picMkLst>
            <pc:docMk/>
            <pc:sldMk cId="2610314017" sldId="515"/>
            <ac:picMk id="3" creationId="{D7B8024A-EBAE-4003-860C-A81C8DEEA600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1:03:02.620" v="636" actId="1076"/>
        <pc:sldMkLst>
          <pc:docMk/>
          <pc:sldMk cId="1214381708" sldId="516"/>
        </pc:sldMkLst>
        <pc:spChg chg="add mod">
          <ac:chgData name="İhsan Pençe" userId="S::ihsanpence@mehmetakif.edu.tr::2188b72f-395e-4735-86c6-9b1407aec0e3" providerId="AD" clId="Web-{F6C96EAC-58A8-28C7-AE19-85C69CC3DC8E}" dt="2019-11-07T21:02:36.495" v="630" actId="20577"/>
          <ac:spMkLst>
            <pc:docMk/>
            <pc:sldMk cId="1214381708" sldId="516"/>
            <ac:spMk id="2" creationId="{34E14A9F-A73D-4F75-B7D2-2523DEFF88DF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1:03:02.620" v="636" actId="1076"/>
          <ac:picMkLst>
            <pc:docMk/>
            <pc:sldMk cId="1214381708" sldId="516"/>
            <ac:picMk id="3" creationId="{1615D2D4-4DBD-40E7-A703-9C27349D9507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1:04:33.261" v="647" actId="1076"/>
        <pc:sldMkLst>
          <pc:docMk/>
          <pc:sldMk cId="3557518388" sldId="517"/>
        </pc:sldMkLst>
        <pc:spChg chg="add mod">
          <ac:chgData name="İhsan Pençe" userId="S::ihsanpence@mehmetakif.edu.tr::2188b72f-395e-4735-86c6-9b1407aec0e3" providerId="AD" clId="Web-{F6C96EAC-58A8-28C7-AE19-85C69CC3DC8E}" dt="2019-11-07T21:04:15.074" v="640" actId="20577"/>
          <ac:spMkLst>
            <pc:docMk/>
            <pc:sldMk cId="3557518388" sldId="517"/>
            <ac:spMk id="2" creationId="{2353945E-82AC-471D-B0F7-88F3C9D5BD14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1:04:33.261" v="647" actId="1076"/>
          <ac:picMkLst>
            <pc:docMk/>
            <pc:sldMk cId="3557518388" sldId="517"/>
            <ac:picMk id="3" creationId="{E8EA6187-1D99-4DEA-9084-FE8B15021894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1:05:37.465" v="656" actId="1076"/>
        <pc:sldMkLst>
          <pc:docMk/>
          <pc:sldMk cId="2438653873" sldId="518"/>
        </pc:sldMkLst>
        <pc:spChg chg="add mod">
          <ac:chgData name="İhsan Pençe" userId="S::ihsanpence@mehmetakif.edu.tr::2188b72f-395e-4735-86c6-9b1407aec0e3" providerId="AD" clId="Web-{F6C96EAC-58A8-28C7-AE19-85C69CC3DC8E}" dt="2019-11-07T21:05:19.621" v="651" actId="20577"/>
          <ac:spMkLst>
            <pc:docMk/>
            <pc:sldMk cId="2438653873" sldId="518"/>
            <ac:spMk id="2" creationId="{AB062DF9-04F9-47FA-A070-07CCE7588AC9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1:05:37.465" v="656" actId="1076"/>
          <ac:picMkLst>
            <pc:docMk/>
            <pc:sldMk cId="2438653873" sldId="518"/>
            <ac:picMk id="3" creationId="{C00573EA-5A52-457C-A5D0-6B1CC372E9E1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1:09:18.107" v="666" actId="1076"/>
        <pc:sldMkLst>
          <pc:docMk/>
          <pc:sldMk cId="2213498625" sldId="519"/>
        </pc:sldMkLst>
        <pc:spChg chg="add mod">
          <ac:chgData name="İhsan Pençe" userId="S::ihsanpence@mehmetakif.edu.tr::2188b72f-395e-4735-86c6-9b1407aec0e3" providerId="AD" clId="Web-{F6C96EAC-58A8-28C7-AE19-85C69CC3DC8E}" dt="2019-11-07T21:09:02.185" v="660" actId="20577"/>
          <ac:spMkLst>
            <pc:docMk/>
            <pc:sldMk cId="2213498625" sldId="519"/>
            <ac:spMk id="2" creationId="{3BC1BB89-1706-4F34-8384-957EDE7B7D96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1:09:18.107" v="666" actId="1076"/>
          <ac:picMkLst>
            <pc:docMk/>
            <pc:sldMk cId="2213498625" sldId="519"/>
            <ac:picMk id="3" creationId="{748D8823-29D4-447C-A102-A362395A8323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1:12:23.186" v="677" actId="1076"/>
        <pc:sldMkLst>
          <pc:docMk/>
          <pc:sldMk cId="699157328" sldId="520"/>
        </pc:sldMkLst>
        <pc:spChg chg="add mod">
          <ac:chgData name="İhsan Pençe" userId="S::ihsanpence@mehmetakif.edu.tr::2188b72f-395e-4735-86c6-9b1407aec0e3" providerId="AD" clId="Web-{F6C96EAC-58A8-28C7-AE19-85C69CC3DC8E}" dt="2019-11-07T21:11:56.764" v="670" actId="20577"/>
          <ac:spMkLst>
            <pc:docMk/>
            <pc:sldMk cId="699157328" sldId="520"/>
            <ac:spMk id="2" creationId="{4A88FE97-1059-4305-BB6B-B075F358FE31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1:12:23.186" v="677" actId="1076"/>
          <ac:picMkLst>
            <pc:docMk/>
            <pc:sldMk cId="699157328" sldId="520"/>
            <ac:picMk id="3" creationId="{F9271ED9-70EC-44CA-8E28-21AD42696164}"/>
          </ac:picMkLst>
        </pc:picChg>
      </pc:sldChg>
      <pc:sldChg chg="addSp modSp new ord">
        <pc:chgData name="İhsan Pençe" userId="S::ihsanpence@mehmetakif.edu.tr::2188b72f-395e-4735-86c6-9b1407aec0e3" providerId="AD" clId="Web-{F6C96EAC-58A8-28C7-AE19-85C69CC3DC8E}" dt="2019-11-07T21:54:04.702" v="688" actId="1076"/>
        <pc:sldMkLst>
          <pc:docMk/>
          <pc:sldMk cId="1457186407" sldId="521"/>
        </pc:sldMkLst>
        <pc:spChg chg="add mod">
          <ac:chgData name="İhsan Pençe" userId="S::ihsanpence@mehmetakif.edu.tr::2188b72f-395e-4735-86c6-9b1407aec0e3" providerId="AD" clId="Web-{F6C96EAC-58A8-28C7-AE19-85C69CC3DC8E}" dt="2019-11-07T21:53:36.249" v="682" actId="20577"/>
          <ac:spMkLst>
            <pc:docMk/>
            <pc:sldMk cId="1457186407" sldId="521"/>
            <ac:spMk id="2" creationId="{B5A73944-F4BC-4DDE-A21F-DF5BE0119F57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1:54:04.702" v="688" actId="1076"/>
          <ac:picMkLst>
            <pc:docMk/>
            <pc:sldMk cId="1457186407" sldId="521"/>
            <ac:picMk id="3" creationId="{11EBDAD5-817F-45C6-889C-FA36AA4BE558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1:55:07.499" v="702" actId="20577"/>
        <pc:sldMkLst>
          <pc:docMk/>
          <pc:sldMk cId="3404329402" sldId="522"/>
        </pc:sldMkLst>
        <pc:spChg chg="add mod">
          <ac:chgData name="İhsan Pençe" userId="S::ihsanpence@mehmetakif.edu.tr::2188b72f-395e-4735-86c6-9b1407aec0e3" providerId="AD" clId="Web-{F6C96EAC-58A8-28C7-AE19-85C69CC3DC8E}" dt="2019-11-07T21:55:07.499" v="702" actId="20577"/>
          <ac:spMkLst>
            <pc:docMk/>
            <pc:sldMk cId="3404329402" sldId="522"/>
            <ac:spMk id="2" creationId="{83F4611C-DE8A-4646-B650-0D8FA51C9A1B}"/>
          </ac:spMkLst>
        </pc:spChg>
      </pc:sldChg>
      <pc:sldChg chg="addSp modSp new">
        <pc:chgData name="İhsan Pençe" userId="S::ihsanpence@mehmetakif.edu.tr::2188b72f-395e-4735-86c6-9b1407aec0e3" providerId="AD" clId="Web-{F6C96EAC-58A8-28C7-AE19-85C69CC3DC8E}" dt="2019-11-07T23:13:09.296" v="713" actId="1076"/>
        <pc:sldMkLst>
          <pc:docMk/>
          <pc:sldMk cId="1560302209" sldId="523"/>
        </pc:sldMkLst>
        <pc:spChg chg="add mod">
          <ac:chgData name="İhsan Pençe" userId="S::ihsanpence@mehmetakif.edu.tr::2188b72f-395e-4735-86c6-9b1407aec0e3" providerId="AD" clId="Web-{F6C96EAC-58A8-28C7-AE19-85C69CC3DC8E}" dt="2019-11-07T23:12:40.093" v="707" actId="20577"/>
          <ac:spMkLst>
            <pc:docMk/>
            <pc:sldMk cId="1560302209" sldId="523"/>
            <ac:spMk id="2" creationId="{E56DD15B-CF97-46A9-A301-3598150DB71A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3:13:09.296" v="713" actId="1076"/>
          <ac:picMkLst>
            <pc:docMk/>
            <pc:sldMk cId="1560302209" sldId="523"/>
            <ac:picMk id="3" creationId="{A70395FB-9424-479D-B19A-B3456485F642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3:13:59.984" v="722" actId="1076"/>
        <pc:sldMkLst>
          <pc:docMk/>
          <pc:sldMk cId="4128050196" sldId="524"/>
        </pc:sldMkLst>
        <pc:spChg chg="add mod">
          <ac:chgData name="İhsan Pençe" userId="S::ihsanpence@mehmetakif.edu.tr::2188b72f-395e-4735-86c6-9b1407aec0e3" providerId="AD" clId="Web-{F6C96EAC-58A8-28C7-AE19-85C69CC3DC8E}" dt="2019-11-07T23:13:42.015" v="717" actId="20577"/>
          <ac:spMkLst>
            <pc:docMk/>
            <pc:sldMk cId="4128050196" sldId="524"/>
            <ac:spMk id="2" creationId="{89D9C70E-CB4C-4AFB-8E60-FEE0B06B5C4E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3:13:59.984" v="722" actId="1076"/>
          <ac:picMkLst>
            <pc:docMk/>
            <pc:sldMk cId="4128050196" sldId="524"/>
            <ac:picMk id="3" creationId="{893F1CE7-6A56-43F8-86F4-E78C20185AC3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3:15:53.563" v="733" actId="1076"/>
        <pc:sldMkLst>
          <pc:docMk/>
          <pc:sldMk cId="2966584152" sldId="525"/>
        </pc:sldMkLst>
        <pc:spChg chg="add mod">
          <ac:chgData name="İhsan Pençe" userId="S::ihsanpence@mehmetakif.edu.tr::2188b72f-395e-4735-86c6-9b1407aec0e3" providerId="AD" clId="Web-{F6C96EAC-58A8-28C7-AE19-85C69CC3DC8E}" dt="2019-11-07T23:15:35.907" v="727" actId="20577"/>
          <ac:spMkLst>
            <pc:docMk/>
            <pc:sldMk cId="2966584152" sldId="525"/>
            <ac:spMk id="2" creationId="{3BBBE0C3-98E9-423D-93D3-4EDE70D81CB9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3:15:53.563" v="733" actId="1076"/>
          <ac:picMkLst>
            <pc:docMk/>
            <pc:sldMk cId="2966584152" sldId="525"/>
            <ac:picMk id="3" creationId="{1274BED7-DC9B-4A20-B77A-7B218C15E4F2}"/>
          </ac:picMkLst>
        </pc:picChg>
      </pc:sldChg>
      <pc:sldChg chg="addSp modSp new">
        <pc:chgData name="İhsan Pençe" userId="S::ihsanpence@mehmetakif.edu.tr::2188b72f-395e-4735-86c6-9b1407aec0e3" providerId="AD" clId="Web-{F6C96EAC-58A8-28C7-AE19-85C69CC3DC8E}" dt="2019-11-07T23:17:34.829" v="747" actId="1076"/>
        <pc:sldMkLst>
          <pc:docMk/>
          <pc:sldMk cId="1561143986" sldId="526"/>
        </pc:sldMkLst>
        <pc:spChg chg="add mod">
          <ac:chgData name="İhsan Pençe" userId="S::ihsanpence@mehmetakif.edu.tr::2188b72f-395e-4735-86c6-9b1407aec0e3" providerId="AD" clId="Web-{F6C96EAC-58A8-28C7-AE19-85C69CC3DC8E}" dt="2019-11-07T23:16:40.158" v="737" actId="20577"/>
          <ac:spMkLst>
            <pc:docMk/>
            <pc:sldMk cId="1561143986" sldId="526"/>
            <ac:spMk id="2" creationId="{95006610-3AC9-4997-92C4-D1906C008201}"/>
          </ac:spMkLst>
        </pc:spChg>
        <pc:picChg chg="add mod">
          <ac:chgData name="İhsan Pençe" userId="S::ihsanpence@mehmetakif.edu.tr::2188b72f-395e-4735-86c6-9b1407aec0e3" providerId="AD" clId="Web-{F6C96EAC-58A8-28C7-AE19-85C69CC3DC8E}" dt="2019-11-07T23:17:34.829" v="747" actId="1076"/>
          <ac:picMkLst>
            <pc:docMk/>
            <pc:sldMk cId="1561143986" sldId="526"/>
            <ac:picMk id="3" creationId="{266146C1-6787-4A2B-B3F6-22D4B866B5E1}"/>
          </ac:picMkLst>
        </pc:picChg>
      </pc:sldChg>
    </pc:docChg>
  </pc:docChgLst>
  <pc:docChgLst>
    <pc:chgData name="İhsan Pençe" userId="2188b72f-395e-4735-86c6-9b1407aec0e3" providerId="ADAL" clId="{182FEB62-7673-4F4C-B251-32F7B9C4FCA3}"/>
    <pc:docChg chg="undo redo custSel addSld delSld modSld">
      <pc:chgData name="İhsan Pençe" userId="2188b72f-395e-4735-86c6-9b1407aec0e3" providerId="ADAL" clId="{182FEB62-7673-4F4C-B251-32F7B9C4FCA3}" dt="2022-11-07T16:43:15.727" v="1111" actId="20577"/>
      <pc:docMkLst>
        <pc:docMk/>
      </pc:docMkLst>
      <pc:sldChg chg="del">
        <pc:chgData name="İhsan Pençe" userId="2188b72f-395e-4735-86c6-9b1407aec0e3" providerId="ADAL" clId="{182FEB62-7673-4F4C-B251-32F7B9C4FCA3}" dt="2022-11-07T07:21:28.305" v="1" actId="47"/>
        <pc:sldMkLst>
          <pc:docMk/>
          <pc:sldMk cId="502123585" sldId="503"/>
        </pc:sldMkLst>
      </pc:sldChg>
      <pc:sldChg chg="modSp mod">
        <pc:chgData name="İhsan Pençe" userId="2188b72f-395e-4735-86c6-9b1407aec0e3" providerId="ADAL" clId="{182FEB62-7673-4F4C-B251-32F7B9C4FCA3}" dt="2022-11-07T07:20:49.868" v="0" actId="732"/>
        <pc:sldMkLst>
          <pc:docMk/>
          <pc:sldMk cId="211941021" sldId="528"/>
        </pc:sldMkLst>
        <pc:picChg chg="mod modCrop">
          <ac:chgData name="İhsan Pençe" userId="2188b72f-395e-4735-86c6-9b1407aec0e3" providerId="ADAL" clId="{182FEB62-7673-4F4C-B251-32F7B9C4FCA3}" dt="2022-11-07T07:20:49.868" v="0" actId="732"/>
          <ac:picMkLst>
            <pc:docMk/>
            <pc:sldMk cId="211941021" sldId="528"/>
            <ac:picMk id="3" creationId="{0A672DA3-763D-4041-936D-1BEF17C78ECD}"/>
          </ac:picMkLst>
        </pc:picChg>
      </pc:sldChg>
      <pc:sldChg chg="del">
        <pc:chgData name="İhsan Pençe" userId="2188b72f-395e-4735-86c6-9b1407aec0e3" providerId="ADAL" clId="{182FEB62-7673-4F4C-B251-32F7B9C4FCA3}" dt="2022-11-07T07:22:34.806" v="2" actId="47"/>
        <pc:sldMkLst>
          <pc:docMk/>
          <pc:sldMk cId="2945233876" sldId="531"/>
        </pc:sldMkLst>
      </pc:sldChg>
      <pc:sldChg chg="del">
        <pc:chgData name="İhsan Pençe" userId="2188b72f-395e-4735-86c6-9b1407aec0e3" providerId="ADAL" clId="{182FEB62-7673-4F4C-B251-32F7B9C4FCA3}" dt="2022-11-07T07:26:11.032" v="3" actId="47"/>
        <pc:sldMkLst>
          <pc:docMk/>
          <pc:sldMk cId="4157894065" sldId="532"/>
        </pc:sldMkLst>
      </pc:sldChg>
      <pc:sldChg chg="del">
        <pc:chgData name="İhsan Pençe" userId="2188b72f-395e-4735-86c6-9b1407aec0e3" providerId="ADAL" clId="{182FEB62-7673-4F4C-B251-32F7B9C4FCA3}" dt="2022-11-07T07:26:14.518" v="4" actId="47"/>
        <pc:sldMkLst>
          <pc:docMk/>
          <pc:sldMk cId="1131403957" sldId="533"/>
        </pc:sldMkLst>
      </pc:sldChg>
      <pc:sldChg chg="del">
        <pc:chgData name="İhsan Pençe" userId="2188b72f-395e-4735-86c6-9b1407aec0e3" providerId="ADAL" clId="{182FEB62-7673-4F4C-B251-32F7B9C4FCA3}" dt="2022-11-07T07:26:16.776" v="5" actId="47"/>
        <pc:sldMkLst>
          <pc:docMk/>
          <pc:sldMk cId="3224367122" sldId="534"/>
        </pc:sldMkLst>
      </pc:sldChg>
      <pc:sldChg chg="del">
        <pc:chgData name="İhsan Pençe" userId="2188b72f-395e-4735-86c6-9b1407aec0e3" providerId="ADAL" clId="{182FEB62-7673-4F4C-B251-32F7B9C4FCA3}" dt="2022-11-07T07:26:48.764" v="7" actId="47"/>
        <pc:sldMkLst>
          <pc:docMk/>
          <pc:sldMk cId="2333634053" sldId="535"/>
        </pc:sldMkLst>
      </pc:sldChg>
      <pc:sldChg chg="del">
        <pc:chgData name="İhsan Pençe" userId="2188b72f-395e-4735-86c6-9b1407aec0e3" providerId="ADAL" clId="{182FEB62-7673-4F4C-B251-32F7B9C4FCA3}" dt="2022-11-07T07:26:29.682" v="6" actId="47"/>
        <pc:sldMkLst>
          <pc:docMk/>
          <pc:sldMk cId="1837819790" sldId="536"/>
        </pc:sldMkLst>
      </pc:sldChg>
      <pc:sldChg chg="modSp mod">
        <pc:chgData name="İhsan Pençe" userId="2188b72f-395e-4735-86c6-9b1407aec0e3" providerId="ADAL" clId="{182FEB62-7673-4F4C-B251-32F7B9C4FCA3}" dt="2022-11-07T08:40:10.007" v="1048" actId="207"/>
        <pc:sldMkLst>
          <pc:docMk/>
          <pc:sldMk cId="1401626208" sldId="546"/>
        </pc:sldMkLst>
        <pc:spChg chg="mod">
          <ac:chgData name="İhsan Pençe" userId="2188b72f-395e-4735-86c6-9b1407aec0e3" providerId="ADAL" clId="{182FEB62-7673-4F4C-B251-32F7B9C4FCA3}" dt="2022-11-07T08:40:10.007" v="1048" actId="207"/>
          <ac:spMkLst>
            <pc:docMk/>
            <pc:sldMk cId="1401626208" sldId="546"/>
            <ac:spMk id="2" creationId="{00000000-0000-0000-0000-000000000000}"/>
          </ac:spMkLst>
        </pc:spChg>
      </pc:sldChg>
      <pc:sldChg chg="modSp mod">
        <pc:chgData name="İhsan Pençe" userId="2188b72f-395e-4735-86c6-9b1407aec0e3" providerId="ADAL" clId="{182FEB62-7673-4F4C-B251-32F7B9C4FCA3}" dt="2022-11-07T16:42:47.404" v="1110" actId="20577"/>
        <pc:sldMkLst>
          <pc:docMk/>
          <pc:sldMk cId="706569809" sldId="549"/>
        </pc:sldMkLst>
        <pc:spChg chg="mod">
          <ac:chgData name="İhsan Pençe" userId="2188b72f-395e-4735-86c6-9b1407aec0e3" providerId="ADAL" clId="{182FEB62-7673-4F4C-B251-32F7B9C4FCA3}" dt="2022-11-07T16:42:47.404" v="1110" actId="20577"/>
          <ac:spMkLst>
            <pc:docMk/>
            <pc:sldMk cId="706569809" sldId="549"/>
            <ac:spMk id="2" creationId="{00000000-0000-0000-0000-000000000000}"/>
          </ac:spMkLst>
        </pc:spChg>
      </pc:sldChg>
      <pc:sldChg chg="modSp mod">
        <pc:chgData name="İhsan Pençe" userId="2188b72f-395e-4735-86c6-9b1407aec0e3" providerId="ADAL" clId="{182FEB62-7673-4F4C-B251-32F7B9C4FCA3}" dt="2022-11-07T16:43:15.727" v="1111" actId="20577"/>
        <pc:sldMkLst>
          <pc:docMk/>
          <pc:sldMk cId="742392152" sldId="551"/>
        </pc:sldMkLst>
        <pc:spChg chg="mod">
          <ac:chgData name="İhsan Pençe" userId="2188b72f-395e-4735-86c6-9b1407aec0e3" providerId="ADAL" clId="{182FEB62-7673-4F4C-B251-32F7B9C4FCA3}" dt="2022-11-07T16:43:15.727" v="1111" actId="20577"/>
          <ac:spMkLst>
            <pc:docMk/>
            <pc:sldMk cId="742392152" sldId="551"/>
            <ac:spMk id="2" creationId="{00000000-0000-0000-0000-000000000000}"/>
          </ac:spMkLst>
        </pc:spChg>
      </pc:sldChg>
      <pc:sldChg chg="modSp add mod modAnim">
        <pc:chgData name="İhsan Pençe" userId="2188b72f-395e-4735-86c6-9b1407aec0e3" providerId="ADAL" clId="{182FEB62-7673-4F4C-B251-32F7B9C4FCA3}" dt="2022-11-07T16:42:10.688" v="1109" actId="403"/>
        <pc:sldMkLst>
          <pc:docMk/>
          <pc:sldMk cId="3942891587" sldId="552"/>
        </pc:sldMkLst>
        <pc:spChg chg="mod">
          <ac:chgData name="İhsan Pençe" userId="2188b72f-395e-4735-86c6-9b1407aec0e3" providerId="ADAL" clId="{182FEB62-7673-4F4C-B251-32F7B9C4FCA3}" dt="2022-11-07T16:42:10.688" v="1109" actId="403"/>
          <ac:spMkLst>
            <pc:docMk/>
            <pc:sldMk cId="3942891587" sldId="552"/>
            <ac:spMk id="2" creationId="{00000000-0000-0000-0000-000000000000}"/>
          </ac:spMkLst>
        </pc:spChg>
      </pc:sldChg>
      <pc:sldChg chg="modSp add mod">
        <pc:chgData name="İhsan Pençe" userId="2188b72f-395e-4735-86c6-9b1407aec0e3" providerId="ADAL" clId="{182FEB62-7673-4F4C-B251-32F7B9C4FCA3}" dt="2022-11-07T08:41:49.052" v="1104" actId="20577"/>
        <pc:sldMkLst>
          <pc:docMk/>
          <pc:sldMk cId="3940461741" sldId="553"/>
        </pc:sldMkLst>
        <pc:spChg chg="mod">
          <ac:chgData name="İhsan Pençe" userId="2188b72f-395e-4735-86c6-9b1407aec0e3" providerId="ADAL" clId="{182FEB62-7673-4F4C-B251-32F7B9C4FCA3}" dt="2022-11-07T08:41:49.052" v="1104" actId="20577"/>
          <ac:spMkLst>
            <pc:docMk/>
            <pc:sldMk cId="3940461741" sldId="553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7EE0B2-3D44-4B7D-A7C9-3522FEF18FBC}" type="datetimeFigureOut">
              <a:rPr lang="tr-TR"/>
              <a:t>7.11.2022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175A85-1CBD-40BD-A462-A98A3751644C}" type="slidenum">
              <a:rPr lang="tr-TR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1463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Başlık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17" name="16 Alt Başlık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tr-TR"/>
              <a:t>Asıl alt başlık stilini düzenlemek için tıklatın</a:t>
            </a:r>
            <a:endParaRPr lang="en-US"/>
          </a:p>
        </p:txBody>
      </p:sp>
      <p:sp>
        <p:nvSpPr>
          <p:cNvPr id="4" name="29 Veri Yer Tutucusu">
            <a:extLst>
              <a:ext uri="{FF2B5EF4-FFF2-40B4-BE49-F238E27FC236}">
                <a16:creationId xmlns:a16="http://schemas.microsoft.com/office/drawing/2014/main" id="{8A9F38EE-6FE3-45E6-91EB-8AE4FEA02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90A81-18C5-4DBC-AF08-8C16BC98EC50}" type="datetimeFigureOut">
              <a:rPr lang="tr-TR"/>
              <a:pPr>
                <a:defRPr/>
              </a:pPr>
              <a:t>7.11.2022</a:t>
            </a:fld>
            <a:endParaRPr lang="tr-TR" dirty="0"/>
          </a:p>
        </p:txBody>
      </p:sp>
      <p:sp>
        <p:nvSpPr>
          <p:cNvPr id="5" name="18 Altbilgi Yer Tutucusu">
            <a:extLst>
              <a:ext uri="{FF2B5EF4-FFF2-40B4-BE49-F238E27FC236}">
                <a16:creationId xmlns:a16="http://schemas.microsoft.com/office/drawing/2014/main" id="{5C1616FC-B2AB-4492-AC9D-5335D038F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26 Slayt Numarası Yer Tutucusu">
            <a:extLst>
              <a:ext uri="{FF2B5EF4-FFF2-40B4-BE49-F238E27FC236}">
                <a16:creationId xmlns:a16="http://schemas.microsoft.com/office/drawing/2014/main" id="{1A795240-914E-424D-815E-7F1DED216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483B52CE-0C99-4414-BFF4-36273F27421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646868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2D6404E4-5D95-423B-A732-1F38F0671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4FEA4-B6F7-4DA5-92D5-786B11396B5C}" type="datetimeFigureOut">
              <a:rPr lang="tr-TR"/>
              <a:pPr>
                <a:defRPr/>
              </a:pPr>
              <a:t>7.11.2022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3AF09712-57AA-4930-8E44-EC82550DEE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5D396025-5E1E-4E78-83CB-568DB892B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87886-971E-4E24-8AA3-88765836A58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107750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Veri Yer Tutucusu">
            <a:extLst>
              <a:ext uri="{FF2B5EF4-FFF2-40B4-BE49-F238E27FC236}">
                <a16:creationId xmlns:a16="http://schemas.microsoft.com/office/drawing/2014/main" id="{305C20C0-AB99-469B-8C96-604BC9D91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ECDB8E-7910-4BEF-B02F-D54B174F2794}" type="datetimeFigureOut">
              <a:rPr lang="tr-TR"/>
              <a:pPr>
                <a:defRPr/>
              </a:pPr>
              <a:t>7.11.2022</a:t>
            </a:fld>
            <a:endParaRPr lang="tr-TR" dirty="0"/>
          </a:p>
        </p:txBody>
      </p:sp>
      <p:sp>
        <p:nvSpPr>
          <p:cNvPr id="5" name="4 Altbilgi Yer Tutucusu">
            <a:extLst>
              <a:ext uri="{FF2B5EF4-FFF2-40B4-BE49-F238E27FC236}">
                <a16:creationId xmlns:a16="http://schemas.microsoft.com/office/drawing/2014/main" id="{9634ABD2-EA6D-4210-8019-860E8D599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5 Slayt Numarası Yer Tutucusu">
            <a:extLst>
              <a:ext uri="{FF2B5EF4-FFF2-40B4-BE49-F238E27FC236}">
                <a16:creationId xmlns:a16="http://schemas.microsoft.com/office/drawing/2014/main" id="{8A1AFDAE-2D78-4335-AC51-ADB4FA745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93021F85-B7C6-472B-9FCF-1CED3B131A5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2517336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9 Veri Yer Tutucusu">
            <a:extLst>
              <a:ext uri="{FF2B5EF4-FFF2-40B4-BE49-F238E27FC236}">
                <a16:creationId xmlns:a16="http://schemas.microsoft.com/office/drawing/2014/main" id="{FE0E7FC7-9B68-4818-82CA-8E9507490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1D54F8-C234-4ECB-AD39-6E8487B185A5}" type="datetimeFigureOut">
              <a:rPr lang="tr-TR"/>
              <a:pPr>
                <a:defRPr/>
              </a:pPr>
              <a:t>7.11.2022</a:t>
            </a:fld>
            <a:endParaRPr lang="tr-TR" dirty="0"/>
          </a:p>
        </p:txBody>
      </p:sp>
      <p:sp>
        <p:nvSpPr>
          <p:cNvPr id="6" name="21 Altbilgi Yer Tutucusu">
            <a:extLst>
              <a:ext uri="{FF2B5EF4-FFF2-40B4-BE49-F238E27FC236}">
                <a16:creationId xmlns:a16="http://schemas.microsoft.com/office/drawing/2014/main" id="{68686EF6-A521-4E53-96B4-BDDB3DEA2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>
            <a:extLst>
              <a:ext uri="{FF2B5EF4-FFF2-40B4-BE49-F238E27FC236}">
                <a16:creationId xmlns:a16="http://schemas.microsoft.com/office/drawing/2014/main" id="{22E077A9-99C1-4415-9B0F-BF3ED70DD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DC0BC-852A-485A-829F-A8C2E0DFC831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650406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7" name="9 Veri Yer Tutucusu">
            <a:extLst>
              <a:ext uri="{FF2B5EF4-FFF2-40B4-BE49-F238E27FC236}">
                <a16:creationId xmlns:a16="http://schemas.microsoft.com/office/drawing/2014/main" id="{E056316A-4D2F-4E0F-AC30-541BFA222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99188-D385-4AC0-9771-FFDFF4B8D1F5}" type="datetimeFigureOut">
              <a:rPr lang="tr-TR"/>
              <a:pPr>
                <a:defRPr/>
              </a:pPr>
              <a:t>7.11.2022</a:t>
            </a:fld>
            <a:endParaRPr lang="tr-TR" dirty="0"/>
          </a:p>
        </p:txBody>
      </p:sp>
      <p:sp>
        <p:nvSpPr>
          <p:cNvPr id="8" name="21 Altbilgi Yer Tutucusu">
            <a:extLst>
              <a:ext uri="{FF2B5EF4-FFF2-40B4-BE49-F238E27FC236}">
                <a16:creationId xmlns:a16="http://schemas.microsoft.com/office/drawing/2014/main" id="{39DAA264-A319-41A8-9571-230328F62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9" name="17 Slayt Numarası Yer Tutucusu">
            <a:extLst>
              <a:ext uri="{FF2B5EF4-FFF2-40B4-BE49-F238E27FC236}">
                <a16:creationId xmlns:a16="http://schemas.microsoft.com/office/drawing/2014/main" id="{55EC4AA5-2A2B-4EF2-832C-6948D8E7F2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EA6580-EEFA-40C6-9B9B-6DE48A0BF61B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310251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9 Veri Yer Tutucusu">
            <a:extLst>
              <a:ext uri="{FF2B5EF4-FFF2-40B4-BE49-F238E27FC236}">
                <a16:creationId xmlns:a16="http://schemas.microsoft.com/office/drawing/2014/main" id="{0A066F6F-0FBA-4604-A290-D73859CF2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AB7F2-8F1E-47EE-A11C-0C7AFCF4B8A0}" type="datetimeFigureOut">
              <a:rPr lang="tr-TR"/>
              <a:pPr>
                <a:defRPr/>
              </a:pPr>
              <a:t>7.11.2022</a:t>
            </a:fld>
            <a:endParaRPr lang="tr-TR" dirty="0"/>
          </a:p>
        </p:txBody>
      </p:sp>
      <p:sp>
        <p:nvSpPr>
          <p:cNvPr id="4" name="21 Altbilgi Yer Tutucusu">
            <a:extLst>
              <a:ext uri="{FF2B5EF4-FFF2-40B4-BE49-F238E27FC236}">
                <a16:creationId xmlns:a16="http://schemas.microsoft.com/office/drawing/2014/main" id="{25D8CD8E-424D-4BE6-976D-AEBBCE64F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5" name="17 Slayt Numarası Yer Tutucusu">
            <a:extLst>
              <a:ext uri="{FF2B5EF4-FFF2-40B4-BE49-F238E27FC236}">
                <a16:creationId xmlns:a16="http://schemas.microsoft.com/office/drawing/2014/main" id="{12E01ED0-5955-4E25-8242-8A916E4D3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2F8C6B-9403-4E35-AB37-7ABBE00AABCD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2456740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 Veri Yer Tutucusu">
            <a:extLst>
              <a:ext uri="{FF2B5EF4-FFF2-40B4-BE49-F238E27FC236}">
                <a16:creationId xmlns:a16="http://schemas.microsoft.com/office/drawing/2014/main" id="{F847F26D-03A9-4FBC-88A6-E3F963DE99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867F5-8693-443C-A840-4D4BA87EDC7E}" type="datetimeFigureOut">
              <a:rPr lang="tr-TR"/>
              <a:pPr>
                <a:defRPr/>
              </a:pPr>
              <a:t>7.11.2022</a:t>
            </a:fld>
            <a:endParaRPr lang="tr-TR" dirty="0"/>
          </a:p>
        </p:txBody>
      </p:sp>
      <p:sp>
        <p:nvSpPr>
          <p:cNvPr id="3" name="21 Altbilgi Yer Tutucusu">
            <a:extLst>
              <a:ext uri="{FF2B5EF4-FFF2-40B4-BE49-F238E27FC236}">
                <a16:creationId xmlns:a16="http://schemas.microsoft.com/office/drawing/2014/main" id="{5ED928B3-B6C9-4518-B7F0-6D02E1DFA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17 Slayt Numarası Yer Tutucusu">
            <a:extLst>
              <a:ext uri="{FF2B5EF4-FFF2-40B4-BE49-F238E27FC236}">
                <a16:creationId xmlns:a16="http://schemas.microsoft.com/office/drawing/2014/main" id="{DEA7AA69-FB03-4764-A594-929D4EC6D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38D572-35F9-4866-BA62-6B1FE6203366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98082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9 Veri Yer Tutucusu">
            <a:extLst>
              <a:ext uri="{FF2B5EF4-FFF2-40B4-BE49-F238E27FC236}">
                <a16:creationId xmlns:a16="http://schemas.microsoft.com/office/drawing/2014/main" id="{7ED1B04C-DB8B-43D2-8A81-BCFA702F2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E77606-CC8C-4392-BDF0-AA58FD1DD2CF}" type="datetimeFigureOut">
              <a:rPr lang="tr-TR"/>
              <a:pPr>
                <a:defRPr/>
              </a:pPr>
              <a:t>7.11.2022</a:t>
            </a:fld>
            <a:endParaRPr lang="tr-TR" dirty="0"/>
          </a:p>
        </p:txBody>
      </p:sp>
      <p:sp>
        <p:nvSpPr>
          <p:cNvPr id="6" name="21 Altbilgi Yer Tutucusu">
            <a:extLst>
              <a:ext uri="{FF2B5EF4-FFF2-40B4-BE49-F238E27FC236}">
                <a16:creationId xmlns:a16="http://schemas.microsoft.com/office/drawing/2014/main" id="{CCC5F9F1-D934-49F4-B254-A54F8F17D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17 Slayt Numarası Yer Tutucusu">
            <a:extLst>
              <a:ext uri="{FF2B5EF4-FFF2-40B4-BE49-F238E27FC236}">
                <a16:creationId xmlns:a16="http://schemas.microsoft.com/office/drawing/2014/main" id="{374D5677-D192-46D5-8F81-7E569E381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B7017-5003-47D2-BB64-1FD8EBDFC554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5952841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3 Tek Köşesi Kesik ve Yuvarlatılmış Dikdörtgen">
            <a:extLst>
              <a:ext uri="{FF2B5EF4-FFF2-40B4-BE49-F238E27FC236}">
                <a16:creationId xmlns:a16="http://schemas.microsoft.com/office/drawing/2014/main" id="{35255E4B-547F-4ACF-834A-75C599130A11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14 Dik Üçgen">
            <a:extLst>
              <a:ext uri="{FF2B5EF4-FFF2-40B4-BE49-F238E27FC236}">
                <a16:creationId xmlns:a16="http://schemas.microsoft.com/office/drawing/2014/main" id="{697843B7-A285-44BD-B4D8-9B0B5B7DC920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15 Serbest Form">
            <a:extLst>
              <a:ext uri="{FF2B5EF4-FFF2-40B4-BE49-F238E27FC236}">
                <a16:creationId xmlns:a16="http://schemas.microsoft.com/office/drawing/2014/main" id="{D445034E-3BDF-4896-A488-7F667DD95808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16 Serbest Form">
            <a:extLst>
              <a:ext uri="{FF2B5EF4-FFF2-40B4-BE49-F238E27FC236}">
                <a16:creationId xmlns:a16="http://schemas.microsoft.com/office/drawing/2014/main" id="{20964ADF-E6ED-40A5-AF0C-1F9902898F03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tr-TR" noProof="0" dirty="0"/>
              <a:t>Resim eklemek için simgeyi tıklatın</a:t>
            </a:r>
            <a:endParaRPr lang="en-US" noProof="0" dirty="0"/>
          </a:p>
        </p:txBody>
      </p:sp>
      <p:sp>
        <p:nvSpPr>
          <p:cNvPr id="9" name="4 Veri Yer Tutucusu">
            <a:extLst>
              <a:ext uri="{FF2B5EF4-FFF2-40B4-BE49-F238E27FC236}">
                <a16:creationId xmlns:a16="http://schemas.microsoft.com/office/drawing/2014/main" id="{191FAC0E-1782-462C-9749-7C470B6256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D8B6F9-9292-4CFC-A605-43D9DB18A036}" type="datetimeFigureOut">
              <a:rPr lang="tr-TR"/>
              <a:pPr>
                <a:defRPr/>
              </a:pPr>
              <a:t>7.11.2022</a:t>
            </a:fld>
            <a:endParaRPr lang="tr-TR" dirty="0"/>
          </a:p>
        </p:txBody>
      </p:sp>
      <p:sp>
        <p:nvSpPr>
          <p:cNvPr id="10" name="5 Altbilgi Yer Tutucusu">
            <a:extLst>
              <a:ext uri="{FF2B5EF4-FFF2-40B4-BE49-F238E27FC236}">
                <a16:creationId xmlns:a16="http://schemas.microsoft.com/office/drawing/2014/main" id="{3A669A2C-69E0-4E70-99F7-4A29DC5D0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1" name="6 Slayt Numarası Yer Tutucusu">
            <a:extLst>
              <a:ext uri="{FF2B5EF4-FFF2-40B4-BE49-F238E27FC236}">
                <a16:creationId xmlns:a16="http://schemas.microsoft.com/office/drawing/2014/main" id="{F4807652-EB8D-4A3B-91B5-1E7E9F9DB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C096A0-C242-46C8-9E78-AB2DAB2F1918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381847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AD28C651-B828-409B-A71C-B496153B9D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690309-7F08-4F3B-B6BD-ED5F65677810}" type="datetimeFigureOut">
              <a:rPr lang="tr-TR"/>
              <a:pPr>
                <a:defRPr/>
              </a:pPr>
              <a:t>7.11.2022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D17325D0-B905-4483-98C3-3D51DF97F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46F6DBB5-4C84-4249-BCC6-2AA8CDD07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CA1DA4-3887-4945-B16A-B21DAA3C112A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415840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9 Veri Yer Tutucusu">
            <a:extLst>
              <a:ext uri="{FF2B5EF4-FFF2-40B4-BE49-F238E27FC236}">
                <a16:creationId xmlns:a16="http://schemas.microsoft.com/office/drawing/2014/main" id="{91B84DC1-9F7C-4070-AC82-277E34DF2F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DC024-4333-4362-BA60-07772B5AB3AA}" type="datetimeFigureOut">
              <a:rPr lang="tr-TR"/>
              <a:pPr>
                <a:defRPr/>
              </a:pPr>
              <a:t>7.11.2022</a:t>
            </a:fld>
            <a:endParaRPr lang="tr-TR" dirty="0"/>
          </a:p>
        </p:txBody>
      </p:sp>
      <p:sp>
        <p:nvSpPr>
          <p:cNvPr id="5" name="21 Altbilgi Yer Tutucusu">
            <a:extLst>
              <a:ext uri="{FF2B5EF4-FFF2-40B4-BE49-F238E27FC236}">
                <a16:creationId xmlns:a16="http://schemas.microsoft.com/office/drawing/2014/main" id="{A5B8CC55-E511-478F-BED3-3D30500C9F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17 Slayt Numarası Yer Tutucusu">
            <a:extLst>
              <a:ext uri="{FF2B5EF4-FFF2-40B4-BE49-F238E27FC236}">
                <a16:creationId xmlns:a16="http://schemas.microsoft.com/office/drawing/2014/main" id="{EC70004B-DEC1-410B-A909-4E07D9C5F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65E573-5817-4424-9AD8-2DA317D7A7A7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</p:spTree>
    <p:extLst>
      <p:ext uri="{BB962C8B-B14F-4D97-AF65-F5344CB8AC3E}">
        <p14:creationId xmlns:p14="http://schemas.microsoft.com/office/powerpoint/2010/main" val="16676687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14396" y="80683"/>
            <a:ext cx="8515206" cy="507831"/>
          </a:xfrm>
        </p:spPr>
        <p:txBody>
          <a:bodyPr lIns="0" tIns="0" rIns="0" bIns="0"/>
          <a:lstStyle>
            <a:lvl1pPr>
              <a:defRPr sz="33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693400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6785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Serbest Form">
            <a:extLst>
              <a:ext uri="{FF2B5EF4-FFF2-40B4-BE49-F238E27FC236}">
                <a16:creationId xmlns:a16="http://schemas.microsoft.com/office/drawing/2014/main" id="{70C98828-8BA8-4BDF-BE1B-61913AB4BB0A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8" name="7 Serbest Form">
            <a:extLst>
              <a:ext uri="{FF2B5EF4-FFF2-40B4-BE49-F238E27FC236}">
                <a16:creationId xmlns:a16="http://schemas.microsoft.com/office/drawing/2014/main" id="{D8E863E8-9FBA-4D5A-80D5-CEBC562ED4BB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</a:endParaRPr>
          </a:p>
        </p:txBody>
      </p:sp>
      <p:sp>
        <p:nvSpPr>
          <p:cNvPr id="1028" name="8 Başlık Yer Tutucusu">
            <a:extLst>
              <a:ext uri="{FF2B5EF4-FFF2-40B4-BE49-F238E27FC236}">
                <a16:creationId xmlns:a16="http://schemas.microsoft.com/office/drawing/2014/main" id="{6A1A1D1D-1CFD-4FC7-BDEB-66BEE7F2432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başlık stili için tıklatın</a:t>
            </a:r>
            <a:endParaRPr lang="en-US" altLang="tr-TR"/>
          </a:p>
        </p:txBody>
      </p:sp>
      <p:sp>
        <p:nvSpPr>
          <p:cNvPr id="1029" name="29 Metin Yer Tutucusu">
            <a:extLst>
              <a:ext uri="{FF2B5EF4-FFF2-40B4-BE49-F238E27FC236}">
                <a16:creationId xmlns:a16="http://schemas.microsoft.com/office/drawing/2014/main" id="{9AA7E7C8-BAEA-4734-AAC3-384DDAF36B4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tr-TR" altLang="tr-TR"/>
              <a:t>Asıl metin stillerini düzenlemek için tıklatın</a:t>
            </a:r>
          </a:p>
          <a:p>
            <a:pPr lvl="1"/>
            <a:r>
              <a:rPr lang="tr-TR" altLang="tr-TR"/>
              <a:t>İkinci düzey</a:t>
            </a:r>
          </a:p>
          <a:p>
            <a:pPr lvl="2"/>
            <a:r>
              <a:rPr lang="tr-TR" altLang="tr-TR"/>
              <a:t>Üçüncü düzey</a:t>
            </a:r>
          </a:p>
          <a:p>
            <a:pPr lvl="3"/>
            <a:r>
              <a:rPr lang="tr-TR" altLang="tr-TR"/>
              <a:t>Dördüncü düzey</a:t>
            </a:r>
          </a:p>
          <a:p>
            <a:pPr lvl="4"/>
            <a:r>
              <a:rPr lang="tr-TR" altLang="tr-TR"/>
              <a:t>Beşinci düzey</a:t>
            </a:r>
            <a:endParaRPr lang="en-US" altLang="tr-TR"/>
          </a:p>
        </p:txBody>
      </p:sp>
      <p:sp>
        <p:nvSpPr>
          <p:cNvPr id="10" name="9 Veri Yer Tutucusu">
            <a:extLst>
              <a:ext uri="{FF2B5EF4-FFF2-40B4-BE49-F238E27FC236}">
                <a16:creationId xmlns:a16="http://schemas.microsoft.com/office/drawing/2014/main" id="{D9B6A2E3-373E-4DB1-91CE-F13069BF54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D4B4970-1232-4A09-AED5-8B863CC118CF}" type="datetimeFigureOut">
              <a:rPr lang="tr-TR"/>
              <a:pPr>
                <a:defRPr/>
              </a:pPr>
              <a:t>7.11.2022</a:t>
            </a:fld>
            <a:endParaRPr lang="tr-TR" dirty="0"/>
          </a:p>
        </p:txBody>
      </p:sp>
      <p:sp>
        <p:nvSpPr>
          <p:cNvPr id="22" name="21 Altbilgi Yer Tutucusu">
            <a:extLst>
              <a:ext uri="{FF2B5EF4-FFF2-40B4-BE49-F238E27FC236}">
                <a16:creationId xmlns:a16="http://schemas.microsoft.com/office/drawing/2014/main" id="{EEDB9361-9CC1-4663-8753-660346A603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>
                    <a:shade val="9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18" name="17 Slayt Numarası Yer Tutucusu">
            <a:extLst>
              <a:ext uri="{FF2B5EF4-FFF2-40B4-BE49-F238E27FC236}">
                <a16:creationId xmlns:a16="http://schemas.microsoft.com/office/drawing/2014/main" id="{59757026-D755-42A1-A76A-E7857BDB74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45C75"/>
                </a:solidFill>
                <a:latin typeface="Constantia" panose="02030602050306030303" pitchFamily="18" charset="0"/>
              </a:defRPr>
            </a:lvl1pPr>
          </a:lstStyle>
          <a:p>
            <a:pPr>
              <a:defRPr/>
            </a:pPr>
            <a:fld id="{B78780DB-0785-46FF-BA04-60757C8129D5}" type="slidenum">
              <a:rPr lang="tr-TR" altLang="tr-TR"/>
              <a:pPr>
                <a:defRPr/>
              </a:pPr>
              <a:t>‹#›</a:t>
            </a:fld>
            <a:endParaRPr lang="tr-TR" altLang="tr-TR"/>
          </a:p>
        </p:txBody>
      </p:sp>
      <p:grpSp>
        <p:nvGrpSpPr>
          <p:cNvPr id="1033" name="1 Grup">
            <a:extLst>
              <a:ext uri="{FF2B5EF4-FFF2-40B4-BE49-F238E27FC236}">
                <a16:creationId xmlns:a16="http://schemas.microsoft.com/office/drawing/2014/main" id="{2CE064CD-47A6-49E8-964C-97F04C60FFAA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11 Serbest Form">
              <a:extLst>
                <a:ext uri="{FF2B5EF4-FFF2-40B4-BE49-F238E27FC236}">
                  <a16:creationId xmlns:a16="http://schemas.microsoft.com/office/drawing/2014/main" id="{7AB285F6-8C2E-4CBD-904D-8756E2AAC9D0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  <p:sp>
          <p:nvSpPr>
            <p:cNvPr id="13" name="12 Serbest Form">
              <a:extLst>
                <a:ext uri="{FF2B5EF4-FFF2-40B4-BE49-F238E27FC236}">
                  <a16:creationId xmlns:a16="http://schemas.microsoft.com/office/drawing/2014/main" id="{EE43D057-F462-4B1C-ADDF-8DE8BC4DC12E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31" r:id="rId2"/>
    <p:sldLayoutId id="2147484040" r:id="rId3"/>
    <p:sldLayoutId id="2147484032" r:id="rId4"/>
    <p:sldLayoutId id="2147484033" r:id="rId5"/>
    <p:sldLayoutId id="2147484034" r:id="rId6"/>
    <p:sldLayoutId id="2147484035" r:id="rId7"/>
    <p:sldLayoutId id="2147484036" r:id="rId8"/>
    <p:sldLayoutId id="2147484041" r:id="rId9"/>
    <p:sldLayoutId id="2147484037" r:id="rId10"/>
    <p:sldLayoutId id="2147484038" r:id="rId11"/>
    <p:sldLayoutId id="2147484042" r:id="rId12"/>
    <p:sldLayoutId id="2147484043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B8635F6-2415-41C3-B3CB-C60AB97BED04}"/>
              </a:ext>
            </a:extLst>
          </p:cNvPr>
          <p:cNvSpPr txBox="1"/>
          <p:nvPr/>
        </p:nvSpPr>
        <p:spPr>
          <a:xfrm>
            <a:off x="418912" y="1060793"/>
            <a:ext cx="8441308" cy="44771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2700">
              <a:spcBef>
                <a:spcPts val="105"/>
              </a:spcBef>
              <a:spcAft>
                <a:spcPts val="0"/>
              </a:spcAft>
            </a:pPr>
            <a:r>
              <a:rPr lang="en-US" sz="4400" b="1" dirty="0" err="1">
                <a:solidFill>
                  <a:srgbClr val="3D3C2C"/>
                </a:solidFill>
                <a:latin typeface="Calibri"/>
                <a:cs typeface="Calibri"/>
              </a:rPr>
              <a:t>Veri</a:t>
            </a:r>
            <a:r>
              <a:rPr lang="en-US" sz="4400" b="1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4400" b="1" dirty="0" err="1">
                <a:solidFill>
                  <a:srgbClr val="3D3C2C"/>
                </a:solidFill>
                <a:latin typeface="Calibri"/>
                <a:cs typeface="Calibri"/>
              </a:rPr>
              <a:t>Modelleri</a:t>
            </a:r>
            <a:endParaRPr lang="en-US" sz="4400" b="1">
              <a:solidFill>
                <a:srgbClr val="3D3C2C"/>
              </a:solidFill>
              <a:latin typeface="Calibri"/>
              <a:cs typeface="Calibri"/>
            </a:endParaRPr>
          </a:p>
          <a:p>
            <a:pPr marL="12700"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93C500"/>
              </a:solidFill>
              <a:latin typeface="Wingdings 2"/>
              <a:sym typeface="Wingdings 2"/>
            </a:endParaRPr>
          </a:p>
          <a:p>
            <a:pPr marL="12700"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93C500"/>
                </a:solidFill>
                <a:latin typeface="Wingdings 2"/>
                <a:sym typeface="Wingdings 2"/>
              </a:rPr>
              <a:t></a:t>
            </a:r>
            <a:r>
              <a:rPr lang="en-US" sz="2400" dirty="0">
                <a:solidFill>
                  <a:srgbClr val="93C500"/>
                </a:solidFill>
                <a:latin typeface="Times New Roman"/>
                <a:cs typeface="Times New Roman"/>
              </a:rPr>
              <a:t> </a:t>
            </a:r>
            <a:r>
              <a:rPr lang="en-US" sz="2400" b="1" dirty="0" err="1">
                <a:solidFill>
                  <a:srgbClr val="0000FF"/>
                </a:solidFill>
                <a:latin typeface="Calibri"/>
                <a:cs typeface="Calibri"/>
              </a:rPr>
              <a:t>Liste</a:t>
            </a:r>
            <a:endParaRPr lang="en-US" sz="2400" dirty="0" err="1">
              <a:latin typeface="Arial"/>
              <a:cs typeface="Arial"/>
            </a:endParaRPr>
          </a:p>
          <a:p>
            <a:pPr marL="582295" marR="5080" indent="-273050">
              <a:lnSpc>
                <a:spcPct val="80100"/>
              </a:lnSpc>
              <a:spcBef>
                <a:spcPts val="434"/>
              </a:spcBef>
              <a:spcAft>
                <a:spcPts val="0"/>
              </a:spcAft>
            </a:pP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Sonlu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sayıda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elemandan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oluşan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ve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elemanları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FF0000"/>
                </a:solidFill>
                <a:latin typeface="Calibri"/>
                <a:cs typeface="Calibri"/>
              </a:rPr>
              <a:t>doğrusal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FF0000"/>
                </a:solidFill>
                <a:latin typeface="Calibri"/>
                <a:cs typeface="Calibri"/>
              </a:rPr>
              <a:t>sırada</a:t>
            </a:r>
            <a:r>
              <a:rPr lang="en-US" sz="2400" dirty="0">
                <a:solidFill>
                  <a:srgbClr val="FF0000"/>
                </a:solidFill>
                <a:latin typeface="Calibri"/>
                <a:cs typeface="Calibri"/>
              </a:rPr>
              <a:t> </a:t>
            </a: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582295" marR="5080" indent="-273050">
              <a:lnSpc>
                <a:spcPct val="80100"/>
              </a:lnSpc>
              <a:spcBef>
                <a:spcPts val="434"/>
              </a:spcBef>
              <a:spcAft>
                <a:spcPts val="0"/>
              </a:spcAft>
            </a:pP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yerleştirilmiş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veri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modeli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.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Herhangi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bir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elemanına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erişimde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sınırlama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yoktur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.</a:t>
            </a:r>
            <a:endParaRPr lang="en-US" sz="2400" dirty="0">
              <a:latin typeface="Arial"/>
              <a:cs typeface="Arial"/>
            </a:endParaRPr>
          </a:p>
          <a:p>
            <a:pPr marL="12700">
              <a:lnSpc>
                <a:spcPts val="239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93C500"/>
                </a:solidFill>
                <a:latin typeface="Wingdings 2"/>
                <a:sym typeface="Wingdings 2"/>
              </a:rPr>
              <a:t></a:t>
            </a:r>
            <a:r>
              <a:rPr lang="en-US" sz="2400" dirty="0">
                <a:solidFill>
                  <a:srgbClr val="93C500"/>
                </a:solidFill>
                <a:latin typeface="Times New Roman"/>
                <a:cs typeface="Times New Roman"/>
              </a:rPr>
              <a:t> </a:t>
            </a:r>
            <a:r>
              <a:rPr lang="en-US" sz="2400" b="1" err="1">
                <a:solidFill>
                  <a:srgbClr val="0000FF"/>
                </a:solidFill>
                <a:latin typeface="Calibri"/>
                <a:cs typeface="Calibri"/>
              </a:rPr>
              <a:t>Yığıt</a:t>
            </a:r>
            <a:r>
              <a:rPr lang="en-US" sz="2400" b="1" dirty="0">
                <a:solidFill>
                  <a:srgbClr val="0000FF"/>
                </a:solidFill>
                <a:latin typeface="Calibri"/>
                <a:cs typeface="Calibri"/>
              </a:rPr>
              <a:t> </a:t>
            </a:r>
            <a:r>
              <a:rPr lang="en-US" sz="2400" b="1" err="1">
                <a:solidFill>
                  <a:srgbClr val="0000FF"/>
                </a:solidFill>
                <a:latin typeface="Calibri"/>
                <a:cs typeface="Calibri"/>
              </a:rPr>
              <a:t>veya</a:t>
            </a:r>
            <a:r>
              <a:rPr lang="en-US" sz="2400" b="1" dirty="0">
                <a:solidFill>
                  <a:srgbClr val="0000FF"/>
                </a:solidFill>
                <a:latin typeface="Calibri"/>
                <a:cs typeface="Calibri"/>
              </a:rPr>
              <a:t> </a:t>
            </a:r>
            <a:r>
              <a:rPr lang="en-US" sz="2400" b="1" err="1">
                <a:solidFill>
                  <a:srgbClr val="0000FF"/>
                </a:solidFill>
                <a:latin typeface="Calibri"/>
                <a:cs typeface="Calibri"/>
              </a:rPr>
              <a:t>Yığın</a:t>
            </a:r>
            <a:endParaRPr lang="en-US" sz="2400">
              <a:latin typeface="Arial"/>
              <a:cs typeface="Arial"/>
            </a:endParaRPr>
          </a:p>
          <a:p>
            <a:pPr marL="582295" marR="6985" indent="-273050">
              <a:lnSpc>
                <a:spcPts val="1730"/>
              </a:lnSpc>
              <a:spcBef>
                <a:spcPts val="425"/>
              </a:spcBef>
              <a:spcAft>
                <a:spcPts val="0"/>
              </a:spcAft>
            </a:pP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Elemanlarına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erişim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sınırlaması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 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olan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,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liste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uyarlı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veri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modeli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endParaRPr lang="en-US" sz="2400" dirty="0">
              <a:solidFill>
                <a:srgbClr val="000000"/>
              </a:solidFill>
              <a:latin typeface="Arial"/>
              <a:cs typeface="Arial"/>
            </a:endParaRPr>
          </a:p>
          <a:p>
            <a:pPr marL="582295" marR="6985" indent="-273050">
              <a:lnSpc>
                <a:spcPts val="1730"/>
              </a:lnSpc>
              <a:spcBef>
                <a:spcPts val="425"/>
              </a:spcBef>
              <a:spcAft>
                <a:spcPts val="0"/>
              </a:spcAft>
            </a:pP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(Last In First Out-LIFO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listesi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).</a:t>
            </a:r>
            <a:endParaRPr lang="en-US" sz="2400" dirty="0">
              <a:latin typeface="Arial"/>
              <a:cs typeface="Arial"/>
            </a:endParaRPr>
          </a:p>
          <a:p>
            <a:pPr marL="12700">
              <a:spcBef>
                <a:spcPts val="5"/>
              </a:spcBef>
              <a:spcAft>
                <a:spcPts val="0"/>
              </a:spcAft>
            </a:pPr>
            <a:r>
              <a:rPr lang="en-US" sz="2400" dirty="0">
                <a:solidFill>
                  <a:srgbClr val="93C500"/>
                </a:solidFill>
                <a:latin typeface="Wingdings 2"/>
                <a:sym typeface="Wingdings 2"/>
              </a:rPr>
              <a:t></a:t>
            </a:r>
            <a:r>
              <a:rPr lang="en-US" sz="2400" dirty="0">
                <a:solidFill>
                  <a:srgbClr val="93C500"/>
                </a:solidFill>
                <a:latin typeface="Times New Roman"/>
                <a:cs typeface="Times New Roman"/>
              </a:rPr>
              <a:t> </a:t>
            </a:r>
            <a:r>
              <a:rPr lang="en-US" sz="2400" b="1" err="1">
                <a:solidFill>
                  <a:srgbClr val="0000FF"/>
                </a:solidFill>
                <a:latin typeface="Calibri"/>
                <a:cs typeface="Calibri"/>
              </a:rPr>
              <a:t>Kuyruk</a:t>
            </a:r>
            <a:endParaRPr lang="en-US" sz="2400">
              <a:latin typeface="Arial"/>
              <a:cs typeface="Arial"/>
            </a:endParaRPr>
          </a:p>
          <a:p>
            <a:pPr marL="309245">
              <a:lnSpc>
                <a:spcPts val="1945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Elemanlarına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erişim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sınırlaması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olan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,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liste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uyarlı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veri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 </a:t>
            </a:r>
            <a:r>
              <a:rPr lang="en-US" sz="2400" dirty="0" err="1">
                <a:solidFill>
                  <a:srgbClr val="3D3C2C"/>
                </a:solidFill>
                <a:latin typeface="Calibri"/>
                <a:cs typeface="Calibri"/>
              </a:rPr>
              <a:t>modeli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.</a:t>
            </a:r>
            <a:endParaRPr lang="en-US" sz="2400" dirty="0">
              <a:latin typeface="Arial"/>
              <a:cs typeface="Arial"/>
            </a:endParaRPr>
          </a:p>
          <a:p>
            <a:pPr marL="582295">
              <a:lnSpc>
                <a:spcPts val="1939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(First In First Out-FIFO </a:t>
            </a:r>
            <a:r>
              <a:rPr lang="en-US" sz="2400" err="1">
                <a:solidFill>
                  <a:srgbClr val="3D3C2C"/>
                </a:solidFill>
                <a:latin typeface="Calibri"/>
                <a:cs typeface="Calibri"/>
              </a:rPr>
              <a:t>listesi</a:t>
            </a:r>
            <a:r>
              <a:rPr lang="en-US" sz="2400" dirty="0">
                <a:solidFill>
                  <a:srgbClr val="3D3C2C"/>
                </a:solidFill>
                <a:latin typeface="Calibri"/>
                <a:cs typeface="Calibri"/>
              </a:rPr>
              <a:t>).</a:t>
            </a:r>
            <a:endParaRPr lang="en-US" sz="2400">
              <a:latin typeface="Arial"/>
              <a:cs typeface="Arial"/>
            </a:endParaRPr>
          </a:p>
          <a:p>
            <a:pPr algn="l"/>
            <a:endParaRPr lang="tr-TR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574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36CDF4E-2F7D-4521-B7AF-FF1ACB1B2B34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>
            <a:extLst>
              <a:ext uri="{FF2B5EF4-FFF2-40B4-BE49-F238E27FC236}">
                <a16:creationId xmlns:a16="http://schemas.microsoft.com/office/drawing/2014/main" id="{C3E631BC-4968-43D1-A0A0-216BC3EA97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912" y="968329"/>
            <a:ext cx="8306175" cy="520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9635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3750D53B-7756-45B0-9CFC-F3B9AB82943D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43C45F9A-2330-4330-B6D4-36C3147C89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868" y="965089"/>
            <a:ext cx="8520135" cy="54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47904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ACF755B3-0173-40C8-8F5A-49C1EE836797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9030AEA3-0DFC-4ACF-8CC7-EC06AFDEE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262" y="850788"/>
            <a:ext cx="8103475" cy="582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608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EFC6B22-3DEB-4CF0-9774-9040E1C94DB4}"/>
              </a:ext>
            </a:extLst>
          </p:cNvPr>
          <p:cNvSpPr txBox="1"/>
          <p:nvPr/>
        </p:nvSpPr>
        <p:spPr>
          <a:xfrm>
            <a:off x="340085" y="876889"/>
            <a:ext cx="5716125" cy="477053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400" b="1" dirty="0" err="1">
                <a:latin typeface="Arial"/>
                <a:cs typeface="Arial"/>
              </a:rPr>
              <a:t>Liste</a:t>
            </a:r>
            <a:r>
              <a:rPr lang="en-US" sz="2400" b="1" dirty="0">
                <a:latin typeface="Arial"/>
                <a:cs typeface="Arial"/>
              </a:rPr>
              <a:t> </a:t>
            </a:r>
            <a:r>
              <a:rPr lang="en-US" sz="2400" b="1" dirty="0" err="1">
                <a:latin typeface="Arial"/>
                <a:cs typeface="Arial"/>
              </a:rPr>
              <a:t>ve</a:t>
            </a:r>
            <a:r>
              <a:rPr lang="en-US" sz="2400" b="1" dirty="0">
                <a:latin typeface="Arial"/>
                <a:cs typeface="Arial"/>
              </a:rPr>
              <a:t> </a:t>
            </a:r>
            <a:r>
              <a:rPr lang="en-US" sz="2400" b="1" dirty="0" err="1">
                <a:latin typeface="Arial"/>
                <a:cs typeface="Arial"/>
              </a:rPr>
              <a:t>Bağlantılı</a:t>
            </a:r>
            <a:r>
              <a:rPr lang="en-US" sz="2400" b="1" dirty="0">
                <a:latin typeface="Arial"/>
                <a:cs typeface="Arial"/>
              </a:rPr>
              <a:t> </a:t>
            </a:r>
            <a:r>
              <a:rPr lang="en-US" sz="2400" b="1" dirty="0" err="1">
                <a:latin typeface="Arial"/>
                <a:cs typeface="Arial"/>
              </a:rPr>
              <a:t>Liste</a:t>
            </a:r>
            <a:r>
              <a:rPr lang="en-US" sz="2400" b="1" dirty="0">
                <a:latin typeface="Arial"/>
                <a:cs typeface="Arial"/>
              </a:rPr>
              <a:t> </a:t>
            </a:r>
            <a:r>
              <a:rPr lang="en-US" sz="2400" b="1" dirty="0" err="1">
                <a:latin typeface="Arial"/>
                <a:cs typeface="Arial"/>
              </a:rPr>
              <a:t>Veri</a:t>
            </a:r>
            <a:r>
              <a:rPr lang="en-US" sz="2400" b="1" dirty="0">
                <a:latin typeface="Arial"/>
                <a:cs typeface="Arial"/>
              </a:rPr>
              <a:t> </a:t>
            </a:r>
            <a:r>
              <a:rPr lang="en-US" sz="2400" b="1" dirty="0" err="1">
                <a:latin typeface="Arial"/>
                <a:cs typeface="Arial"/>
              </a:rPr>
              <a:t>Modeli</a:t>
            </a:r>
            <a:endParaRPr lang="en-US" sz="2400" dirty="0">
              <a:latin typeface="Arial"/>
              <a:cs typeface="Arial"/>
            </a:endParaRPr>
          </a:p>
          <a:p>
            <a:pPr marL="12065" marR="106045">
              <a:spcBef>
                <a:spcPts val="0"/>
              </a:spcBef>
              <a:spcAft>
                <a:spcPts val="0"/>
              </a:spcAft>
            </a:pPr>
            <a:endParaRPr lang="en-US" sz="2000" dirty="0">
              <a:solidFill>
                <a:srgbClr val="93C500"/>
              </a:solidFill>
              <a:latin typeface="Wingdings 2"/>
              <a:sym typeface="Wingdings 2"/>
            </a:endParaRPr>
          </a:p>
          <a:p>
            <a:pPr marL="12065" marR="106045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93C500"/>
                </a:solidFill>
                <a:latin typeface="Wingdings 2"/>
                <a:sym typeface="Wingdings 2"/>
              </a:rPr>
              <a:t></a:t>
            </a:r>
            <a:r>
              <a:rPr lang="en-US" sz="2000" dirty="0">
                <a:solidFill>
                  <a:srgbClr val="93C500"/>
                </a:solidFill>
                <a:latin typeface="Times New Roman"/>
                <a:cs typeface="Times New Roman"/>
              </a:rPr>
              <a:t> </a:t>
            </a:r>
            <a:r>
              <a:rPr lang="en-US" sz="2000" dirty="0">
                <a:latin typeface="Calibri"/>
                <a:cs typeface="Calibri"/>
              </a:rPr>
              <a:t>En </a:t>
            </a:r>
            <a:r>
              <a:rPr lang="en-US" sz="2000" dirty="0" err="1">
                <a:latin typeface="Calibri"/>
                <a:cs typeface="Calibri"/>
              </a:rPr>
              <a:t>yalın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liste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veri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modeli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bir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boyutlu</a:t>
            </a:r>
            <a:r>
              <a:rPr lang="en-US" sz="2000" dirty="0">
                <a:latin typeface="Calibri"/>
                <a:cs typeface="Calibri"/>
              </a:rPr>
              <a:t> dizi </a:t>
            </a:r>
            <a:r>
              <a:rPr lang="en-US" sz="2000" dirty="0" err="1">
                <a:latin typeface="Calibri"/>
                <a:cs typeface="Calibri"/>
              </a:rPr>
              <a:t>üzerinde</a:t>
            </a:r>
            <a:r>
              <a:rPr lang="en-US" sz="2000" dirty="0">
                <a:latin typeface="Calibri"/>
                <a:cs typeface="Calibri"/>
              </a:rPr>
              <a:t>  </a:t>
            </a:r>
            <a:r>
              <a:rPr lang="en-US" sz="2000" dirty="0" err="1">
                <a:latin typeface="Calibri"/>
                <a:cs typeface="Calibri"/>
              </a:rPr>
              <a:t>tutulanıdır</a:t>
            </a:r>
            <a:r>
              <a:rPr lang="en-US" sz="2000" dirty="0">
                <a:latin typeface="Calibri"/>
                <a:cs typeface="Calibri"/>
              </a:rPr>
              <a:t>. </a:t>
            </a:r>
            <a:r>
              <a:rPr lang="en-US" sz="2000" dirty="0" err="1">
                <a:latin typeface="Calibri"/>
                <a:cs typeface="Calibri"/>
              </a:rPr>
              <a:t>Böylesi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bir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listeye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eleman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ekleme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işlemi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oldukça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kolaydır</a:t>
            </a:r>
            <a:r>
              <a:rPr lang="en-US" sz="2000" dirty="0">
                <a:latin typeface="Calibri"/>
                <a:cs typeface="Calibri"/>
              </a:rPr>
              <a:t>; </a:t>
            </a:r>
            <a:r>
              <a:rPr lang="en-US" sz="2000" dirty="0" err="1">
                <a:latin typeface="Calibri"/>
                <a:cs typeface="Calibri"/>
              </a:rPr>
              <a:t>genel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olarak</a:t>
            </a:r>
            <a:r>
              <a:rPr lang="en-US" sz="2000" dirty="0">
                <a:latin typeface="Calibri"/>
                <a:cs typeface="Calibri"/>
              </a:rPr>
              <a:t>, </a:t>
            </a:r>
            <a:r>
              <a:rPr lang="en-US" sz="2000" dirty="0" err="1">
                <a:latin typeface="Calibri"/>
                <a:cs typeface="Calibri"/>
              </a:rPr>
              <a:t>yeni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gelen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elemanlar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listenin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sonuna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eklenir</a:t>
            </a:r>
            <a:r>
              <a:rPr lang="en-US" sz="2000" dirty="0">
                <a:latin typeface="Calibri"/>
                <a:cs typeface="Calibri"/>
              </a:rPr>
              <a:t>. </a:t>
            </a:r>
            <a:r>
              <a:rPr lang="en-US" sz="2000" dirty="0" err="1">
                <a:latin typeface="Calibri"/>
                <a:cs typeface="Calibri"/>
              </a:rPr>
              <a:t>Yalın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listede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bir</a:t>
            </a:r>
            <a:r>
              <a:rPr lang="en-US" sz="2000" dirty="0">
                <a:latin typeface="Calibri"/>
                <a:cs typeface="Calibri"/>
              </a:rPr>
              <a:t>  </a:t>
            </a:r>
            <a:r>
              <a:rPr lang="en-US" sz="2000" dirty="0" err="1">
                <a:latin typeface="Calibri"/>
                <a:cs typeface="Calibri"/>
              </a:rPr>
              <a:t>sonraki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tr-TR" sz="2000" dirty="0">
                <a:latin typeface="Calibri"/>
                <a:cs typeface="Calibri"/>
              </a:rPr>
              <a:t>       </a:t>
            </a:r>
            <a:r>
              <a:rPr lang="en-US" sz="2000" dirty="0" err="1">
                <a:latin typeface="Calibri"/>
                <a:cs typeface="Calibri"/>
              </a:rPr>
              <a:t>eleman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hemen</a:t>
            </a:r>
            <a:r>
              <a:rPr lang="en-US" sz="2000" dirty="0">
                <a:latin typeface="Calibri"/>
                <a:cs typeface="Calibri"/>
              </a:rPr>
              <a:t> o </a:t>
            </a:r>
            <a:r>
              <a:rPr lang="en-US" sz="2000" dirty="0" err="1">
                <a:latin typeface="Calibri"/>
                <a:cs typeface="Calibri"/>
              </a:rPr>
              <a:t>elemanın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işgal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ettiği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bellek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tr-TR" sz="2000" dirty="0">
                <a:latin typeface="Calibri"/>
                <a:cs typeface="Calibri"/>
              </a:rPr>
              <a:t>              </a:t>
            </a:r>
            <a:r>
              <a:rPr lang="en-US" sz="2000" dirty="0" err="1">
                <a:latin typeface="Calibri"/>
                <a:cs typeface="Calibri"/>
              </a:rPr>
              <a:t>alanından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sonradır</a:t>
            </a:r>
            <a:r>
              <a:rPr lang="en-US" sz="2000" dirty="0">
                <a:latin typeface="Calibri"/>
                <a:cs typeface="Calibri"/>
              </a:rPr>
              <a:t>.</a:t>
            </a:r>
            <a:endParaRPr lang="en-US" sz="2000" dirty="0">
              <a:latin typeface="Arial"/>
              <a:cs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2000" dirty="0">
              <a:latin typeface="Arial"/>
              <a:cs typeface="Arial"/>
            </a:endParaRPr>
          </a:p>
          <a:p>
            <a:pPr marL="12065" marR="27305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solidFill>
                  <a:srgbClr val="93C500"/>
                </a:solidFill>
                <a:latin typeface="Wingdings 2"/>
                <a:sym typeface="Wingdings 2"/>
              </a:rPr>
              <a:t></a:t>
            </a:r>
            <a:r>
              <a:rPr lang="en-US" sz="2000" dirty="0">
                <a:solidFill>
                  <a:srgbClr val="93C500"/>
                </a:solidFill>
                <a:latin typeface="Times New Roman"/>
                <a:cs typeface="Times New Roman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Bağlantılı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liste</a:t>
            </a:r>
            <a:r>
              <a:rPr lang="en-US" sz="2000" dirty="0">
                <a:latin typeface="Calibri"/>
                <a:cs typeface="Calibri"/>
              </a:rPr>
              <a:t> (link list) </a:t>
            </a:r>
            <a:r>
              <a:rPr lang="en-US" sz="2000" dirty="0" err="1">
                <a:latin typeface="Calibri"/>
                <a:cs typeface="Calibri"/>
              </a:rPr>
              <a:t>ise</a:t>
            </a:r>
            <a:r>
              <a:rPr lang="en-US" sz="2000" dirty="0">
                <a:latin typeface="Calibri"/>
                <a:cs typeface="Calibri"/>
              </a:rPr>
              <a:t>, </a:t>
            </a:r>
            <a:r>
              <a:rPr lang="en-US" sz="2000" dirty="0" err="1">
                <a:latin typeface="Calibri"/>
                <a:cs typeface="Calibri"/>
              </a:rPr>
              <a:t>elemanların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kendi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tr-TR" sz="2000" dirty="0">
                <a:latin typeface="Calibri"/>
                <a:cs typeface="Calibri"/>
              </a:rPr>
              <a:t>      </a:t>
            </a:r>
            <a:r>
              <a:rPr lang="en-US" sz="2000" dirty="0">
                <a:latin typeface="Calibri"/>
                <a:cs typeface="Calibri"/>
              </a:rPr>
              <a:t>de</a:t>
            </a:r>
            <a:r>
              <a:rPr lang="tr-TR" sz="2000" dirty="0">
                <a:latin typeface="Calibri"/>
                <a:cs typeface="Calibri"/>
              </a:rPr>
              <a:t>ğ</a:t>
            </a:r>
            <a:r>
              <a:rPr lang="en-US" sz="2000" dirty="0" err="1">
                <a:latin typeface="Calibri"/>
                <a:cs typeface="Calibri"/>
              </a:rPr>
              <a:t>erlerine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ek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olarak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bir</a:t>
            </a:r>
            <a:r>
              <a:rPr lang="en-US" sz="2000" dirty="0">
                <a:latin typeface="Calibri"/>
                <a:cs typeface="Calibri"/>
              </a:rPr>
              <a:t> de </a:t>
            </a:r>
            <a:r>
              <a:rPr lang="en-US" sz="2000" dirty="0" err="1">
                <a:latin typeface="Calibri"/>
                <a:cs typeface="Calibri"/>
              </a:rPr>
              <a:t>bağlantı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bilgisinin</a:t>
            </a:r>
            <a:r>
              <a:rPr lang="en-US" sz="2000" dirty="0">
                <a:latin typeface="Calibri"/>
                <a:cs typeface="Calibri"/>
              </a:rPr>
              <a:t>  </a:t>
            </a:r>
            <a:r>
              <a:rPr lang="tr-TR" sz="2000" dirty="0">
                <a:latin typeface="Calibri"/>
                <a:cs typeface="Calibri"/>
              </a:rPr>
              <a:t>           </a:t>
            </a:r>
            <a:r>
              <a:rPr lang="en-US" sz="2000" dirty="0" err="1">
                <a:latin typeface="Calibri"/>
                <a:cs typeface="Calibri"/>
              </a:rPr>
              <a:t>kullanılmasıyla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sağlanır</a:t>
            </a:r>
            <a:r>
              <a:rPr lang="en-US" sz="2000" dirty="0">
                <a:latin typeface="Calibri"/>
                <a:cs typeface="Calibri"/>
              </a:rPr>
              <a:t>; </a:t>
            </a:r>
            <a:endParaRPr lang="en-US" sz="2000" dirty="0">
              <a:latin typeface="Arial"/>
              <a:cs typeface="Arial"/>
            </a:endParaRPr>
          </a:p>
          <a:p>
            <a:pPr marL="12065" marR="27305">
              <a:spcBef>
                <a:spcPts val="0"/>
              </a:spcBef>
              <a:spcAft>
                <a:spcPts val="0"/>
              </a:spcAft>
            </a:pPr>
            <a:r>
              <a:rPr lang="en-US" sz="2000" dirty="0" err="1">
                <a:latin typeface="Calibri"/>
                <a:cs typeface="Calibri"/>
              </a:rPr>
              <a:t>Bağlantı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bilgisi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bir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sonraki</a:t>
            </a:r>
            <a:r>
              <a:rPr lang="en-US" sz="2000" dirty="0">
                <a:latin typeface="Calibri"/>
                <a:cs typeface="Calibri"/>
              </a:rPr>
              <a:t>  </a:t>
            </a:r>
            <a:r>
              <a:rPr lang="en-US" sz="2000" dirty="0" err="1">
                <a:latin typeface="Calibri"/>
                <a:cs typeface="Calibri"/>
              </a:rPr>
              <a:t>elemanın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en-US" sz="2000" dirty="0" err="1">
                <a:latin typeface="Calibri"/>
                <a:cs typeface="Calibri"/>
              </a:rPr>
              <a:t>adresi</a:t>
            </a:r>
            <a:r>
              <a:rPr lang="en-US" sz="2000" dirty="0">
                <a:latin typeface="Calibri"/>
                <a:cs typeface="Calibri"/>
              </a:rPr>
              <a:t> </a:t>
            </a:r>
            <a:r>
              <a:rPr lang="tr-TR" sz="2000" dirty="0">
                <a:latin typeface="Calibri"/>
                <a:cs typeface="Calibri"/>
              </a:rPr>
              <a:t>                 </a:t>
            </a:r>
            <a:r>
              <a:rPr lang="en-US" sz="2000" dirty="0" err="1">
                <a:latin typeface="Calibri"/>
                <a:cs typeface="Calibri"/>
              </a:rPr>
              <a:t>niteliğindedir</a:t>
            </a:r>
            <a:r>
              <a:rPr lang="en-US" sz="2000" dirty="0">
                <a:latin typeface="Calibri"/>
                <a:cs typeface="Calibri"/>
              </a:rPr>
              <a:t>.</a:t>
            </a:r>
            <a:endParaRPr lang="en-US" sz="2000" dirty="0">
              <a:latin typeface="Arial"/>
              <a:cs typeface="Arial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tr-TR" sz="2000" dirty="0">
              <a:cs typeface="Arial"/>
            </a:endParaRPr>
          </a:p>
        </p:txBody>
      </p:sp>
      <p:pic>
        <p:nvPicPr>
          <p:cNvPr id="3" name="Resim 3" descr="ekran görüntüsü, çizim içeren bir resim&#10;&#10;Çok yüksek güvenilirlikle oluşturulmuş açıklama">
            <a:extLst>
              <a:ext uri="{FF2B5EF4-FFF2-40B4-BE49-F238E27FC236}">
                <a16:creationId xmlns:a16="http://schemas.microsoft.com/office/drawing/2014/main" id="{85166FFC-B4E0-4439-B877-73972219B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0715" y="1228045"/>
            <a:ext cx="2743200" cy="3095625"/>
          </a:xfrm>
          <a:prstGeom prst="rect">
            <a:avLst/>
          </a:prstGeom>
        </p:spPr>
      </p:pic>
      <p:pic>
        <p:nvPicPr>
          <p:cNvPr id="5" name="Resim 5" descr="saat, işaret, metre içeren bir resim&#10;&#10;Çok yüksek güvenilirlikle oluşturulmuş açıklama">
            <a:extLst>
              <a:ext uri="{FF2B5EF4-FFF2-40B4-BE49-F238E27FC236}">
                <a16:creationId xmlns:a16="http://schemas.microsoft.com/office/drawing/2014/main" id="{E3312AD9-0581-4965-90A3-008736326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45" y="5402952"/>
            <a:ext cx="7945820" cy="1209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435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2A9AD21-DCFA-4D74-844C-E5F72FA0E1A1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1E297F4A-6599-4153-A7E9-E6252210B3B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94" t="10659" r="16685" b="5814"/>
          <a:stretch/>
        </p:blipFill>
        <p:spPr>
          <a:xfrm>
            <a:off x="531523" y="900747"/>
            <a:ext cx="8092298" cy="5707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0215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60AD42EE-40CF-46D2-B212-0B8BF78AF8EF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654624C5-839C-45B5-98C9-EBF0752A75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94" t="14556" r="16494" b="6049"/>
          <a:stretch/>
        </p:blipFill>
        <p:spPr>
          <a:xfrm>
            <a:off x="610351" y="900744"/>
            <a:ext cx="7951876" cy="574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30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8721FB8-58E5-46F6-B97D-3ED58EFED490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03D0FDF2-58F5-4ABA-9171-87A9137EDC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484" y="772963"/>
            <a:ext cx="7641771" cy="56161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207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20A2737-38B2-42D4-8823-1A68FC35A298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89844BE8-423D-4519-87F9-4C0B3F5B72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188" y="715029"/>
            <a:ext cx="6729623" cy="5698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407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09AFF468-9E94-4C90-A6E8-D7FDF1EC4098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>
            <a:extLst>
              <a:ext uri="{FF2B5EF4-FFF2-40B4-BE49-F238E27FC236}">
                <a16:creationId xmlns:a16="http://schemas.microsoft.com/office/drawing/2014/main" id="{8D30FF2F-97DC-40B8-AD79-6E090A839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883" y="711735"/>
            <a:ext cx="4849022" cy="598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372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E3F7D38-CADD-4744-A74E-E82835BF4EC2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BCCA018E-3D22-406C-A8F4-B6336C2AB8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79" y="975251"/>
            <a:ext cx="8159781" cy="4873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5428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821514DB-92F1-482A-99CA-DA5A4B94C87D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DDE2E42A-D63B-46A5-AD5E-3AE31AFA4C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479" y="867295"/>
            <a:ext cx="8171042" cy="5720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7866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74F6F0A8-C857-4B61-BFB7-DD3E99DEE37C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>
            <a:extLst>
              <a:ext uri="{FF2B5EF4-FFF2-40B4-BE49-F238E27FC236}">
                <a16:creationId xmlns:a16="http://schemas.microsoft.com/office/drawing/2014/main" id="{2E2A7997-1A23-416F-A725-8B936D70A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96" y="1016237"/>
            <a:ext cx="8238608" cy="4352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16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E060B6EF-249D-431C-A498-6F248149C14C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CCCAB0D8-8BDF-458F-8337-574140324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218" y="776441"/>
            <a:ext cx="8204825" cy="593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0926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F5790E2-3247-4F7C-9E8E-86B411D50716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>
            <a:extLst>
              <a:ext uri="{FF2B5EF4-FFF2-40B4-BE49-F238E27FC236}">
                <a16:creationId xmlns:a16="http://schemas.microsoft.com/office/drawing/2014/main" id="{7F421FC4-12E8-41C5-B09D-40CAFA449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30" y="788227"/>
            <a:ext cx="8373741" cy="587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3035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B20FC6AC-5998-4C9C-B40E-80B80018B6BB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878F11F8-1518-46F5-B675-AF55BE95E5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173" y="866699"/>
            <a:ext cx="8283653" cy="5676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058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977DCB8D-270F-490F-8F02-A55E85723EE8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C4D3DD59-6354-47B7-AD6E-45DC00AD2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829" y="753025"/>
            <a:ext cx="7968342" cy="5915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763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>
            <a:extLst>
              <a:ext uri="{FF2B5EF4-FFF2-40B4-BE49-F238E27FC236}">
                <a16:creationId xmlns:a16="http://schemas.microsoft.com/office/drawing/2014/main" id="{F3E9FE0F-FEB2-4B48-85C4-99BF0BDD8350}"/>
              </a:ext>
            </a:extLst>
          </p:cNvPr>
          <p:cNvSpPr txBox="1"/>
          <p:nvPr/>
        </p:nvSpPr>
        <p:spPr>
          <a:xfrm>
            <a:off x="3200400" y="3200399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tr-TR" dirty="0">
              <a:cs typeface="Arial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65BEBC5D-069A-48D0-9A33-10AD5604BD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696" y="891202"/>
            <a:ext cx="8249869" cy="5582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9718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2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28D60FC9-1896-48D5-A854-D3DA516382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160" b="37740"/>
          <a:stretch/>
        </p:blipFill>
        <p:spPr>
          <a:xfrm>
            <a:off x="824311" y="1161581"/>
            <a:ext cx="7067470" cy="3293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644438"/>
      </p:ext>
    </p:extLst>
  </p:cSld>
  <p:clrMapOvr>
    <a:masterClrMapping/>
  </p:clrMapOvr>
  <p:transition>
    <p:comb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0A672DA3-763D-4041-936D-1BEF17C78E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668"/>
          <a:stretch/>
        </p:blipFill>
        <p:spPr>
          <a:xfrm>
            <a:off x="914400" y="1139059"/>
            <a:ext cx="7439071" cy="5098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41021"/>
      </p:ext>
    </p:extLst>
  </p:cSld>
  <p:clrMapOvr>
    <a:masterClrMapping/>
  </p:clrMapOvr>
  <p:transition>
    <p:comb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2" name="Resim 3" descr="ekran görüntüsü içeren bir resim&#10;&#10;Yüksek güvenilirlikle oluşturulmuş açıklama">
            <a:extLst>
              <a:ext uri="{FF2B5EF4-FFF2-40B4-BE49-F238E27FC236}">
                <a16:creationId xmlns:a16="http://schemas.microsoft.com/office/drawing/2014/main" id="{375DC4F2-6937-4165-B775-06EEC50B9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785" y="1651585"/>
            <a:ext cx="8171042" cy="3397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015921"/>
      </p:ext>
    </p:extLst>
  </p:cSld>
  <p:clrMapOvr>
    <a:masterClrMapping/>
  </p:clrMapOvr>
  <p:transition>
    <p:comb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Metin kutusu 1">
            <a:extLst>
              <a:ext uri="{FF2B5EF4-FFF2-40B4-BE49-F238E27FC236}">
                <a16:creationId xmlns:a16="http://schemas.microsoft.com/office/drawing/2014/main" id="{045BCCA5-4CD5-49F7-9906-9A1ED5275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1916113"/>
            <a:ext cx="79930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tr-TR" altLang="tr-TR" dirty="0">
              <a:ea typeface="Tahoma"/>
            </a:endParaRPr>
          </a:p>
        </p:txBody>
      </p:sp>
      <p:pic>
        <p:nvPicPr>
          <p:cNvPr id="3" name="Resim 3" descr="ekran görüntüsü içeren bir resim&#10;&#10;Çok yüksek güvenilirlikle oluşturulmuş açıklama">
            <a:extLst>
              <a:ext uri="{FF2B5EF4-FFF2-40B4-BE49-F238E27FC236}">
                <a16:creationId xmlns:a16="http://schemas.microsoft.com/office/drawing/2014/main" id="{9F79ADC9-7303-4A71-AFB2-28EBD4CA1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701" y="1127798"/>
            <a:ext cx="7405288" cy="5548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437146"/>
      </p:ext>
    </p:extLst>
  </p:cSld>
  <p:clrMapOvr>
    <a:masterClrMapping/>
  </p:clrMapOvr>
  <p:transition>
    <p:comb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6324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772976" y="831966"/>
            <a:ext cx="7630091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LİSTELER </a:t>
            </a:r>
            <a:r>
              <a:rPr spc="-20" dirty="0"/>
              <a:t>ve BAĞLI</a:t>
            </a:r>
            <a:r>
              <a:rPr dirty="0"/>
              <a:t> </a:t>
            </a:r>
            <a:r>
              <a:rPr spc="-15" dirty="0"/>
              <a:t>LİSTELER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3715511" y="2785872"/>
            <a:ext cx="1356360" cy="500380"/>
          </a:xfrm>
          <a:prstGeom prst="rect">
            <a:avLst/>
          </a:prstGeom>
          <a:solidFill>
            <a:srgbClr val="DB1DC4"/>
          </a:solidFill>
          <a:ln w="9144">
            <a:solidFill>
              <a:srgbClr val="000000"/>
            </a:solidFill>
          </a:ln>
        </p:spPr>
        <p:txBody>
          <a:bodyPr vert="horz" wrap="square" lIns="0" tIns="40005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5"/>
              </a:spcBef>
            </a:pPr>
            <a:r>
              <a:rPr sz="1800" spc="-5" dirty="0">
                <a:latin typeface="Arial"/>
                <a:cs typeface="Arial"/>
              </a:rPr>
              <a:t>simdiki</a:t>
            </a:r>
            <a:endParaRPr sz="18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571244" y="3572255"/>
            <a:ext cx="1358265" cy="500380"/>
          </a:xfrm>
          <a:prstGeom prst="rect">
            <a:avLst/>
          </a:prstGeom>
          <a:solidFill>
            <a:srgbClr val="DB1DC4"/>
          </a:solidFill>
          <a:ln w="9144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10"/>
              </a:spcBef>
            </a:pPr>
            <a:r>
              <a:rPr sz="1800" spc="-5" dirty="0">
                <a:latin typeface="Arial"/>
                <a:cs typeface="Arial"/>
              </a:rPr>
              <a:t>ilk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715511" y="3572255"/>
            <a:ext cx="1356360" cy="500380"/>
          </a:xfrm>
          <a:prstGeom prst="rect">
            <a:avLst/>
          </a:prstGeom>
          <a:solidFill>
            <a:srgbClr val="DB1DC4"/>
          </a:solidFill>
          <a:ln w="9144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0805">
              <a:lnSpc>
                <a:spcPct val="100000"/>
              </a:lnSpc>
              <a:spcBef>
                <a:spcPts val="310"/>
              </a:spcBef>
            </a:pPr>
            <a:r>
              <a:rPr sz="1800" spc="-10" dirty="0">
                <a:latin typeface="Arial"/>
                <a:cs typeface="Arial"/>
              </a:rPr>
              <a:t>8164</a:t>
            </a:r>
            <a:endParaRPr sz="18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001511" y="3572255"/>
            <a:ext cx="1356360" cy="500380"/>
          </a:xfrm>
          <a:prstGeom prst="rect">
            <a:avLst/>
          </a:prstGeom>
          <a:solidFill>
            <a:srgbClr val="DB1DC4"/>
          </a:solidFill>
          <a:ln w="9144">
            <a:solidFill>
              <a:srgbClr val="000000"/>
            </a:solidFill>
          </a:ln>
        </p:spPr>
        <p:txBody>
          <a:bodyPr vert="horz" wrap="square" lIns="0" tIns="3937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10"/>
              </a:spcBef>
            </a:pPr>
            <a:r>
              <a:rPr sz="1800" spc="-5" dirty="0">
                <a:latin typeface="Arial"/>
                <a:cs typeface="Arial"/>
              </a:rPr>
              <a:t>sonraki=0</a:t>
            </a:r>
            <a:endParaRPr sz="18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2249423" y="3029839"/>
            <a:ext cx="1467485" cy="560705"/>
          </a:xfrm>
          <a:custGeom>
            <a:avLst/>
            <a:gdLst/>
            <a:ahLst/>
            <a:cxnLst/>
            <a:rect l="l" t="t" r="r" b="b"/>
            <a:pathLst>
              <a:path w="1467485" h="560704">
                <a:moveTo>
                  <a:pt x="69468" y="463169"/>
                </a:moveTo>
                <a:lnTo>
                  <a:pt x="65405" y="463550"/>
                </a:lnTo>
                <a:lnTo>
                  <a:pt x="63245" y="466216"/>
                </a:lnTo>
                <a:lnTo>
                  <a:pt x="0" y="542544"/>
                </a:lnTo>
                <a:lnTo>
                  <a:pt x="97536" y="560070"/>
                </a:lnTo>
                <a:lnTo>
                  <a:pt x="100964" y="560577"/>
                </a:lnTo>
                <a:lnTo>
                  <a:pt x="104267" y="558291"/>
                </a:lnTo>
                <a:lnTo>
                  <a:pt x="105537" y="551434"/>
                </a:lnTo>
                <a:lnTo>
                  <a:pt x="103250" y="548132"/>
                </a:lnTo>
                <a:lnTo>
                  <a:pt x="81309" y="544195"/>
                </a:lnTo>
                <a:lnTo>
                  <a:pt x="13969" y="544195"/>
                </a:lnTo>
                <a:lnTo>
                  <a:pt x="9651" y="532257"/>
                </a:lnTo>
                <a:lnTo>
                  <a:pt x="31648" y="524201"/>
                </a:lnTo>
                <a:lnTo>
                  <a:pt x="73025" y="474345"/>
                </a:lnTo>
                <a:lnTo>
                  <a:pt x="75183" y="471677"/>
                </a:lnTo>
                <a:lnTo>
                  <a:pt x="74802" y="467613"/>
                </a:lnTo>
                <a:lnTo>
                  <a:pt x="72136" y="465327"/>
                </a:lnTo>
                <a:lnTo>
                  <a:pt x="69468" y="463169"/>
                </a:lnTo>
                <a:close/>
              </a:path>
              <a:path w="1467485" h="560704">
                <a:moveTo>
                  <a:pt x="31648" y="524201"/>
                </a:moveTo>
                <a:lnTo>
                  <a:pt x="9651" y="532257"/>
                </a:lnTo>
                <a:lnTo>
                  <a:pt x="13969" y="544195"/>
                </a:lnTo>
                <a:lnTo>
                  <a:pt x="19172" y="542289"/>
                </a:lnTo>
                <a:lnTo>
                  <a:pt x="16637" y="542289"/>
                </a:lnTo>
                <a:lnTo>
                  <a:pt x="12953" y="532002"/>
                </a:lnTo>
                <a:lnTo>
                  <a:pt x="25174" y="532002"/>
                </a:lnTo>
                <a:lnTo>
                  <a:pt x="31648" y="524201"/>
                </a:lnTo>
                <a:close/>
              </a:path>
              <a:path w="1467485" h="560704">
                <a:moveTo>
                  <a:pt x="36026" y="536118"/>
                </a:moveTo>
                <a:lnTo>
                  <a:pt x="13969" y="544195"/>
                </a:lnTo>
                <a:lnTo>
                  <a:pt x="81309" y="544195"/>
                </a:lnTo>
                <a:lnTo>
                  <a:pt x="36026" y="536118"/>
                </a:lnTo>
                <a:close/>
              </a:path>
              <a:path w="1467485" h="560704">
                <a:moveTo>
                  <a:pt x="12953" y="532002"/>
                </a:moveTo>
                <a:lnTo>
                  <a:pt x="16637" y="542289"/>
                </a:lnTo>
                <a:lnTo>
                  <a:pt x="23598" y="533901"/>
                </a:lnTo>
                <a:lnTo>
                  <a:pt x="12953" y="532002"/>
                </a:lnTo>
                <a:close/>
              </a:path>
              <a:path w="1467485" h="560704">
                <a:moveTo>
                  <a:pt x="23598" y="533901"/>
                </a:moveTo>
                <a:lnTo>
                  <a:pt x="16637" y="542289"/>
                </a:lnTo>
                <a:lnTo>
                  <a:pt x="19172" y="542289"/>
                </a:lnTo>
                <a:lnTo>
                  <a:pt x="36026" y="536118"/>
                </a:lnTo>
                <a:lnTo>
                  <a:pt x="23598" y="533901"/>
                </a:lnTo>
                <a:close/>
              </a:path>
              <a:path w="1467485" h="560704">
                <a:moveTo>
                  <a:pt x="1463039" y="0"/>
                </a:moveTo>
                <a:lnTo>
                  <a:pt x="31648" y="524201"/>
                </a:lnTo>
                <a:lnTo>
                  <a:pt x="23598" y="533901"/>
                </a:lnTo>
                <a:lnTo>
                  <a:pt x="36026" y="536118"/>
                </a:lnTo>
                <a:lnTo>
                  <a:pt x="1467485" y="11937"/>
                </a:lnTo>
                <a:lnTo>
                  <a:pt x="1463039" y="0"/>
                </a:lnTo>
                <a:close/>
              </a:path>
              <a:path w="1467485" h="560704">
                <a:moveTo>
                  <a:pt x="25174" y="532002"/>
                </a:moveTo>
                <a:lnTo>
                  <a:pt x="12953" y="532002"/>
                </a:lnTo>
                <a:lnTo>
                  <a:pt x="23598" y="533901"/>
                </a:lnTo>
                <a:lnTo>
                  <a:pt x="25174" y="53200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4340986" y="3285744"/>
            <a:ext cx="103505" cy="287655"/>
          </a:xfrm>
          <a:custGeom>
            <a:avLst/>
            <a:gdLst/>
            <a:ahLst/>
            <a:cxnLst/>
            <a:rect l="l" t="t" r="r" b="b"/>
            <a:pathLst>
              <a:path w="103504" h="287654">
                <a:moveTo>
                  <a:pt x="7112" y="191007"/>
                </a:moveTo>
                <a:lnTo>
                  <a:pt x="1015" y="194563"/>
                </a:lnTo>
                <a:lnTo>
                  <a:pt x="0" y="198500"/>
                </a:lnTo>
                <a:lnTo>
                  <a:pt x="1777" y="201548"/>
                </a:lnTo>
                <a:lnTo>
                  <a:pt x="51180" y="287400"/>
                </a:lnTo>
                <a:lnTo>
                  <a:pt x="58608" y="274827"/>
                </a:lnTo>
                <a:lnTo>
                  <a:pt x="44958" y="274700"/>
                </a:lnTo>
                <a:lnTo>
                  <a:pt x="45027" y="262227"/>
                </a:lnTo>
                <a:lnTo>
                  <a:pt x="45035" y="251296"/>
                </a:lnTo>
                <a:lnTo>
                  <a:pt x="12625" y="195071"/>
                </a:lnTo>
                <a:lnTo>
                  <a:pt x="10922" y="192150"/>
                </a:lnTo>
                <a:lnTo>
                  <a:pt x="7112" y="191007"/>
                </a:lnTo>
                <a:close/>
              </a:path>
              <a:path w="103504" h="287654">
                <a:moveTo>
                  <a:pt x="45087" y="251386"/>
                </a:moveTo>
                <a:lnTo>
                  <a:pt x="44958" y="274700"/>
                </a:lnTo>
                <a:lnTo>
                  <a:pt x="57658" y="274827"/>
                </a:lnTo>
                <a:lnTo>
                  <a:pt x="57675" y="271652"/>
                </a:lnTo>
                <a:lnTo>
                  <a:pt x="45847" y="271525"/>
                </a:lnTo>
                <a:lnTo>
                  <a:pt x="51335" y="262227"/>
                </a:lnTo>
                <a:lnTo>
                  <a:pt x="45087" y="251386"/>
                </a:lnTo>
                <a:close/>
              </a:path>
              <a:path w="103504" h="287654">
                <a:moveTo>
                  <a:pt x="96392" y="191515"/>
                </a:moveTo>
                <a:lnTo>
                  <a:pt x="92455" y="192531"/>
                </a:lnTo>
                <a:lnTo>
                  <a:pt x="90677" y="195579"/>
                </a:lnTo>
                <a:lnTo>
                  <a:pt x="57788" y="251296"/>
                </a:lnTo>
                <a:lnTo>
                  <a:pt x="57658" y="274827"/>
                </a:lnTo>
                <a:lnTo>
                  <a:pt x="58608" y="274827"/>
                </a:lnTo>
                <a:lnTo>
                  <a:pt x="101600" y="202056"/>
                </a:lnTo>
                <a:lnTo>
                  <a:pt x="103377" y="199008"/>
                </a:lnTo>
                <a:lnTo>
                  <a:pt x="102362" y="195071"/>
                </a:lnTo>
                <a:lnTo>
                  <a:pt x="99313" y="193293"/>
                </a:lnTo>
                <a:lnTo>
                  <a:pt x="96392" y="191515"/>
                </a:lnTo>
                <a:close/>
              </a:path>
              <a:path w="103504" h="287654">
                <a:moveTo>
                  <a:pt x="51335" y="262227"/>
                </a:moveTo>
                <a:lnTo>
                  <a:pt x="45847" y="271525"/>
                </a:lnTo>
                <a:lnTo>
                  <a:pt x="56768" y="271652"/>
                </a:lnTo>
                <a:lnTo>
                  <a:pt x="51335" y="262227"/>
                </a:lnTo>
                <a:close/>
              </a:path>
              <a:path w="103504" h="287654">
                <a:moveTo>
                  <a:pt x="57788" y="251296"/>
                </a:moveTo>
                <a:lnTo>
                  <a:pt x="51335" y="262227"/>
                </a:lnTo>
                <a:lnTo>
                  <a:pt x="56768" y="271652"/>
                </a:lnTo>
                <a:lnTo>
                  <a:pt x="57675" y="271652"/>
                </a:lnTo>
                <a:lnTo>
                  <a:pt x="57788" y="251296"/>
                </a:lnTo>
                <a:close/>
              </a:path>
              <a:path w="103504" h="287654">
                <a:moveTo>
                  <a:pt x="59182" y="0"/>
                </a:moveTo>
                <a:lnTo>
                  <a:pt x="46482" y="0"/>
                </a:lnTo>
                <a:lnTo>
                  <a:pt x="45087" y="251386"/>
                </a:lnTo>
                <a:lnTo>
                  <a:pt x="51335" y="262227"/>
                </a:lnTo>
                <a:lnTo>
                  <a:pt x="57788" y="251296"/>
                </a:lnTo>
                <a:lnTo>
                  <a:pt x="59182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069840" y="3029839"/>
            <a:ext cx="1610360" cy="563880"/>
          </a:xfrm>
          <a:custGeom>
            <a:avLst/>
            <a:gdLst/>
            <a:ahLst/>
            <a:cxnLst/>
            <a:rect l="l" t="t" r="r" b="b"/>
            <a:pathLst>
              <a:path w="1610359" h="563879">
                <a:moveTo>
                  <a:pt x="1574033" y="537158"/>
                </a:moveTo>
                <a:lnTo>
                  <a:pt x="1510538" y="550418"/>
                </a:lnTo>
                <a:lnTo>
                  <a:pt x="1507109" y="551052"/>
                </a:lnTo>
                <a:lnTo>
                  <a:pt x="1504950" y="554482"/>
                </a:lnTo>
                <a:lnTo>
                  <a:pt x="1505712" y="557911"/>
                </a:lnTo>
                <a:lnTo>
                  <a:pt x="1506346" y="561339"/>
                </a:lnTo>
                <a:lnTo>
                  <a:pt x="1509776" y="563499"/>
                </a:lnTo>
                <a:lnTo>
                  <a:pt x="1513205" y="562863"/>
                </a:lnTo>
                <a:lnTo>
                  <a:pt x="1600530" y="544576"/>
                </a:lnTo>
                <a:lnTo>
                  <a:pt x="1596263" y="544576"/>
                </a:lnTo>
                <a:lnTo>
                  <a:pt x="1574033" y="537158"/>
                </a:lnTo>
                <a:close/>
              </a:path>
              <a:path w="1610359" h="563879">
                <a:moveTo>
                  <a:pt x="1586277" y="534601"/>
                </a:moveTo>
                <a:lnTo>
                  <a:pt x="1574033" y="537158"/>
                </a:lnTo>
                <a:lnTo>
                  <a:pt x="1596263" y="544576"/>
                </a:lnTo>
                <a:lnTo>
                  <a:pt x="1596843" y="542798"/>
                </a:lnTo>
                <a:lnTo>
                  <a:pt x="1593468" y="542798"/>
                </a:lnTo>
                <a:lnTo>
                  <a:pt x="1586277" y="534601"/>
                </a:lnTo>
                <a:close/>
              </a:path>
              <a:path w="1610359" h="563879">
                <a:moveTo>
                  <a:pt x="1538478" y="465200"/>
                </a:moveTo>
                <a:lnTo>
                  <a:pt x="1533143" y="469773"/>
                </a:lnTo>
                <a:lnTo>
                  <a:pt x="1532889" y="473837"/>
                </a:lnTo>
                <a:lnTo>
                  <a:pt x="1535303" y="476503"/>
                </a:lnTo>
                <a:lnTo>
                  <a:pt x="1577922" y="525078"/>
                </a:lnTo>
                <a:lnTo>
                  <a:pt x="1600200" y="532511"/>
                </a:lnTo>
                <a:lnTo>
                  <a:pt x="1596263" y="544576"/>
                </a:lnTo>
                <a:lnTo>
                  <a:pt x="1600530" y="544576"/>
                </a:lnTo>
                <a:lnTo>
                  <a:pt x="1610233" y="542544"/>
                </a:lnTo>
                <a:lnTo>
                  <a:pt x="1544828" y="468122"/>
                </a:lnTo>
                <a:lnTo>
                  <a:pt x="1542541" y="465455"/>
                </a:lnTo>
                <a:lnTo>
                  <a:pt x="1538478" y="465200"/>
                </a:lnTo>
                <a:close/>
              </a:path>
              <a:path w="1610359" h="563879">
                <a:moveTo>
                  <a:pt x="1596898" y="532384"/>
                </a:moveTo>
                <a:lnTo>
                  <a:pt x="1586277" y="534601"/>
                </a:lnTo>
                <a:lnTo>
                  <a:pt x="1593468" y="542798"/>
                </a:lnTo>
                <a:lnTo>
                  <a:pt x="1596898" y="532384"/>
                </a:lnTo>
                <a:close/>
              </a:path>
              <a:path w="1610359" h="563879">
                <a:moveTo>
                  <a:pt x="1599819" y="532384"/>
                </a:moveTo>
                <a:lnTo>
                  <a:pt x="1596898" y="532384"/>
                </a:lnTo>
                <a:lnTo>
                  <a:pt x="1593468" y="542798"/>
                </a:lnTo>
                <a:lnTo>
                  <a:pt x="1596843" y="542798"/>
                </a:lnTo>
                <a:lnTo>
                  <a:pt x="1600200" y="532511"/>
                </a:lnTo>
                <a:lnTo>
                  <a:pt x="1599819" y="532384"/>
                </a:lnTo>
                <a:close/>
              </a:path>
              <a:path w="1610359" h="563879">
                <a:moveTo>
                  <a:pt x="4063" y="0"/>
                </a:moveTo>
                <a:lnTo>
                  <a:pt x="0" y="11937"/>
                </a:lnTo>
                <a:lnTo>
                  <a:pt x="1574033" y="537158"/>
                </a:lnTo>
                <a:lnTo>
                  <a:pt x="1586277" y="534601"/>
                </a:lnTo>
                <a:lnTo>
                  <a:pt x="1577922" y="525078"/>
                </a:lnTo>
                <a:lnTo>
                  <a:pt x="4063" y="0"/>
                </a:lnTo>
                <a:close/>
              </a:path>
              <a:path w="1610359" h="563879">
                <a:moveTo>
                  <a:pt x="1577922" y="525078"/>
                </a:moveTo>
                <a:lnTo>
                  <a:pt x="1586277" y="534601"/>
                </a:lnTo>
                <a:lnTo>
                  <a:pt x="1596898" y="532384"/>
                </a:lnTo>
                <a:lnTo>
                  <a:pt x="1599819" y="532384"/>
                </a:lnTo>
                <a:lnTo>
                  <a:pt x="1577922" y="5250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929127" y="3771900"/>
            <a:ext cx="786130" cy="103505"/>
          </a:xfrm>
          <a:custGeom>
            <a:avLst/>
            <a:gdLst/>
            <a:ahLst/>
            <a:cxnLst/>
            <a:rect l="l" t="t" r="r" b="b"/>
            <a:pathLst>
              <a:path w="786129" h="103504">
                <a:moveTo>
                  <a:pt x="697357" y="0"/>
                </a:moveTo>
                <a:lnTo>
                  <a:pt x="693420" y="1016"/>
                </a:lnTo>
                <a:lnTo>
                  <a:pt x="689863" y="7112"/>
                </a:lnTo>
                <a:lnTo>
                  <a:pt x="690880" y="10922"/>
                </a:lnTo>
                <a:lnTo>
                  <a:pt x="749762" y="45419"/>
                </a:lnTo>
                <a:lnTo>
                  <a:pt x="773302" y="45466"/>
                </a:lnTo>
                <a:lnTo>
                  <a:pt x="773176" y="58166"/>
                </a:lnTo>
                <a:lnTo>
                  <a:pt x="749697" y="58166"/>
                </a:lnTo>
                <a:lnTo>
                  <a:pt x="690752" y="92456"/>
                </a:lnTo>
                <a:lnTo>
                  <a:pt x="689737" y="96266"/>
                </a:lnTo>
                <a:lnTo>
                  <a:pt x="691514" y="99313"/>
                </a:lnTo>
                <a:lnTo>
                  <a:pt x="693166" y="102362"/>
                </a:lnTo>
                <a:lnTo>
                  <a:pt x="697102" y="103377"/>
                </a:lnTo>
                <a:lnTo>
                  <a:pt x="774943" y="58166"/>
                </a:lnTo>
                <a:lnTo>
                  <a:pt x="773176" y="58166"/>
                </a:lnTo>
                <a:lnTo>
                  <a:pt x="775022" y="58119"/>
                </a:lnTo>
                <a:lnTo>
                  <a:pt x="785876" y="51816"/>
                </a:lnTo>
                <a:lnTo>
                  <a:pt x="700277" y="1777"/>
                </a:lnTo>
                <a:lnTo>
                  <a:pt x="697357" y="0"/>
                </a:lnTo>
                <a:close/>
              </a:path>
              <a:path w="786129" h="103504">
                <a:moveTo>
                  <a:pt x="760646" y="51796"/>
                </a:moveTo>
                <a:lnTo>
                  <a:pt x="749777" y="58119"/>
                </a:lnTo>
                <a:lnTo>
                  <a:pt x="773176" y="58166"/>
                </a:lnTo>
                <a:lnTo>
                  <a:pt x="773184" y="57276"/>
                </a:lnTo>
                <a:lnTo>
                  <a:pt x="770001" y="57276"/>
                </a:lnTo>
                <a:lnTo>
                  <a:pt x="760646" y="51796"/>
                </a:lnTo>
                <a:close/>
              </a:path>
              <a:path w="786129" h="103504">
                <a:moveTo>
                  <a:pt x="0" y="43942"/>
                </a:moveTo>
                <a:lnTo>
                  <a:pt x="0" y="56642"/>
                </a:lnTo>
                <a:lnTo>
                  <a:pt x="749777" y="58119"/>
                </a:lnTo>
                <a:lnTo>
                  <a:pt x="760646" y="51796"/>
                </a:lnTo>
                <a:lnTo>
                  <a:pt x="749762" y="45419"/>
                </a:lnTo>
                <a:lnTo>
                  <a:pt x="0" y="43942"/>
                </a:lnTo>
                <a:close/>
              </a:path>
              <a:path w="786129" h="103504">
                <a:moveTo>
                  <a:pt x="770001" y="46355"/>
                </a:moveTo>
                <a:lnTo>
                  <a:pt x="760646" y="51796"/>
                </a:lnTo>
                <a:lnTo>
                  <a:pt x="770001" y="57276"/>
                </a:lnTo>
                <a:lnTo>
                  <a:pt x="770001" y="46355"/>
                </a:lnTo>
                <a:close/>
              </a:path>
              <a:path w="786129" h="103504">
                <a:moveTo>
                  <a:pt x="773294" y="46355"/>
                </a:moveTo>
                <a:lnTo>
                  <a:pt x="770001" y="46355"/>
                </a:lnTo>
                <a:lnTo>
                  <a:pt x="770001" y="57276"/>
                </a:lnTo>
                <a:lnTo>
                  <a:pt x="773184" y="57276"/>
                </a:lnTo>
                <a:lnTo>
                  <a:pt x="773294" y="46355"/>
                </a:lnTo>
                <a:close/>
              </a:path>
              <a:path w="786129" h="103504">
                <a:moveTo>
                  <a:pt x="749762" y="45419"/>
                </a:moveTo>
                <a:lnTo>
                  <a:pt x="760646" y="51796"/>
                </a:lnTo>
                <a:lnTo>
                  <a:pt x="770001" y="46355"/>
                </a:lnTo>
                <a:lnTo>
                  <a:pt x="773294" y="46355"/>
                </a:lnTo>
                <a:lnTo>
                  <a:pt x="773302" y="45466"/>
                </a:lnTo>
                <a:lnTo>
                  <a:pt x="749762" y="4541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086410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92124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92124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723" y="0"/>
            <a:ext cx="457200" cy="6858000"/>
          </a:xfrm>
          <a:custGeom>
            <a:avLst/>
            <a:gdLst/>
            <a:ahLst/>
            <a:cxnLst/>
            <a:rect l="l" t="t" r="r" b="b"/>
            <a:pathLst>
              <a:path w="457200" h="6858000">
                <a:moveTo>
                  <a:pt x="0" y="6858000"/>
                </a:moveTo>
                <a:lnTo>
                  <a:pt x="457200" y="6858000"/>
                </a:lnTo>
                <a:lnTo>
                  <a:pt x="4572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6324" y="0"/>
            <a:ext cx="762000" cy="3072765"/>
          </a:xfrm>
          <a:custGeom>
            <a:avLst/>
            <a:gdLst/>
            <a:ahLst/>
            <a:cxnLst/>
            <a:rect l="l" t="t" r="r" b="b"/>
            <a:pathLst>
              <a:path w="762000" h="3072765">
                <a:moveTo>
                  <a:pt x="0" y="3072384"/>
                </a:moveTo>
                <a:lnTo>
                  <a:pt x="762000" y="3072384"/>
                </a:lnTo>
                <a:lnTo>
                  <a:pt x="762000" y="0"/>
                </a:lnTo>
                <a:lnTo>
                  <a:pt x="0" y="0"/>
                </a:lnTo>
                <a:lnTo>
                  <a:pt x="0" y="3072384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6324" y="3572255"/>
            <a:ext cx="762000" cy="3286125"/>
          </a:xfrm>
          <a:custGeom>
            <a:avLst/>
            <a:gdLst/>
            <a:ahLst/>
            <a:cxnLst/>
            <a:rect l="l" t="t" r="r" b="b"/>
            <a:pathLst>
              <a:path w="762000" h="3286125">
                <a:moveTo>
                  <a:pt x="0" y="3285743"/>
                </a:moveTo>
                <a:lnTo>
                  <a:pt x="762000" y="3285743"/>
                </a:lnTo>
                <a:lnTo>
                  <a:pt x="762000" y="0"/>
                </a:lnTo>
                <a:lnTo>
                  <a:pt x="0" y="0"/>
                </a:lnTo>
                <a:lnTo>
                  <a:pt x="0" y="3285743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414272" y="0"/>
            <a:ext cx="1600200" cy="334010"/>
          </a:xfrm>
          <a:custGeom>
            <a:avLst/>
            <a:gdLst/>
            <a:ahLst/>
            <a:cxnLst/>
            <a:rect l="l" t="t" r="r" b="b"/>
            <a:pathLst>
              <a:path w="1600200" h="334010">
                <a:moveTo>
                  <a:pt x="0" y="333756"/>
                </a:moveTo>
                <a:lnTo>
                  <a:pt x="1600200" y="333756"/>
                </a:lnTo>
                <a:lnTo>
                  <a:pt x="1600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414272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99872" y="0"/>
            <a:ext cx="457200" cy="334010"/>
          </a:xfrm>
          <a:custGeom>
            <a:avLst/>
            <a:gdLst/>
            <a:ahLst/>
            <a:cxnLst/>
            <a:rect l="l" t="t" r="r" b="b"/>
            <a:pathLst>
              <a:path w="457200" h="334010">
                <a:moveTo>
                  <a:pt x="0" y="333756"/>
                </a:moveTo>
                <a:lnTo>
                  <a:pt x="457200" y="333756"/>
                </a:lnTo>
                <a:lnTo>
                  <a:pt x="4572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99872" y="6519671"/>
            <a:ext cx="457200" cy="338455"/>
          </a:xfrm>
          <a:custGeom>
            <a:avLst/>
            <a:gdLst/>
            <a:ahLst/>
            <a:cxnLst/>
            <a:rect l="l" t="t" r="r" b="b"/>
            <a:pathLst>
              <a:path w="457200" h="338454">
                <a:moveTo>
                  <a:pt x="0" y="338327"/>
                </a:moveTo>
                <a:lnTo>
                  <a:pt x="457200" y="338327"/>
                </a:lnTo>
                <a:lnTo>
                  <a:pt x="457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28472" y="0"/>
            <a:ext cx="762000" cy="334010"/>
          </a:xfrm>
          <a:custGeom>
            <a:avLst/>
            <a:gdLst/>
            <a:ahLst/>
            <a:cxnLst/>
            <a:rect l="l" t="t" r="r" b="b"/>
            <a:pathLst>
              <a:path w="762000" h="334010">
                <a:moveTo>
                  <a:pt x="0" y="333756"/>
                </a:moveTo>
                <a:lnTo>
                  <a:pt x="762000" y="333756"/>
                </a:lnTo>
                <a:lnTo>
                  <a:pt x="762000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28472" y="6519671"/>
            <a:ext cx="762000" cy="338455"/>
          </a:xfrm>
          <a:custGeom>
            <a:avLst/>
            <a:gdLst/>
            <a:ahLst/>
            <a:cxnLst/>
            <a:rect l="l" t="t" r="r" b="b"/>
            <a:pathLst>
              <a:path w="762000" h="338454">
                <a:moveTo>
                  <a:pt x="0" y="338327"/>
                </a:moveTo>
                <a:lnTo>
                  <a:pt x="762000" y="338327"/>
                </a:lnTo>
                <a:lnTo>
                  <a:pt x="7620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240268" y="0"/>
            <a:ext cx="67310" cy="334010"/>
          </a:xfrm>
          <a:custGeom>
            <a:avLst/>
            <a:gdLst/>
            <a:ahLst/>
            <a:cxnLst/>
            <a:rect l="l" t="t" r="r" b="b"/>
            <a:pathLst>
              <a:path w="67309" h="334010">
                <a:moveTo>
                  <a:pt x="0" y="333756"/>
                </a:moveTo>
                <a:lnTo>
                  <a:pt x="67055" y="333756"/>
                </a:lnTo>
                <a:lnTo>
                  <a:pt x="67055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07123" y="6519671"/>
            <a:ext cx="1600200" cy="338455"/>
          </a:xfrm>
          <a:custGeom>
            <a:avLst/>
            <a:gdLst/>
            <a:ahLst/>
            <a:cxnLst/>
            <a:rect l="l" t="t" r="r" b="b"/>
            <a:pathLst>
              <a:path w="1600200" h="338454">
                <a:moveTo>
                  <a:pt x="0" y="338327"/>
                </a:moveTo>
                <a:lnTo>
                  <a:pt x="1600200" y="338327"/>
                </a:lnTo>
                <a:lnTo>
                  <a:pt x="16002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764523" y="0"/>
            <a:ext cx="379730" cy="6858000"/>
          </a:xfrm>
          <a:custGeom>
            <a:avLst/>
            <a:gdLst/>
            <a:ahLst/>
            <a:cxnLst/>
            <a:rect l="l" t="t" r="r" b="b"/>
            <a:pathLst>
              <a:path w="379729" h="6858000">
                <a:moveTo>
                  <a:pt x="0" y="6857999"/>
                </a:moveTo>
                <a:lnTo>
                  <a:pt x="379475" y="6857999"/>
                </a:lnTo>
                <a:lnTo>
                  <a:pt x="37947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231123" y="0"/>
            <a:ext cx="762000" cy="6858000"/>
          </a:xfrm>
          <a:custGeom>
            <a:avLst/>
            <a:gdLst/>
            <a:ahLst/>
            <a:cxnLst/>
            <a:rect l="l" t="t" r="r" b="b"/>
            <a:pathLst>
              <a:path w="762000" h="6858000">
                <a:moveTo>
                  <a:pt x="0" y="6858000"/>
                </a:moveTo>
                <a:lnTo>
                  <a:pt x="762000" y="6858000"/>
                </a:lnTo>
                <a:lnTo>
                  <a:pt x="762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887723" y="0"/>
            <a:ext cx="673735" cy="334010"/>
          </a:xfrm>
          <a:custGeom>
            <a:avLst/>
            <a:gdLst/>
            <a:ahLst/>
            <a:cxnLst/>
            <a:rect l="l" t="t" r="r" b="b"/>
            <a:pathLst>
              <a:path w="673735" h="334010">
                <a:moveTo>
                  <a:pt x="0" y="333756"/>
                </a:moveTo>
                <a:lnTo>
                  <a:pt x="673608" y="333756"/>
                </a:lnTo>
                <a:lnTo>
                  <a:pt x="673608" y="0"/>
                </a:lnTo>
                <a:lnTo>
                  <a:pt x="0" y="0"/>
                </a:lnTo>
                <a:lnTo>
                  <a:pt x="0" y="333756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887723" y="6519671"/>
            <a:ext cx="2819400" cy="338455"/>
          </a:xfrm>
          <a:custGeom>
            <a:avLst/>
            <a:gdLst/>
            <a:ahLst/>
            <a:cxnLst/>
            <a:rect l="l" t="t" r="r" b="b"/>
            <a:pathLst>
              <a:path w="2819400" h="338454">
                <a:moveTo>
                  <a:pt x="0" y="338327"/>
                </a:moveTo>
                <a:lnTo>
                  <a:pt x="2819400" y="338327"/>
                </a:lnTo>
                <a:lnTo>
                  <a:pt x="2819400" y="0"/>
                </a:lnTo>
                <a:lnTo>
                  <a:pt x="0" y="0"/>
                </a:lnTo>
                <a:lnTo>
                  <a:pt x="0" y="338327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0292" y="0"/>
            <a:ext cx="9100058" cy="68643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57200" y="333756"/>
            <a:ext cx="8229600" cy="6186170"/>
          </a:xfrm>
          <a:custGeom>
            <a:avLst/>
            <a:gdLst/>
            <a:ahLst/>
            <a:cxnLst/>
            <a:rect l="l" t="t" r="r" b="b"/>
            <a:pathLst>
              <a:path w="8229600" h="6186170">
                <a:moveTo>
                  <a:pt x="0" y="6185916"/>
                </a:moveTo>
                <a:lnTo>
                  <a:pt x="8229600" y="6185916"/>
                </a:lnTo>
                <a:lnTo>
                  <a:pt x="8229600" y="0"/>
                </a:lnTo>
                <a:lnTo>
                  <a:pt x="0" y="0"/>
                </a:lnTo>
                <a:lnTo>
                  <a:pt x="0" y="6185916"/>
                </a:lnTo>
                <a:close/>
              </a:path>
            </a:pathLst>
          </a:custGeom>
          <a:ln w="609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>
            <a:spLocks noGrp="1"/>
          </p:cNvSpPr>
          <p:nvPr>
            <p:ph type="title"/>
          </p:nvPr>
        </p:nvSpPr>
        <p:spPr>
          <a:xfrm>
            <a:off x="885587" y="527916"/>
            <a:ext cx="7427391" cy="78162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LİSTELER </a:t>
            </a:r>
            <a:r>
              <a:rPr spc="-20" dirty="0"/>
              <a:t>ve BAĞLI</a:t>
            </a:r>
            <a:r>
              <a:rPr dirty="0"/>
              <a:t> </a:t>
            </a:r>
            <a:r>
              <a:rPr spc="-15" dirty="0"/>
              <a:t>LİSTELER</a:t>
            </a:r>
          </a:p>
        </p:txBody>
      </p:sp>
      <p:sp>
        <p:nvSpPr>
          <p:cNvPr id="27" name="object 27"/>
          <p:cNvSpPr txBox="1"/>
          <p:nvPr/>
        </p:nvSpPr>
        <p:spPr>
          <a:xfrm>
            <a:off x="1714500" y="2357627"/>
            <a:ext cx="1356360" cy="500380"/>
          </a:xfrm>
          <a:prstGeom prst="rect">
            <a:avLst/>
          </a:prstGeom>
          <a:solidFill>
            <a:srgbClr val="DB1DC4"/>
          </a:solidFill>
          <a:ln w="9144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0"/>
              </a:spcBef>
            </a:pPr>
            <a:r>
              <a:rPr sz="1600" spc="-5" dirty="0">
                <a:latin typeface="Arial"/>
                <a:cs typeface="Arial"/>
              </a:rPr>
              <a:t>simdiki</a:t>
            </a:r>
            <a:endParaRPr sz="16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143255" y="3072383"/>
            <a:ext cx="1356360" cy="500380"/>
          </a:xfrm>
          <a:custGeom>
            <a:avLst/>
            <a:gdLst/>
            <a:ahLst/>
            <a:cxnLst/>
            <a:rect l="l" t="t" r="r" b="b"/>
            <a:pathLst>
              <a:path w="1356360" h="500379">
                <a:moveTo>
                  <a:pt x="0" y="499872"/>
                </a:moveTo>
                <a:lnTo>
                  <a:pt x="1356360" y="499872"/>
                </a:lnTo>
                <a:lnTo>
                  <a:pt x="1356360" y="0"/>
                </a:lnTo>
                <a:lnTo>
                  <a:pt x="0" y="0"/>
                </a:lnTo>
                <a:lnTo>
                  <a:pt x="0" y="499872"/>
                </a:lnTo>
                <a:close/>
              </a:path>
            </a:pathLst>
          </a:custGeom>
          <a:solidFill>
            <a:srgbClr val="DB1D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143255" y="3072383"/>
            <a:ext cx="1356360" cy="500380"/>
          </a:xfrm>
          <a:custGeom>
            <a:avLst/>
            <a:gdLst/>
            <a:ahLst/>
            <a:cxnLst/>
            <a:rect l="l" t="t" r="r" b="b"/>
            <a:pathLst>
              <a:path w="1356360" h="500379">
                <a:moveTo>
                  <a:pt x="0" y="499872"/>
                </a:moveTo>
                <a:lnTo>
                  <a:pt x="1356360" y="499872"/>
                </a:lnTo>
                <a:lnTo>
                  <a:pt x="1356360" y="0"/>
                </a:lnTo>
                <a:lnTo>
                  <a:pt x="0" y="0"/>
                </a:lnTo>
                <a:lnTo>
                  <a:pt x="0" y="49987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711504" y="3101467"/>
            <a:ext cx="2190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dirty="0">
                <a:latin typeface="Arial"/>
                <a:cs typeface="Arial"/>
              </a:rPr>
              <a:t>ilk</a:t>
            </a:r>
            <a:endParaRPr sz="160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714500" y="3072383"/>
            <a:ext cx="1356360" cy="500380"/>
          </a:xfrm>
          <a:prstGeom prst="rect">
            <a:avLst/>
          </a:prstGeom>
          <a:solidFill>
            <a:srgbClr val="DB1DC4"/>
          </a:solidFill>
          <a:ln w="9144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325"/>
              </a:spcBef>
            </a:pPr>
            <a:r>
              <a:rPr sz="1600" spc="-5" dirty="0">
                <a:latin typeface="Arial"/>
                <a:cs typeface="Arial"/>
              </a:rPr>
              <a:t>8164</a:t>
            </a:r>
            <a:endParaRPr sz="16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3142488" y="3072383"/>
            <a:ext cx="1464945" cy="500380"/>
          </a:xfrm>
          <a:prstGeom prst="rect">
            <a:avLst/>
          </a:prstGeom>
          <a:solidFill>
            <a:srgbClr val="DB1DC4"/>
          </a:solidFill>
          <a:ln w="9144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325"/>
              </a:spcBef>
            </a:pPr>
            <a:r>
              <a:rPr sz="1600" spc="-5" dirty="0">
                <a:latin typeface="Arial"/>
                <a:cs typeface="Arial"/>
              </a:rPr>
              <a:t>sonraki</a:t>
            </a:r>
            <a:endParaRPr sz="1600">
              <a:latin typeface="Arial"/>
              <a:cs typeface="Arial"/>
            </a:endParaRPr>
          </a:p>
        </p:txBody>
      </p:sp>
      <p:sp>
        <p:nvSpPr>
          <p:cNvPr id="33" name="object 33"/>
          <p:cNvSpPr/>
          <p:nvPr/>
        </p:nvSpPr>
        <p:spPr>
          <a:xfrm>
            <a:off x="821410" y="2601976"/>
            <a:ext cx="895985" cy="475615"/>
          </a:xfrm>
          <a:custGeom>
            <a:avLst/>
            <a:gdLst/>
            <a:ahLst/>
            <a:cxnLst/>
            <a:rect l="l" t="t" r="r" b="b"/>
            <a:pathLst>
              <a:path w="895985" h="475614">
                <a:moveTo>
                  <a:pt x="58674" y="382524"/>
                </a:moveTo>
                <a:lnTo>
                  <a:pt x="54762" y="383413"/>
                </a:lnTo>
                <a:lnTo>
                  <a:pt x="52882" y="386461"/>
                </a:lnTo>
                <a:lnTo>
                  <a:pt x="0" y="470281"/>
                </a:lnTo>
                <a:lnTo>
                  <a:pt x="98983" y="474979"/>
                </a:lnTo>
                <a:lnTo>
                  <a:pt x="102489" y="475234"/>
                </a:lnTo>
                <a:lnTo>
                  <a:pt x="105460" y="472439"/>
                </a:lnTo>
                <a:lnTo>
                  <a:pt x="105579" y="470026"/>
                </a:lnTo>
                <a:lnTo>
                  <a:pt x="14109" y="470026"/>
                </a:lnTo>
                <a:lnTo>
                  <a:pt x="8242" y="458850"/>
                </a:lnTo>
                <a:lnTo>
                  <a:pt x="29063" y="448016"/>
                </a:lnTo>
                <a:lnTo>
                  <a:pt x="63627" y="393191"/>
                </a:lnTo>
                <a:lnTo>
                  <a:pt x="65493" y="390271"/>
                </a:lnTo>
                <a:lnTo>
                  <a:pt x="64604" y="386334"/>
                </a:lnTo>
                <a:lnTo>
                  <a:pt x="58674" y="382524"/>
                </a:lnTo>
                <a:close/>
              </a:path>
              <a:path w="895985" h="475614">
                <a:moveTo>
                  <a:pt x="29063" y="448016"/>
                </a:moveTo>
                <a:lnTo>
                  <a:pt x="8242" y="458850"/>
                </a:lnTo>
                <a:lnTo>
                  <a:pt x="14109" y="470026"/>
                </a:lnTo>
                <a:lnTo>
                  <a:pt x="18258" y="467868"/>
                </a:lnTo>
                <a:lnTo>
                  <a:pt x="16548" y="467868"/>
                </a:lnTo>
                <a:lnTo>
                  <a:pt x="11480" y="458088"/>
                </a:lnTo>
                <a:lnTo>
                  <a:pt x="22713" y="458088"/>
                </a:lnTo>
                <a:lnTo>
                  <a:pt x="29063" y="448016"/>
                </a:lnTo>
                <a:close/>
              </a:path>
              <a:path w="895985" h="475614">
                <a:moveTo>
                  <a:pt x="34909" y="459203"/>
                </a:moveTo>
                <a:lnTo>
                  <a:pt x="14109" y="470026"/>
                </a:lnTo>
                <a:lnTo>
                  <a:pt x="105579" y="470026"/>
                </a:lnTo>
                <a:lnTo>
                  <a:pt x="105803" y="465454"/>
                </a:lnTo>
                <a:lnTo>
                  <a:pt x="103098" y="462534"/>
                </a:lnTo>
                <a:lnTo>
                  <a:pt x="99593" y="462279"/>
                </a:lnTo>
                <a:lnTo>
                  <a:pt x="34909" y="459203"/>
                </a:lnTo>
                <a:close/>
              </a:path>
              <a:path w="895985" h="475614">
                <a:moveTo>
                  <a:pt x="11480" y="458088"/>
                </a:moveTo>
                <a:lnTo>
                  <a:pt x="16548" y="467868"/>
                </a:lnTo>
                <a:lnTo>
                  <a:pt x="22386" y="458607"/>
                </a:lnTo>
                <a:lnTo>
                  <a:pt x="11480" y="458088"/>
                </a:lnTo>
                <a:close/>
              </a:path>
              <a:path w="895985" h="475614">
                <a:moveTo>
                  <a:pt x="22386" y="458607"/>
                </a:moveTo>
                <a:lnTo>
                  <a:pt x="16548" y="467868"/>
                </a:lnTo>
                <a:lnTo>
                  <a:pt x="18258" y="467868"/>
                </a:lnTo>
                <a:lnTo>
                  <a:pt x="34909" y="459203"/>
                </a:lnTo>
                <a:lnTo>
                  <a:pt x="22386" y="458607"/>
                </a:lnTo>
                <a:close/>
              </a:path>
              <a:path w="895985" h="475614">
                <a:moveTo>
                  <a:pt x="890041" y="0"/>
                </a:moveTo>
                <a:lnTo>
                  <a:pt x="29063" y="448016"/>
                </a:lnTo>
                <a:lnTo>
                  <a:pt x="22386" y="458607"/>
                </a:lnTo>
                <a:lnTo>
                  <a:pt x="34909" y="459203"/>
                </a:lnTo>
                <a:lnTo>
                  <a:pt x="895883" y="11175"/>
                </a:lnTo>
                <a:lnTo>
                  <a:pt x="890041" y="0"/>
                </a:lnTo>
                <a:close/>
              </a:path>
              <a:path w="895985" h="475614">
                <a:moveTo>
                  <a:pt x="22713" y="458088"/>
                </a:moveTo>
                <a:lnTo>
                  <a:pt x="11480" y="458088"/>
                </a:lnTo>
                <a:lnTo>
                  <a:pt x="22386" y="458607"/>
                </a:lnTo>
                <a:lnTo>
                  <a:pt x="22713" y="45808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067685" y="2602102"/>
            <a:ext cx="807085" cy="470534"/>
          </a:xfrm>
          <a:custGeom>
            <a:avLst/>
            <a:gdLst/>
            <a:ahLst/>
            <a:cxnLst/>
            <a:rect l="l" t="t" r="r" b="b"/>
            <a:pathLst>
              <a:path w="807085" h="470535">
                <a:moveTo>
                  <a:pt x="772481" y="457555"/>
                </a:moveTo>
                <a:lnTo>
                  <a:pt x="707643" y="457835"/>
                </a:lnTo>
                <a:lnTo>
                  <a:pt x="704088" y="457835"/>
                </a:lnTo>
                <a:lnTo>
                  <a:pt x="701293" y="460629"/>
                </a:lnTo>
                <a:lnTo>
                  <a:pt x="701293" y="467741"/>
                </a:lnTo>
                <a:lnTo>
                  <a:pt x="704214" y="470535"/>
                </a:lnTo>
                <a:lnTo>
                  <a:pt x="707643" y="470535"/>
                </a:lnTo>
                <a:lnTo>
                  <a:pt x="806830" y="470154"/>
                </a:lnTo>
                <a:lnTo>
                  <a:pt x="806323" y="469264"/>
                </a:lnTo>
                <a:lnTo>
                  <a:pt x="792734" y="469264"/>
                </a:lnTo>
                <a:lnTo>
                  <a:pt x="772481" y="457555"/>
                </a:lnTo>
                <a:close/>
              </a:path>
              <a:path w="807085" h="470535">
                <a:moveTo>
                  <a:pt x="784914" y="457501"/>
                </a:moveTo>
                <a:lnTo>
                  <a:pt x="772481" y="457555"/>
                </a:lnTo>
                <a:lnTo>
                  <a:pt x="792734" y="469264"/>
                </a:lnTo>
                <a:lnTo>
                  <a:pt x="794063" y="466979"/>
                </a:lnTo>
                <a:lnTo>
                  <a:pt x="790320" y="466979"/>
                </a:lnTo>
                <a:lnTo>
                  <a:pt x="784914" y="457501"/>
                </a:lnTo>
                <a:close/>
              </a:path>
              <a:path w="807085" h="470535">
                <a:moveTo>
                  <a:pt x="752093" y="379984"/>
                </a:moveTo>
                <a:lnTo>
                  <a:pt x="749045" y="381635"/>
                </a:lnTo>
                <a:lnTo>
                  <a:pt x="745998" y="383413"/>
                </a:lnTo>
                <a:lnTo>
                  <a:pt x="744854" y="387350"/>
                </a:lnTo>
                <a:lnTo>
                  <a:pt x="746632" y="390398"/>
                </a:lnTo>
                <a:lnTo>
                  <a:pt x="778656" y="446532"/>
                </a:lnTo>
                <a:lnTo>
                  <a:pt x="799084" y="458343"/>
                </a:lnTo>
                <a:lnTo>
                  <a:pt x="792734" y="469264"/>
                </a:lnTo>
                <a:lnTo>
                  <a:pt x="806323" y="469264"/>
                </a:lnTo>
                <a:lnTo>
                  <a:pt x="757681" y="384048"/>
                </a:lnTo>
                <a:lnTo>
                  <a:pt x="755903" y="381000"/>
                </a:lnTo>
                <a:lnTo>
                  <a:pt x="752093" y="379984"/>
                </a:lnTo>
                <a:close/>
              </a:path>
              <a:path w="807085" h="470535">
                <a:moveTo>
                  <a:pt x="795909" y="457454"/>
                </a:moveTo>
                <a:lnTo>
                  <a:pt x="784914" y="457501"/>
                </a:lnTo>
                <a:lnTo>
                  <a:pt x="790320" y="466979"/>
                </a:lnTo>
                <a:lnTo>
                  <a:pt x="795909" y="457454"/>
                </a:lnTo>
                <a:close/>
              </a:path>
              <a:path w="807085" h="470535">
                <a:moveTo>
                  <a:pt x="797546" y="457454"/>
                </a:moveTo>
                <a:lnTo>
                  <a:pt x="795909" y="457454"/>
                </a:lnTo>
                <a:lnTo>
                  <a:pt x="790320" y="466979"/>
                </a:lnTo>
                <a:lnTo>
                  <a:pt x="794063" y="466979"/>
                </a:lnTo>
                <a:lnTo>
                  <a:pt x="799084" y="458343"/>
                </a:lnTo>
                <a:lnTo>
                  <a:pt x="797546" y="457454"/>
                </a:lnTo>
                <a:close/>
              </a:path>
              <a:path w="807085" h="470535">
                <a:moveTo>
                  <a:pt x="6350" y="0"/>
                </a:moveTo>
                <a:lnTo>
                  <a:pt x="0" y="10922"/>
                </a:lnTo>
                <a:lnTo>
                  <a:pt x="772481" y="457555"/>
                </a:lnTo>
                <a:lnTo>
                  <a:pt x="784914" y="457501"/>
                </a:lnTo>
                <a:lnTo>
                  <a:pt x="778656" y="446532"/>
                </a:lnTo>
                <a:lnTo>
                  <a:pt x="6350" y="0"/>
                </a:lnTo>
                <a:close/>
              </a:path>
              <a:path w="807085" h="470535">
                <a:moveTo>
                  <a:pt x="778656" y="446532"/>
                </a:moveTo>
                <a:lnTo>
                  <a:pt x="784914" y="457501"/>
                </a:lnTo>
                <a:lnTo>
                  <a:pt x="797546" y="457454"/>
                </a:lnTo>
                <a:lnTo>
                  <a:pt x="778656" y="446532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499616" y="3271520"/>
            <a:ext cx="214376" cy="10337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6184391" y="2357627"/>
            <a:ext cx="1358265" cy="500380"/>
          </a:xfrm>
          <a:prstGeom prst="rect">
            <a:avLst/>
          </a:prstGeom>
          <a:solidFill>
            <a:srgbClr val="00AF50"/>
          </a:solidFill>
          <a:ln w="9144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20"/>
              </a:spcBef>
            </a:pPr>
            <a:r>
              <a:rPr sz="1600" spc="-5" dirty="0">
                <a:latin typeface="Arial"/>
                <a:cs typeface="Arial"/>
              </a:rPr>
              <a:t>simdiki</a:t>
            </a:r>
            <a:endParaRPr sz="16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678679" y="3072383"/>
            <a:ext cx="1358265" cy="500380"/>
          </a:xfrm>
          <a:prstGeom prst="rect">
            <a:avLst/>
          </a:prstGeom>
          <a:solidFill>
            <a:srgbClr val="00AF50"/>
          </a:solidFill>
          <a:ln w="9144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385445">
              <a:lnSpc>
                <a:spcPct val="100000"/>
              </a:lnSpc>
              <a:spcBef>
                <a:spcPts val="325"/>
              </a:spcBef>
            </a:pPr>
            <a:r>
              <a:rPr sz="1600" spc="-5" dirty="0">
                <a:latin typeface="Arial"/>
                <a:cs typeface="Arial"/>
              </a:rPr>
              <a:t>onceki</a:t>
            </a:r>
            <a:endParaRPr sz="16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6178296" y="3072383"/>
            <a:ext cx="1358265" cy="500380"/>
          </a:xfrm>
          <a:prstGeom prst="rect">
            <a:avLst/>
          </a:prstGeom>
          <a:solidFill>
            <a:srgbClr val="00AF50"/>
          </a:solidFill>
          <a:ln w="9144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92710">
              <a:lnSpc>
                <a:spcPct val="100000"/>
              </a:lnSpc>
              <a:spcBef>
                <a:spcPts val="325"/>
              </a:spcBef>
            </a:pPr>
            <a:r>
              <a:rPr sz="1600" spc="-5" dirty="0">
                <a:latin typeface="Arial"/>
                <a:cs typeface="Arial"/>
              </a:rPr>
              <a:t>12272</a:t>
            </a:r>
            <a:endParaRPr sz="16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7607807" y="3072383"/>
            <a:ext cx="1356360" cy="500380"/>
          </a:xfrm>
          <a:custGeom>
            <a:avLst/>
            <a:gdLst/>
            <a:ahLst/>
            <a:cxnLst/>
            <a:rect l="l" t="t" r="r" b="b"/>
            <a:pathLst>
              <a:path w="1356359" h="500379">
                <a:moveTo>
                  <a:pt x="0" y="499872"/>
                </a:moveTo>
                <a:lnTo>
                  <a:pt x="1356359" y="499872"/>
                </a:lnTo>
                <a:lnTo>
                  <a:pt x="1356359" y="0"/>
                </a:lnTo>
                <a:lnTo>
                  <a:pt x="0" y="0"/>
                </a:lnTo>
                <a:lnTo>
                  <a:pt x="0" y="499872"/>
                </a:lnTo>
                <a:close/>
              </a:path>
            </a:pathLst>
          </a:custGeom>
          <a:solidFill>
            <a:srgbClr val="00AF5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607807" y="3072383"/>
            <a:ext cx="1356360" cy="500380"/>
          </a:xfrm>
          <a:custGeom>
            <a:avLst/>
            <a:gdLst/>
            <a:ahLst/>
            <a:cxnLst/>
            <a:rect l="l" t="t" r="r" b="b"/>
            <a:pathLst>
              <a:path w="1356359" h="500379">
                <a:moveTo>
                  <a:pt x="0" y="499872"/>
                </a:moveTo>
                <a:lnTo>
                  <a:pt x="1356359" y="499872"/>
                </a:lnTo>
                <a:lnTo>
                  <a:pt x="1356359" y="0"/>
                </a:lnTo>
                <a:lnTo>
                  <a:pt x="0" y="0"/>
                </a:lnTo>
                <a:lnTo>
                  <a:pt x="0" y="499872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7687436" y="3101467"/>
            <a:ext cx="9118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spc="-5" dirty="0">
                <a:latin typeface="Arial"/>
                <a:cs typeface="Arial"/>
              </a:rPr>
              <a:t>sonraki=0</a:t>
            </a:r>
            <a:endParaRPr sz="1600">
              <a:latin typeface="Arial"/>
              <a:cs typeface="Arial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5356859" y="2601976"/>
            <a:ext cx="831215" cy="472440"/>
          </a:xfrm>
          <a:custGeom>
            <a:avLst/>
            <a:gdLst/>
            <a:ahLst/>
            <a:cxnLst/>
            <a:rect l="l" t="t" r="r" b="b"/>
            <a:pathLst>
              <a:path w="831214" h="472439">
                <a:moveTo>
                  <a:pt x="55879" y="380746"/>
                </a:moveTo>
                <a:lnTo>
                  <a:pt x="51942" y="381762"/>
                </a:lnTo>
                <a:lnTo>
                  <a:pt x="0" y="470281"/>
                </a:lnTo>
                <a:lnTo>
                  <a:pt x="99060" y="471932"/>
                </a:lnTo>
                <a:lnTo>
                  <a:pt x="102615" y="471932"/>
                </a:lnTo>
                <a:lnTo>
                  <a:pt x="104901" y="469646"/>
                </a:lnTo>
                <a:lnTo>
                  <a:pt x="14097" y="469646"/>
                </a:lnTo>
                <a:lnTo>
                  <a:pt x="7874" y="458597"/>
                </a:lnTo>
                <a:lnTo>
                  <a:pt x="28176" y="447197"/>
                </a:lnTo>
                <a:lnTo>
                  <a:pt x="61087" y="391287"/>
                </a:lnTo>
                <a:lnTo>
                  <a:pt x="62864" y="388238"/>
                </a:lnTo>
                <a:lnTo>
                  <a:pt x="61849" y="384301"/>
                </a:lnTo>
                <a:lnTo>
                  <a:pt x="58927" y="382524"/>
                </a:lnTo>
                <a:lnTo>
                  <a:pt x="55879" y="380746"/>
                </a:lnTo>
                <a:close/>
              </a:path>
              <a:path w="831214" h="472439">
                <a:moveTo>
                  <a:pt x="28176" y="447197"/>
                </a:moveTo>
                <a:lnTo>
                  <a:pt x="7874" y="458597"/>
                </a:lnTo>
                <a:lnTo>
                  <a:pt x="14097" y="469646"/>
                </a:lnTo>
                <a:lnTo>
                  <a:pt x="18395" y="467233"/>
                </a:lnTo>
                <a:lnTo>
                  <a:pt x="16382" y="467233"/>
                </a:lnTo>
                <a:lnTo>
                  <a:pt x="11049" y="457708"/>
                </a:lnTo>
                <a:lnTo>
                  <a:pt x="21989" y="457708"/>
                </a:lnTo>
                <a:lnTo>
                  <a:pt x="28176" y="447197"/>
                </a:lnTo>
                <a:close/>
              </a:path>
              <a:path w="831214" h="472439">
                <a:moveTo>
                  <a:pt x="34638" y="458115"/>
                </a:moveTo>
                <a:lnTo>
                  <a:pt x="14097" y="469646"/>
                </a:lnTo>
                <a:lnTo>
                  <a:pt x="104901" y="469646"/>
                </a:lnTo>
                <a:lnTo>
                  <a:pt x="105410" y="469138"/>
                </a:lnTo>
                <a:lnTo>
                  <a:pt x="105537" y="462152"/>
                </a:lnTo>
                <a:lnTo>
                  <a:pt x="102742" y="459232"/>
                </a:lnTo>
                <a:lnTo>
                  <a:pt x="99313" y="459232"/>
                </a:lnTo>
                <a:lnTo>
                  <a:pt x="34638" y="458115"/>
                </a:lnTo>
                <a:close/>
              </a:path>
              <a:path w="831214" h="472439">
                <a:moveTo>
                  <a:pt x="11049" y="457708"/>
                </a:moveTo>
                <a:lnTo>
                  <a:pt x="16382" y="467233"/>
                </a:lnTo>
                <a:lnTo>
                  <a:pt x="21879" y="457895"/>
                </a:lnTo>
                <a:lnTo>
                  <a:pt x="11049" y="457708"/>
                </a:lnTo>
                <a:close/>
              </a:path>
              <a:path w="831214" h="472439">
                <a:moveTo>
                  <a:pt x="21879" y="457895"/>
                </a:moveTo>
                <a:lnTo>
                  <a:pt x="16382" y="467233"/>
                </a:lnTo>
                <a:lnTo>
                  <a:pt x="18395" y="467233"/>
                </a:lnTo>
                <a:lnTo>
                  <a:pt x="34638" y="458115"/>
                </a:lnTo>
                <a:lnTo>
                  <a:pt x="21879" y="457895"/>
                </a:lnTo>
                <a:close/>
              </a:path>
              <a:path w="831214" h="472439">
                <a:moveTo>
                  <a:pt x="824611" y="0"/>
                </a:moveTo>
                <a:lnTo>
                  <a:pt x="28176" y="447197"/>
                </a:lnTo>
                <a:lnTo>
                  <a:pt x="21879" y="457895"/>
                </a:lnTo>
                <a:lnTo>
                  <a:pt x="34638" y="458115"/>
                </a:lnTo>
                <a:lnTo>
                  <a:pt x="830834" y="11175"/>
                </a:lnTo>
                <a:lnTo>
                  <a:pt x="824611" y="0"/>
                </a:lnTo>
                <a:close/>
              </a:path>
              <a:path w="831214" h="472439">
                <a:moveTo>
                  <a:pt x="21989" y="457708"/>
                </a:moveTo>
                <a:lnTo>
                  <a:pt x="11049" y="457708"/>
                </a:lnTo>
                <a:lnTo>
                  <a:pt x="21879" y="457895"/>
                </a:lnTo>
                <a:lnTo>
                  <a:pt x="21989" y="4577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538846" y="2602229"/>
            <a:ext cx="747395" cy="470534"/>
          </a:xfrm>
          <a:custGeom>
            <a:avLst/>
            <a:gdLst/>
            <a:ahLst/>
            <a:cxnLst/>
            <a:rect l="l" t="t" r="r" b="b"/>
            <a:pathLst>
              <a:path w="747395" h="470535">
                <a:moveTo>
                  <a:pt x="645032" y="454152"/>
                </a:moveTo>
                <a:lnTo>
                  <a:pt x="642111" y="456946"/>
                </a:lnTo>
                <a:lnTo>
                  <a:pt x="641857" y="463931"/>
                </a:lnTo>
                <a:lnTo>
                  <a:pt x="644651" y="466852"/>
                </a:lnTo>
                <a:lnTo>
                  <a:pt x="747268" y="470027"/>
                </a:lnTo>
                <a:lnTo>
                  <a:pt x="746598" y="468757"/>
                </a:lnTo>
                <a:lnTo>
                  <a:pt x="733171" y="468757"/>
                </a:lnTo>
                <a:lnTo>
                  <a:pt x="713124" y="456231"/>
                </a:lnTo>
                <a:lnTo>
                  <a:pt x="645032" y="454152"/>
                </a:lnTo>
                <a:close/>
              </a:path>
              <a:path w="747395" h="470535">
                <a:moveTo>
                  <a:pt x="713124" y="456231"/>
                </a:moveTo>
                <a:lnTo>
                  <a:pt x="733171" y="468757"/>
                </a:lnTo>
                <a:lnTo>
                  <a:pt x="734754" y="466217"/>
                </a:lnTo>
                <a:lnTo>
                  <a:pt x="730884" y="466217"/>
                </a:lnTo>
                <a:lnTo>
                  <a:pt x="725834" y="456616"/>
                </a:lnTo>
                <a:lnTo>
                  <a:pt x="713124" y="456231"/>
                </a:lnTo>
                <a:close/>
              </a:path>
              <a:path w="747395" h="470535">
                <a:moveTo>
                  <a:pt x="695578" y="377952"/>
                </a:moveTo>
                <a:lnTo>
                  <a:pt x="692530" y="379603"/>
                </a:lnTo>
                <a:lnTo>
                  <a:pt x="689355" y="381254"/>
                </a:lnTo>
                <a:lnTo>
                  <a:pt x="688212" y="385064"/>
                </a:lnTo>
                <a:lnTo>
                  <a:pt x="689863" y="388239"/>
                </a:lnTo>
                <a:lnTo>
                  <a:pt x="720004" y="445533"/>
                </a:lnTo>
                <a:lnTo>
                  <a:pt x="739901" y="457962"/>
                </a:lnTo>
                <a:lnTo>
                  <a:pt x="733171" y="468757"/>
                </a:lnTo>
                <a:lnTo>
                  <a:pt x="746598" y="468757"/>
                </a:lnTo>
                <a:lnTo>
                  <a:pt x="701039" y="382270"/>
                </a:lnTo>
                <a:lnTo>
                  <a:pt x="699388" y="379222"/>
                </a:lnTo>
                <a:lnTo>
                  <a:pt x="695578" y="377952"/>
                </a:lnTo>
                <a:close/>
              </a:path>
              <a:path w="747395" h="470535">
                <a:moveTo>
                  <a:pt x="725834" y="456616"/>
                </a:moveTo>
                <a:lnTo>
                  <a:pt x="730884" y="466217"/>
                </a:lnTo>
                <a:lnTo>
                  <a:pt x="736726" y="456946"/>
                </a:lnTo>
                <a:lnTo>
                  <a:pt x="725834" y="456616"/>
                </a:lnTo>
                <a:close/>
              </a:path>
              <a:path w="747395" h="470535">
                <a:moveTo>
                  <a:pt x="720004" y="445533"/>
                </a:moveTo>
                <a:lnTo>
                  <a:pt x="725834" y="456616"/>
                </a:lnTo>
                <a:lnTo>
                  <a:pt x="736726" y="456946"/>
                </a:lnTo>
                <a:lnTo>
                  <a:pt x="730884" y="466217"/>
                </a:lnTo>
                <a:lnTo>
                  <a:pt x="734754" y="466217"/>
                </a:lnTo>
                <a:lnTo>
                  <a:pt x="739901" y="457962"/>
                </a:lnTo>
                <a:lnTo>
                  <a:pt x="720004" y="445533"/>
                </a:lnTo>
                <a:close/>
              </a:path>
              <a:path w="747395" h="470535">
                <a:moveTo>
                  <a:pt x="6730" y="0"/>
                </a:moveTo>
                <a:lnTo>
                  <a:pt x="0" y="10668"/>
                </a:lnTo>
                <a:lnTo>
                  <a:pt x="713124" y="456231"/>
                </a:lnTo>
                <a:lnTo>
                  <a:pt x="725834" y="456616"/>
                </a:lnTo>
                <a:lnTo>
                  <a:pt x="720004" y="445533"/>
                </a:lnTo>
                <a:lnTo>
                  <a:pt x="673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342514" y="3572255"/>
            <a:ext cx="3022600" cy="748030"/>
          </a:xfrm>
          <a:custGeom>
            <a:avLst/>
            <a:gdLst/>
            <a:ahLst/>
            <a:cxnLst/>
            <a:rect l="l" t="t" r="r" b="b"/>
            <a:pathLst>
              <a:path w="3022600" h="748029">
                <a:moveTo>
                  <a:pt x="51688" y="26760"/>
                </a:moveTo>
                <a:lnTo>
                  <a:pt x="45339" y="37646"/>
                </a:lnTo>
                <a:lnTo>
                  <a:pt x="45339" y="744982"/>
                </a:lnTo>
                <a:lnTo>
                  <a:pt x="48133" y="747903"/>
                </a:lnTo>
                <a:lnTo>
                  <a:pt x="3019552" y="747903"/>
                </a:lnTo>
                <a:lnTo>
                  <a:pt x="3022346" y="744982"/>
                </a:lnTo>
                <a:lnTo>
                  <a:pt x="3022346" y="741553"/>
                </a:lnTo>
                <a:lnTo>
                  <a:pt x="58039" y="741553"/>
                </a:lnTo>
                <a:lnTo>
                  <a:pt x="51689" y="735203"/>
                </a:lnTo>
                <a:lnTo>
                  <a:pt x="58039" y="735203"/>
                </a:lnTo>
                <a:lnTo>
                  <a:pt x="58039" y="37646"/>
                </a:lnTo>
                <a:lnTo>
                  <a:pt x="51688" y="26760"/>
                </a:lnTo>
                <a:close/>
              </a:path>
              <a:path w="3022600" h="748029">
                <a:moveTo>
                  <a:pt x="58039" y="735203"/>
                </a:moveTo>
                <a:lnTo>
                  <a:pt x="51689" y="735203"/>
                </a:lnTo>
                <a:lnTo>
                  <a:pt x="58039" y="741553"/>
                </a:lnTo>
                <a:lnTo>
                  <a:pt x="58039" y="735203"/>
                </a:lnTo>
                <a:close/>
              </a:path>
              <a:path w="3022600" h="748029">
                <a:moveTo>
                  <a:pt x="3009646" y="735203"/>
                </a:moveTo>
                <a:lnTo>
                  <a:pt x="58039" y="735203"/>
                </a:lnTo>
                <a:lnTo>
                  <a:pt x="58039" y="741553"/>
                </a:lnTo>
                <a:lnTo>
                  <a:pt x="3009646" y="741553"/>
                </a:lnTo>
                <a:lnTo>
                  <a:pt x="3009646" y="735203"/>
                </a:lnTo>
                <a:close/>
              </a:path>
              <a:path w="3022600" h="748029">
                <a:moveTo>
                  <a:pt x="3022346" y="0"/>
                </a:moveTo>
                <a:lnTo>
                  <a:pt x="3009646" y="0"/>
                </a:lnTo>
                <a:lnTo>
                  <a:pt x="3009646" y="741553"/>
                </a:lnTo>
                <a:lnTo>
                  <a:pt x="3015996" y="735203"/>
                </a:lnTo>
                <a:lnTo>
                  <a:pt x="3022346" y="735203"/>
                </a:lnTo>
                <a:lnTo>
                  <a:pt x="3022346" y="0"/>
                </a:lnTo>
                <a:close/>
              </a:path>
              <a:path w="3022600" h="748029">
                <a:moveTo>
                  <a:pt x="3022346" y="735203"/>
                </a:moveTo>
                <a:lnTo>
                  <a:pt x="3015996" y="735203"/>
                </a:lnTo>
                <a:lnTo>
                  <a:pt x="3009646" y="741553"/>
                </a:lnTo>
                <a:lnTo>
                  <a:pt x="3022346" y="741553"/>
                </a:lnTo>
                <a:lnTo>
                  <a:pt x="3022346" y="735203"/>
                </a:lnTo>
                <a:close/>
              </a:path>
              <a:path w="3022600" h="748029">
                <a:moveTo>
                  <a:pt x="51689" y="1524"/>
                </a:moveTo>
                <a:lnTo>
                  <a:pt x="0" y="90170"/>
                </a:lnTo>
                <a:lnTo>
                  <a:pt x="1016" y="94107"/>
                </a:lnTo>
                <a:lnTo>
                  <a:pt x="7112" y="97663"/>
                </a:lnTo>
                <a:lnTo>
                  <a:pt x="10922" y="96647"/>
                </a:lnTo>
                <a:lnTo>
                  <a:pt x="45338" y="37646"/>
                </a:lnTo>
                <a:lnTo>
                  <a:pt x="45339" y="14224"/>
                </a:lnTo>
                <a:lnTo>
                  <a:pt x="59094" y="14224"/>
                </a:lnTo>
                <a:lnTo>
                  <a:pt x="51689" y="1524"/>
                </a:lnTo>
                <a:close/>
              </a:path>
              <a:path w="3022600" h="748029">
                <a:moveTo>
                  <a:pt x="59094" y="14224"/>
                </a:moveTo>
                <a:lnTo>
                  <a:pt x="58039" y="14224"/>
                </a:lnTo>
                <a:lnTo>
                  <a:pt x="58039" y="37646"/>
                </a:lnTo>
                <a:lnTo>
                  <a:pt x="92456" y="96647"/>
                </a:lnTo>
                <a:lnTo>
                  <a:pt x="96266" y="97663"/>
                </a:lnTo>
                <a:lnTo>
                  <a:pt x="102362" y="94107"/>
                </a:lnTo>
                <a:lnTo>
                  <a:pt x="103378" y="90170"/>
                </a:lnTo>
                <a:lnTo>
                  <a:pt x="59094" y="14224"/>
                </a:lnTo>
                <a:close/>
              </a:path>
              <a:path w="3022600" h="748029">
                <a:moveTo>
                  <a:pt x="58039" y="14224"/>
                </a:moveTo>
                <a:lnTo>
                  <a:pt x="45339" y="14224"/>
                </a:lnTo>
                <a:lnTo>
                  <a:pt x="45339" y="37646"/>
                </a:lnTo>
                <a:lnTo>
                  <a:pt x="51689" y="26760"/>
                </a:lnTo>
                <a:lnTo>
                  <a:pt x="46228" y="17399"/>
                </a:lnTo>
                <a:lnTo>
                  <a:pt x="58039" y="17399"/>
                </a:lnTo>
                <a:lnTo>
                  <a:pt x="58039" y="14224"/>
                </a:lnTo>
                <a:close/>
              </a:path>
              <a:path w="3022600" h="748029">
                <a:moveTo>
                  <a:pt x="58039" y="17399"/>
                </a:moveTo>
                <a:lnTo>
                  <a:pt x="57150" y="17399"/>
                </a:lnTo>
                <a:lnTo>
                  <a:pt x="51688" y="26760"/>
                </a:lnTo>
                <a:lnTo>
                  <a:pt x="58039" y="37646"/>
                </a:lnTo>
                <a:lnTo>
                  <a:pt x="58039" y="17399"/>
                </a:lnTo>
                <a:close/>
              </a:path>
              <a:path w="3022600" h="748029">
                <a:moveTo>
                  <a:pt x="57150" y="17399"/>
                </a:moveTo>
                <a:lnTo>
                  <a:pt x="46228" y="17399"/>
                </a:lnTo>
                <a:lnTo>
                  <a:pt x="51688" y="26760"/>
                </a:lnTo>
                <a:lnTo>
                  <a:pt x="57150" y="17399"/>
                </a:lnTo>
                <a:close/>
              </a:path>
            </a:pathLst>
          </a:custGeom>
          <a:solidFill>
            <a:srgbClr val="000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869182" y="3572255"/>
            <a:ext cx="3040380" cy="476884"/>
          </a:xfrm>
          <a:custGeom>
            <a:avLst/>
            <a:gdLst/>
            <a:ahLst/>
            <a:cxnLst/>
            <a:rect l="l" t="t" r="r" b="b"/>
            <a:pathLst>
              <a:path w="3040379" h="476885">
                <a:moveTo>
                  <a:pt x="12700" y="0"/>
                </a:moveTo>
                <a:lnTo>
                  <a:pt x="0" y="0"/>
                </a:lnTo>
                <a:lnTo>
                  <a:pt x="0" y="473583"/>
                </a:lnTo>
                <a:lnTo>
                  <a:pt x="2793" y="476377"/>
                </a:lnTo>
                <a:lnTo>
                  <a:pt x="2992119" y="476377"/>
                </a:lnTo>
                <a:lnTo>
                  <a:pt x="2994914" y="473583"/>
                </a:lnTo>
                <a:lnTo>
                  <a:pt x="2994914" y="470027"/>
                </a:lnTo>
                <a:lnTo>
                  <a:pt x="12700" y="470027"/>
                </a:lnTo>
                <a:lnTo>
                  <a:pt x="6350" y="463677"/>
                </a:lnTo>
                <a:lnTo>
                  <a:pt x="12700" y="463677"/>
                </a:lnTo>
                <a:lnTo>
                  <a:pt x="12700" y="0"/>
                </a:lnTo>
                <a:close/>
              </a:path>
              <a:path w="3040379" h="476885">
                <a:moveTo>
                  <a:pt x="12700" y="463677"/>
                </a:moveTo>
                <a:lnTo>
                  <a:pt x="6350" y="463677"/>
                </a:lnTo>
                <a:lnTo>
                  <a:pt x="12700" y="470027"/>
                </a:lnTo>
                <a:lnTo>
                  <a:pt x="12700" y="463677"/>
                </a:lnTo>
                <a:close/>
              </a:path>
              <a:path w="3040379" h="476885">
                <a:moveTo>
                  <a:pt x="2982214" y="463677"/>
                </a:moveTo>
                <a:lnTo>
                  <a:pt x="12700" y="463677"/>
                </a:lnTo>
                <a:lnTo>
                  <a:pt x="12700" y="470027"/>
                </a:lnTo>
                <a:lnTo>
                  <a:pt x="2982214" y="470027"/>
                </a:lnTo>
                <a:lnTo>
                  <a:pt x="2982214" y="463677"/>
                </a:lnTo>
                <a:close/>
              </a:path>
              <a:path w="3040379" h="476885">
                <a:moveTo>
                  <a:pt x="2988564" y="26760"/>
                </a:moveTo>
                <a:lnTo>
                  <a:pt x="2982214" y="37646"/>
                </a:lnTo>
                <a:lnTo>
                  <a:pt x="2982214" y="470027"/>
                </a:lnTo>
                <a:lnTo>
                  <a:pt x="2988564" y="463677"/>
                </a:lnTo>
                <a:lnTo>
                  <a:pt x="2994914" y="463677"/>
                </a:lnTo>
                <a:lnTo>
                  <a:pt x="2994914" y="37646"/>
                </a:lnTo>
                <a:lnTo>
                  <a:pt x="2988564" y="26760"/>
                </a:lnTo>
                <a:close/>
              </a:path>
              <a:path w="3040379" h="476885">
                <a:moveTo>
                  <a:pt x="2994914" y="463677"/>
                </a:moveTo>
                <a:lnTo>
                  <a:pt x="2988564" y="463677"/>
                </a:lnTo>
                <a:lnTo>
                  <a:pt x="2982214" y="470027"/>
                </a:lnTo>
                <a:lnTo>
                  <a:pt x="2994914" y="470027"/>
                </a:lnTo>
                <a:lnTo>
                  <a:pt x="2994914" y="463677"/>
                </a:lnTo>
                <a:close/>
              </a:path>
              <a:path w="3040379" h="476885">
                <a:moveTo>
                  <a:pt x="2988564" y="1524"/>
                </a:moveTo>
                <a:lnTo>
                  <a:pt x="2936874" y="90170"/>
                </a:lnTo>
                <a:lnTo>
                  <a:pt x="2937891" y="94107"/>
                </a:lnTo>
                <a:lnTo>
                  <a:pt x="2943987" y="97663"/>
                </a:lnTo>
                <a:lnTo>
                  <a:pt x="2947796" y="96647"/>
                </a:lnTo>
                <a:lnTo>
                  <a:pt x="2982213" y="37646"/>
                </a:lnTo>
                <a:lnTo>
                  <a:pt x="2982214" y="14224"/>
                </a:lnTo>
                <a:lnTo>
                  <a:pt x="2995969" y="14224"/>
                </a:lnTo>
                <a:lnTo>
                  <a:pt x="2988564" y="1524"/>
                </a:lnTo>
                <a:close/>
              </a:path>
              <a:path w="3040379" h="476885">
                <a:moveTo>
                  <a:pt x="2995969" y="14224"/>
                </a:moveTo>
                <a:lnTo>
                  <a:pt x="2994914" y="14224"/>
                </a:lnTo>
                <a:lnTo>
                  <a:pt x="2994914" y="37646"/>
                </a:lnTo>
                <a:lnTo>
                  <a:pt x="3029331" y="96647"/>
                </a:lnTo>
                <a:lnTo>
                  <a:pt x="3033267" y="97663"/>
                </a:lnTo>
                <a:lnTo>
                  <a:pt x="3036189" y="95885"/>
                </a:lnTo>
                <a:lnTo>
                  <a:pt x="3039237" y="94107"/>
                </a:lnTo>
                <a:lnTo>
                  <a:pt x="3040252" y="90170"/>
                </a:lnTo>
                <a:lnTo>
                  <a:pt x="2995969" y="14224"/>
                </a:lnTo>
                <a:close/>
              </a:path>
              <a:path w="3040379" h="476885">
                <a:moveTo>
                  <a:pt x="2994914" y="14224"/>
                </a:moveTo>
                <a:lnTo>
                  <a:pt x="2982214" y="14224"/>
                </a:lnTo>
                <a:lnTo>
                  <a:pt x="2982214" y="37646"/>
                </a:lnTo>
                <a:lnTo>
                  <a:pt x="2988564" y="26760"/>
                </a:lnTo>
                <a:lnTo>
                  <a:pt x="2983102" y="17399"/>
                </a:lnTo>
                <a:lnTo>
                  <a:pt x="2994914" y="17399"/>
                </a:lnTo>
                <a:lnTo>
                  <a:pt x="2994914" y="14224"/>
                </a:lnTo>
                <a:close/>
              </a:path>
              <a:path w="3040379" h="476885">
                <a:moveTo>
                  <a:pt x="2994914" y="17399"/>
                </a:moveTo>
                <a:lnTo>
                  <a:pt x="2994024" y="17399"/>
                </a:lnTo>
                <a:lnTo>
                  <a:pt x="2988564" y="26760"/>
                </a:lnTo>
                <a:lnTo>
                  <a:pt x="2994914" y="37646"/>
                </a:lnTo>
                <a:lnTo>
                  <a:pt x="2994914" y="17399"/>
                </a:lnTo>
                <a:close/>
              </a:path>
              <a:path w="3040379" h="476885">
                <a:moveTo>
                  <a:pt x="2994024" y="17399"/>
                </a:moveTo>
                <a:lnTo>
                  <a:pt x="2983102" y="17399"/>
                </a:lnTo>
                <a:lnTo>
                  <a:pt x="2988564" y="26760"/>
                </a:lnTo>
                <a:lnTo>
                  <a:pt x="2994024" y="17399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808978" y="2857373"/>
            <a:ext cx="103377" cy="21450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341626" y="2857500"/>
            <a:ext cx="103378" cy="2143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352184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611560" y="620688"/>
            <a:ext cx="7920879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Java – Bağlı Listeler (</a:t>
            </a:r>
            <a:r>
              <a:rPr lang="tr-TR" sz="3200" b="1" dirty="0" err="1">
                <a:solidFill>
                  <a:srgbClr val="FF0000"/>
                </a:solidFill>
              </a:rPr>
              <a:t>Linked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Lists</a:t>
            </a:r>
            <a:r>
              <a:rPr lang="tr-TR" sz="3200" b="1" dirty="0">
                <a:solidFill>
                  <a:srgbClr val="FF0000"/>
                </a:solidFill>
              </a:rPr>
              <a:t>)</a:t>
            </a:r>
          </a:p>
          <a:p>
            <a:endParaRPr lang="tr-TR" dirty="0"/>
          </a:p>
          <a:p>
            <a:r>
              <a:rPr lang="tr-TR" dirty="0"/>
              <a:t>Değişkenler çağırıldıklarında belli bir noktayı işaret ederler ve o noktada var olan değeri döndürürler. Öte yandan bir değişken farklı bir değişkene atandığında o artık hafızada farklı bir alandadır ve dilediğimiz gibi değiştirebiliriz. Yani:</a:t>
            </a:r>
          </a:p>
          <a:p>
            <a:endParaRPr lang="tr-TR" dirty="0"/>
          </a:p>
          <a:p>
            <a:r>
              <a:rPr lang="en-US" dirty="0" err="1"/>
              <a:t>int</a:t>
            </a:r>
            <a:r>
              <a:rPr lang="en-US" dirty="0"/>
              <a:t> a = 10; </a:t>
            </a:r>
            <a:endParaRPr lang="tr-TR" dirty="0"/>
          </a:p>
          <a:p>
            <a:r>
              <a:rPr lang="en-US" dirty="0" err="1"/>
              <a:t>int</a:t>
            </a:r>
            <a:r>
              <a:rPr lang="en-US" dirty="0"/>
              <a:t> b = a; </a:t>
            </a:r>
            <a:endParaRPr lang="tr-TR" dirty="0"/>
          </a:p>
          <a:p>
            <a:r>
              <a:rPr lang="en-US" dirty="0"/>
              <a:t>b = 20; </a:t>
            </a:r>
            <a:endParaRPr lang="tr-TR" dirty="0"/>
          </a:p>
          <a:p>
            <a:r>
              <a:rPr lang="en-US" dirty="0"/>
              <a:t>// a = 10, b = 20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376131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611560" y="620688"/>
            <a:ext cx="7920879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Java – Bağlı Listeler (</a:t>
            </a:r>
            <a:r>
              <a:rPr lang="tr-TR" sz="3200" b="1" dirty="0" err="1">
                <a:solidFill>
                  <a:srgbClr val="FF0000"/>
                </a:solidFill>
              </a:rPr>
              <a:t>Linked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Lists</a:t>
            </a:r>
            <a:r>
              <a:rPr lang="tr-TR" sz="3200" b="1" dirty="0">
                <a:solidFill>
                  <a:srgbClr val="FF0000"/>
                </a:solidFill>
              </a:rPr>
              <a:t>)</a:t>
            </a:r>
          </a:p>
          <a:p>
            <a:endParaRPr lang="tr-TR" dirty="0"/>
          </a:p>
          <a:p>
            <a:r>
              <a:rPr lang="tr-TR" dirty="0"/>
              <a:t>Fakat işler referans mantığında farklı işlemektedir. Bir dizi düşünüldüğünde yukarıdaki işlem yapılırsa:</a:t>
            </a:r>
          </a:p>
          <a:p>
            <a:br>
              <a:rPr lang="tr-TR" dirty="0"/>
            </a:br>
            <a:r>
              <a:rPr lang="tr-TR" dirty="0" err="1"/>
              <a:t>int</a:t>
            </a:r>
            <a:r>
              <a:rPr lang="tr-TR" dirty="0"/>
              <a:t>[] a = {10,20,30,40,50}; </a:t>
            </a:r>
          </a:p>
          <a:p>
            <a:r>
              <a:rPr lang="tr-TR" dirty="0" err="1"/>
              <a:t>int</a:t>
            </a:r>
            <a:r>
              <a:rPr lang="tr-TR" dirty="0"/>
              <a:t>[] b = a; </a:t>
            </a:r>
          </a:p>
          <a:p>
            <a:r>
              <a:rPr lang="tr-TR" dirty="0"/>
              <a:t>b[1] = 25; </a:t>
            </a:r>
          </a:p>
          <a:p>
            <a:r>
              <a:rPr lang="tr-TR" dirty="0"/>
              <a:t>// a = {10,25,30,40,50} , b = {10,25,30,40,50}</a:t>
            </a:r>
          </a:p>
          <a:p>
            <a:endParaRPr lang="tr-TR" dirty="0"/>
          </a:p>
          <a:p>
            <a:r>
              <a:rPr lang="tr-TR" dirty="0"/>
              <a:t>Çünkü ikinci satırda yer alan eşitlikte aslında yapılan işlem a dizisinin başlamış olduğu hafızadaki yeri b değişkenine atamaktır. </a:t>
            </a:r>
          </a:p>
          <a:p>
            <a:endParaRPr lang="tr-TR" dirty="0"/>
          </a:p>
          <a:p>
            <a:r>
              <a:rPr lang="tr-TR" dirty="0"/>
              <a:t>Bu yüzden b değişkeninde değişiklik yapmak demek aslında hafızanın o noktasında değişiklik yapmak demektir. Sonucunda da her iki dizi aynı noktayı çağırdığı için ikisinde birden sonuç değişecektir.</a:t>
            </a:r>
          </a:p>
        </p:txBody>
      </p:sp>
    </p:spTree>
    <p:extLst>
      <p:ext uri="{BB962C8B-B14F-4D97-AF65-F5344CB8AC3E}">
        <p14:creationId xmlns:p14="http://schemas.microsoft.com/office/powerpoint/2010/main" val="34302597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611560" y="404664"/>
            <a:ext cx="7920879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Java – </a:t>
            </a:r>
            <a:r>
              <a:rPr lang="tr-TR" sz="3200" b="1" dirty="0" err="1">
                <a:solidFill>
                  <a:srgbClr val="FF0000"/>
                </a:solidFill>
              </a:rPr>
              <a:t>List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Node</a:t>
            </a:r>
            <a:endParaRPr lang="tr-TR" sz="3200" b="1" dirty="0">
              <a:solidFill>
                <a:srgbClr val="FF0000"/>
              </a:solidFill>
            </a:endParaRPr>
          </a:p>
          <a:p>
            <a:endParaRPr lang="tr-TR" dirty="0"/>
          </a:p>
          <a:p>
            <a:r>
              <a:rPr lang="tr-TR" dirty="0" err="1"/>
              <a:t>List</a:t>
            </a:r>
            <a:r>
              <a:rPr lang="tr-TR" dirty="0"/>
              <a:t> </a:t>
            </a:r>
            <a:r>
              <a:rPr lang="tr-TR" dirty="0" err="1"/>
              <a:t>Node'lar</a:t>
            </a:r>
            <a:r>
              <a:rPr lang="tr-TR" dirty="0"/>
              <a:t> içerisinde değer ve sonraki olarak 2 parametre bulundururlar. </a:t>
            </a:r>
            <a:r>
              <a:rPr lang="tr-TR" dirty="0" err="1"/>
              <a:t>Linked</a:t>
            </a:r>
            <a:r>
              <a:rPr lang="tr-TR" dirty="0"/>
              <a:t> </a:t>
            </a:r>
            <a:r>
              <a:rPr lang="tr-TR" dirty="0" err="1"/>
              <a:t>list</a:t>
            </a:r>
            <a:r>
              <a:rPr lang="tr-TR" dirty="0"/>
              <a:t> için şu şekilde bir sınıf oluşturulabilir: </a:t>
            </a:r>
            <a:r>
              <a:rPr lang="tr-TR" dirty="0">
                <a:solidFill>
                  <a:srgbClr val="FF0000"/>
                </a:solidFill>
              </a:rPr>
              <a:t>(</a:t>
            </a:r>
            <a:r>
              <a:rPr lang="tr-TR" sz="1800" dirty="0" err="1">
                <a:solidFill>
                  <a:srgbClr val="FF0000"/>
                </a:solidFill>
              </a:rPr>
              <a:t>java.util.LinkedList</a:t>
            </a:r>
            <a:r>
              <a:rPr lang="tr-TR" sz="1800" dirty="0">
                <a:solidFill>
                  <a:srgbClr val="FF0000"/>
                </a:solidFill>
              </a:rPr>
              <a:t> daha sonra anlatılacaktır !!!</a:t>
            </a:r>
            <a:r>
              <a:rPr lang="tr-TR" dirty="0">
                <a:solidFill>
                  <a:srgbClr val="FF0000"/>
                </a:solidFill>
              </a:rPr>
              <a:t>)</a:t>
            </a:r>
          </a:p>
          <a:p>
            <a:br>
              <a:rPr lang="tr-TR" dirty="0"/>
            </a:br>
            <a:r>
              <a:rPr lang="tr-TR" dirty="0" err="1"/>
              <a:t>public</a:t>
            </a:r>
            <a:r>
              <a:rPr lang="tr-TR" dirty="0"/>
              <a:t> </a:t>
            </a:r>
            <a:r>
              <a:rPr lang="tr-TR" dirty="0" err="1"/>
              <a:t>class</a:t>
            </a:r>
            <a:r>
              <a:rPr lang="tr-TR" dirty="0"/>
              <a:t> </a:t>
            </a:r>
            <a:r>
              <a:rPr lang="tr-TR" dirty="0" err="1"/>
              <a:t>ListNode</a:t>
            </a:r>
            <a:r>
              <a:rPr lang="tr-TR" dirty="0"/>
              <a:t> { </a:t>
            </a:r>
          </a:p>
          <a:p>
            <a:r>
              <a:rPr lang="tr-TR" dirty="0" err="1"/>
              <a:t>int</a:t>
            </a:r>
            <a:r>
              <a:rPr lang="tr-TR" dirty="0"/>
              <a:t> data; </a:t>
            </a:r>
          </a:p>
          <a:p>
            <a:r>
              <a:rPr lang="tr-TR" dirty="0" err="1"/>
              <a:t>ListNode</a:t>
            </a:r>
            <a:r>
              <a:rPr lang="tr-TR" dirty="0"/>
              <a:t> </a:t>
            </a:r>
            <a:r>
              <a:rPr lang="tr-TR" dirty="0" err="1"/>
              <a:t>next</a:t>
            </a:r>
            <a:r>
              <a:rPr lang="tr-TR" dirty="0"/>
              <a:t>; </a:t>
            </a:r>
          </a:p>
          <a:p>
            <a:endParaRPr lang="tr-TR" dirty="0"/>
          </a:p>
          <a:p>
            <a:r>
              <a:rPr lang="tr-TR" dirty="0" err="1"/>
              <a:t>ListNode</a:t>
            </a:r>
            <a:r>
              <a:rPr lang="tr-TR" dirty="0"/>
              <a:t>() { </a:t>
            </a:r>
          </a:p>
          <a:p>
            <a:r>
              <a:rPr lang="tr-TR" dirty="0" err="1"/>
              <a:t>this.data</a:t>
            </a:r>
            <a:r>
              <a:rPr lang="tr-TR" dirty="0"/>
              <a:t> = -1; </a:t>
            </a:r>
          </a:p>
          <a:p>
            <a:r>
              <a:rPr lang="tr-TR" dirty="0" err="1"/>
              <a:t>this.next</a:t>
            </a:r>
            <a:r>
              <a:rPr lang="tr-TR" dirty="0"/>
              <a:t> = </a:t>
            </a:r>
            <a:r>
              <a:rPr lang="tr-TR" dirty="0" err="1"/>
              <a:t>null</a:t>
            </a:r>
            <a:r>
              <a:rPr lang="tr-TR" dirty="0"/>
              <a:t>; } </a:t>
            </a:r>
          </a:p>
          <a:p>
            <a:endParaRPr lang="tr-TR" dirty="0"/>
          </a:p>
          <a:p>
            <a:r>
              <a:rPr lang="tr-TR" dirty="0" err="1"/>
              <a:t>ListNode</a:t>
            </a:r>
            <a:r>
              <a:rPr lang="tr-TR" dirty="0"/>
              <a:t>(</a:t>
            </a:r>
            <a:r>
              <a:rPr lang="tr-TR" dirty="0" err="1"/>
              <a:t>int</a:t>
            </a:r>
            <a:r>
              <a:rPr lang="tr-TR" dirty="0"/>
              <a:t> data) { </a:t>
            </a:r>
          </a:p>
          <a:p>
            <a:r>
              <a:rPr lang="tr-TR" dirty="0" err="1"/>
              <a:t>this.data</a:t>
            </a:r>
            <a:r>
              <a:rPr lang="tr-TR" dirty="0"/>
              <a:t> = data; </a:t>
            </a:r>
          </a:p>
          <a:p>
            <a:r>
              <a:rPr lang="tr-TR" dirty="0" err="1"/>
              <a:t>this.next</a:t>
            </a:r>
            <a:r>
              <a:rPr lang="tr-TR" dirty="0"/>
              <a:t> = </a:t>
            </a:r>
            <a:r>
              <a:rPr lang="tr-TR" dirty="0" err="1"/>
              <a:t>null</a:t>
            </a:r>
            <a:r>
              <a:rPr lang="tr-TR" dirty="0"/>
              <a:t>; } </a:t>
            </a:r>
          </a:p>
          <a:p>
            <a:endParaRPr lang="tr-TR" dirty="0"/>
          </a:p>
          <a:p>
            <a:r>
              <a:rPr lang="tr-TR" dirty="0" err="1"/>
              <a:t>ListNode</a:t>
            </a:r>
            <a:r>
              <a:rPr lang="tr-TR" dirty="0"/>
              <a:t>(</a:t>
            </a:r>
            <a:r>
              <a:rPr lang="tr-TR" dirty="0" err="1"/>
              <a:t>int</a:t>
            </a:r>
            <a:r>
              <a:rPr lang="tr-TR" dirty="0"/>
              <a:t> data, </a:t>
            </a:r>
            <a:r>
              <a:rPr lang="tr-TR" dirty="0" err="1"/>
              <a:t>ListNode</a:t>
            </a:r>
            <a:r>
              <a:rPr lang="tr-TR" dirty="0"/>
              <a:t> </a:t>
            </a:r>
            <a:r>
              <a:rPr lang="tr-TR" dirty="0" err="1"/>
              <a:t>next</a:t>
            </a:r>
            <a:r>
              <a:rPr lang="tr-TR" dirty="0"/>
              <a:t>) { </a:t>
            </a:r>
          </a:p>
          <a:p>
            <a:r>
              <a:rPr lang="tr-TR" dirty="0" err="1"/>
              <a:t>this.data</a:t>
            </a:r>
            <a:r>
              <a:rPr lang="tr-TR" dirty="0"/>
              <a:t> = data; </a:t>
            </a:r>
          </a:p>
          <a:p>
            <a:r>
              <a:rPr lang="tr-TR" dirty="0" err="1"/>
              <a:t>this.next</a:t>
            </a:r>
            <a:r>
              <a:rPr lang="tr-TR" dirty="0"/>
              <a:t> = </a:t>
            </a:r>
            <a:r>
              <a:rPr lang="tr-TR" dirty="0" err="1"/>
              <a:t>next</a:t>
            </a:r>
            <a:r>
              <a:rPr lang="tr-TR" dirty="0"/>
              <a:t>; }</a:t>
            </a:r>
          </a:p>
          <a:p>
            <a:r>
              <a:rPr lang="tr-TR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4016262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611560" y="620688"/>
            <a:ext cx="792087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Java – </a:t>
            </a:r>
            <a:r>
              <a:rPr lang="tr-TR" sz="3200" b="1" dirty="0" err="1">
                <a:solidFill>
                  <a:srgbClr val="FF0000"/>
                </a:solidFill>
              </a:rPr>
              <a:t>Linked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List</a:t>
            </a:r>
            <a:r>
              <a:rPr lang="tr-TR" sz="3200" b="1" dirty="0">
                <a:solidFill>
                  <a:srgbClr val="FF0000"/>
                </a:solidFill>
              </a:rPr>
              <a:t> Örnek</a:t>
            </a:r>
          </a:p>
          <a:p>
            <a:endParaRPr lang="tr-TR" dirty="0"/>
          </a:p>
          <a:p>
            <a:r>
              <a:rPr lang="tr-TR" dirty="0" err="1"/>
              <a:t>ListNode</a:t>
            </a:r>
            <a:r>
              <a:rPr lang="tr-TR" dirty="0"/>
              <a:t> a =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ListNode</a:t>
            </a:r>
            <a:r>
              <a:rPr lang="tr-TR" dirty="0"/>
              <a:t>(10); </a:t>
            </a:r>
          </a:p>
          <a:p>
            <a:r>
              <a:rPr lang="tr-TR" dirty="0" err="1"/>
              <a:t>a.next</a:t>
            </a:r>
            <a:r>
              <a:rPr lang="tr-TR" dirty="0"/>
              <a:t> =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ListNode</a:t>
            </a:r>
            <a:r>
              <a:rPr lang="tr-TR" dirty="0"/>
              <a:t>(20); </a:t>
            </a:r>
          </a:p>
          <a:p>
            <a:r>
              <a:rPr lang="tr-TR" dirty="0" err="1"/>
              <a:t>a.next.next</a:t>
            </a:r>
            <a:r>
              <a:rPr lang="tr-TR" dirty="0"/>
              <a:t> =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ListNode</a:t>
            </a:r>
            <a:r>
              <a:rPr lang="tr-TR" dirty="0"/>
              <a:t>(30); </a:t>
            </a:r>
          </a:p>
          <a:p>
            <a:endParaRPr lang="tr-TR" dirty="0"/>
          </a:p>
          <a:p>
            <a:r>
              <a:rPr lang="tr-TR" dirty="0" err="1"/>
              <a:t>System.out.println</a:t>
            </a:r>
            <a:r>
              <a:rPr lang="tr-TR" dirty="0"/>
              <a:t>(</a:t>
            </a:r>
            <a:r>
              <a:rPr lang="tr-TR" dirty="0" err="1"/>
              <a:t>a.data</a:t>
            </a:r>
            <a:r>
              <a:rPr lang="tr-TR" dirty="0"/>
              <a:t>); </a:t>
            </a:r>
          </a:p>
          <a:p>
            <a:r>
              <a:rPr lang="tr-TR" dirty="0" err="1"/>
              <a:t>System.out.println</a:t>
            </a:r>
            <a:r>
              <a:rPr lang="tr-TR" dirty="0"/>
              <a:t>(</a:t>
            </a:r>
            <a:r>
              <a:rPr lang="tr-TR" dirty="0" err="1"/>
              <a:t>a.next.data</a:t>
            </a:r>
            <a:r>
              <a:rPr lang="tr-TR" dirty="0"/>
              <a:t>); </a:t>
            </a:r>
          </a:p>
          <a:p>
            <a:r>
              <a:rPr lang="tr-TR" dirty="0" err="1"/>
              <a:t>System.out.println</a:t>
            </a:r>
            <a:r>
              <a:rPr lang="tr-TR" dirty="0"/>
              <a:t>(</a:t>
            </a:r>
            <a:r>
              <a:rPr lang="tr-TR" dirty="0" err="1"/>
              <a:t>a.next.next.data</a:t>
            </a:r>
            <a:r>
              <a:rPr lang="tr-TR" dirty="0"/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256341495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611560" y="620688"/>
            <a:ext cx="7920879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Java – </a:t>
            </a:r>
            <a:r>
              <a:rPr lang="tr-TR" sz="3200" b="1" dirty="0" err="1">
                <a:solidFill>
                  <a:srgbClr val="FF0000"/>
                </a:solidFill>
              </a:rPr>
              <a:t>Linked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List</a:t>
            </a:r>
            <a:r>
              <a:rPr lang="tr-TR" sz="3200" b="1" dirty="0">
                <a:solidFill>
                  <a:srgbClr val="FF0000"/>
                </a:solidFill>
              </a:rPr>
              <a:t> Örnek-2</a:t>
            </a:r>
          </a:p>
          <a:p>
            <a:r>
              <a:rPr lang="tr-TR" dirty="0"/>
              <a:t>a = 10	b = 30	c = 20	d = 40    verilerini içeren 4 adet düğümü</a:t>
            </a:r>
          </a:p>
          <a:p>
            <a:r>
              <a:rPr lang="tr-TR" dirty="0">
                <a:solidFill>
                  <a:srgbClr val="FF0000"/>
                </a:solidFill>
              </a:rPr>
              <a:t>a -&gt; c -&gt; b -&gt; d </a:t>
            </a:r>
            <a:r>
              <a:rPr lang="tr-TR" dirty="0"/>
              <a:t>şeklinde bağlamak istiyoruz.</a:t>
            </a:r>
          </a:p>
          <a:p>
            <a:r>
              <a:rPr lang="tr-TR" dirty="0"/>
              <a:t>İlk düğümden sonuna kadar dolaşıp verileri ekrana yazdırınız.</a:t>
            </a:r>
          </a:p>
          <a:p>
            <a:endParaRPr lang="tr-TR" dirty="0"/>
          </a:p>
          <a:p>
            <a:r>
              <a:rPr lang="tr-TR" sz="1600" dirty="0" err="1"/>
              <a:t>public</a:t>
            </a:r>
            <a:r>
              <a:rPr lang="tr-TR" sz="1600" dirty="0"/>
              <a:t> </a:t>
            </a:r>
            <a:r>
              <a:rPr lang="tr-TR" sz="1600" dirty="0" err="1"/>
              <a:t>class</a:t>
            </a:r>
            <a:r>
              <a:rPr lang="tr-TR" sz="1600" dirty="0"/>
              <a:t> JavaLinkedList2 {</a:t>
            </a:r>
          </a:p>
          <a:p>
            <a:r>
              <a:rPr lang="tr-TR" sz="1600" dirty="0"/>
              <a:t>    </a:t>
            </a:r>
            <a:r>
              <a:rPr lang="tr-TR" sz="1600" dirty="0" err="1"/>
              <a:t>public</a:t>
            </a:r>
            <a:r>
              <a:rPr lang="tr-TR" sz="1600" dirty="0"/>
              <a:t> </a:t>
            </a:r>
            <a:r>
              <a:rPr lang="tr-TR" sz="1600" dirty="0" err="1"/>
              <a:t>static</a:t>
            </a:r>
            <a:r>
              <a:rPr lang="tr-TR" sz="1600" dirty="0"/>
              <a:t> </a:t>
            </a:r>
            <a:r>
              <a:rPr lang="tr-TR" sz="1600" dirty="0" err="1"/>
              <a:t>void</a:t>
            </a:r>
            <a:r>
              <a:rPr lang="tr-TR" sz="1600" dirty="0"/>
              <a:t> main(</a:t>
            </a:r>
            <a:r>
              <a:rPr lang="tr-TR" sz="1600" dirty="0" err="1"/>
              <a:t>String</a:t>
            </a:r>
            <a:r>
              <a:rPr lang="tr-TR" sz="1600" dirty="0"/>
              <a:t>[] </a:t>
            </a:r>
            <a:r>
              <a:rPr lang="tr-TR" sz="1600" dirty="0" err="1"/>
              <a:t>args</a:t>
            </a:r>
            <a:r>
              <a:rPr lang="tr-TR" sz="1600" dirty="0"/>
              <a:t>) {</a:t>
            </a:r>
          </a:p>
          <a:p>
            <a:r>
              <a:rPr lang="tr-TR" sz="1600" dirty="0"/>
              <a:t>        </a:t>
            </a:r>
          </a:p>
          <a:p>
            <a:r>
              <a:rPr lang="tr-TR" sz="1600" dirty="0"/>
              <a:t>    </a:t>
            </a:r>
            <a:r>
              <a:rPr lang="tr-TR" sz="1600" dirty="0" err="1"/>
              <a:t>ListNode</a:t>
            </a:r>
            <a:r>
              <a:rPr lang="tr-TR" sz="1600" dirty="0"/>
              <a:t> a = </a:t>
            </a:r>
            <a:r>
              <a:rPr lang="tr-TR" sz="1600" dirty="0" err="1"/>
              <a:t>new</a:t>
            </a:r>
            <a:r>
              <a:rPr lang="tr-TR" sz="1600" dirty="0"/>
              <a:t> </a:t>
            </a:r>
            <a:r>
              <a:rPr lang="tr-TR" sz="1600" dirty="0" err="1"/>
              <a:t>ListNode</a:t>
            </a:r>
            <a:r>
              <a:rPr lang="tr-TR" sz="1600" dirty="0"/>
              <a:t>(10);</a:t>
            </a:r>
          </a:p>
          <a:p>
            <a:r>
              <a:rPr lang="tr-TR" sz="1600" dirty="0"/>
              <a:t>    </a:t>
            </a:r>
            <a:r>
              <a:rPr lang="tr-TR" sz="1600" dirty="0" err="1"/>
              <a:t>ListNode</a:t>
            </a:r>
            <a:r>
              <a:rPr lang="tr-TR" sz="1600" dirty="0"/>
              <a:t> b = </a:t>
            </a:r>
            <a:r>
              <a:rPr lang="tr-TR" sz="1600" dirty="0" err="1"/>
              <a:t>new</a:t>
            </a:r>
            <a:r>
              <a:rPr lang="tr-TR" sz="1600" dirty="0"/>
              <a:t> </a:t>
            </a:r>
            <a:r>
              <a:rPr lang="tr-TR" sz="1600" dirty="0" err="1"/>
              <a:t>ListNode</a:t>
            </a:r>
            <a:r>
              <a:rPr lang="tr-TR" sz="1600" dirty="0"/>
              <a:t>(30);</a:t>
            </a:r>
          </a:p>
          <a:p>
            <a:r>
              <a:rPr lang="tr-TR" sz="1600" dirty="0"/>
              <a:t>    </a:t>
            </a:r>
            <a:r>
              <a:rPr lang="tr-TR" sz="1600" dirty="0" err="1"/>
              <a:t>ListNode</a:t>
            </a:r>
            <a:r>
              <a:rPr lang="tr-TR" sz="1600" dirty="0"/>
              <a:t> c = </a:t>
            </a:r>
            <a:r>
              <a:rPr lang="tr-TR" sz="1600" dirty="0" err="1"/>
              <a:t>new</a:t>
            </a:r>
            <a:r>
              <a:rPr lang="tr-TR" sz="1600" dirty="0"/>
              <a:t> </a:t>
            </a:r>
            <a:r>
              <a:rPr lang="tr-TR" sz="1600" dirty="0" err="1"/>
              <a:t>ListNode</a:t>
            </a:r>
            <a:r>
              <a:rPr lang="tr-TR" sz="1600" dirty="0"/>
              <a:t>(20);</a:t>
            </a:r>
          </a:p>
          <a:p>
            <a:r>
              <a:rPr lang="tr-TR" sz="1600" dirty="0"/>
              <a:t>    </a:t>
            </a:r>
            <a:r>
              <a:rPr lang="tr-TR" sz="1600" dirty="0" err="1"/>
              <a:t>ListNode</a:t>
            </a:r>
            <a:r>
              <a:rPr lang="tr-TR" sz="1600" dirty="0"/>
              <a:t> d = </a:t>
            </a:r>
            <a:r>
              <a:rPr lang="tr-TR" sz="1600" dirty="0" err="1"/>
              <a:t>new</a:t>
            </a:r>
            <a:r>
              <a:rPr lang="tr-TR" sz="1600" dirty="0"/>
              <a:t> </a:t>
            </a:r>
            <a:r>
              <a:rPr lang="tr-TR" sz="1600" dirty="0" err="1"/>
              <a:t>ListNode</a:t>
            </a:r>
            <a:r>
              <a:rPr lang="tr-TR" sz="1600" dirty="0"/>
              <a:t>(40);</a:t>
            </a:r>
          </a:p>
          <a:p>
            <a:r>
              <a:rPr lang="tr-TR" sz="1600" dirty="0"/>
              <a:t>    // a-&gt;c-&gt;b-&gt;d şeklinde bağlamak istiyoruz.</a:t>
            </a:r>
          </a:p>
          <a:p>
            <a:r>
              <a:rPr lang="tr-TR" sz="1600" dirty="0"/>
              <a:t>    </a:t>
            </a:r>
            <a:r>
              <a:rPr lang="tr-TR" sz="1600" dirty="0" err="1"/>
              <a:t>a.next</a:t>
            </a:r>
            <a:r>
              <a:rPr lang="tr-TR" sz="1600" dirty="0"/>
              <a:t>=c;</a:t>
            </a:r>
          </a:p>
          <a:p>
            <a:r>
              <a:rPr lang="tr-TR" sz="1600" dirty="0"/>
              <a:t>    </a:t>
            </a:r>
            <a:r>
              <a:rPr lang="tr-TR" sz="1600" dirty="0" err="1"/>
              <a:t>c.next</a:t>
            </a:r>
            <a:r>
              <a:rPr lang="tr-TR" sz="1600" dirty="0"/>
              <a:t>=b;</a:t>
            </a:r>
          </a:p>
          <a:p>
            <a:r>
              <a:rPr lang="tr-TR" sz="1600" dirty="0"/>
              <a:t>    </a:t>
            </a:r>
            <a:r>
              <a:rPr lang="tr-TR" sz="1600" dirty="0" err="1"/>
              <a:t>b.next</a:t>
            </a:r>
            <a:r>
              <a:rPr lang="tr-TR" sz="1600" dirty="0"/>
              <a:t>=d;</a:t>
            </a:r>
          </a:p>
          <a:p>
            <a:r>
              <a:rPr lang="tr-TR" sz="1600" dirty="0"/>
              <a:t>    </a:t>
            </a:r>
          </a:p>
          <a:p>
            <a:r>
              <a:rPr lang="tr-TR" sz="1600" dirty="0"/>
              <a:t>    </a:t>
            </a:r>
            <a:r>
              <a:rPr lang="tr-TR" sz="1600" dirty="0" err="1"/>
              <a:t>ListNode</a:t>
            </a:r>
            <a:r>
              <a:rPr lang="tr-TR" sz="1600" dirty="0"/>
              <a:t> start=a;</a:t>
            </a:r>
          </a:p>
          <a:p>
            <a:r>
              <a:rPr lang="tr-TR" sz="1600" dirty="0"/>
              <a:t>    </a:t>
            </a:r>
            <a:r>
              <a:rPr lang="tr-TR" sz="1600" dirty="0" err="1"/>
              <a:t>while</a:t>
            </a:r>
            <a:r>
              <a:rPr lang="tr-TR" sz="1600" dirty="0"/>
              <a:t>(start != </a:t>
            </a:r>
            <a:r>
              <a:rPr lang="tr-TR" sz="1600" dirty="0" err="1"/>
              <a:t>null</a:t>
            </a:r>
            <a:r>
              <a:rPr lang="tr-TR" sz="1600" dirty="0"/>
              <a:t>){</a:t>
            </a:r>
          </a:p>
          <a:p>
            <a:r>
              <a:rPr lang="tr-TR" sz="1600" dirty="0"/>
              <a:t>        </a:t>
            </a:r>
            <a:r>
              <a:rPr lang="tr-TR" sz="1600" dirty="0" err="1"/>
              <a:t>System.out.println</a:t>
            </a:r>
            <a:r>
              <a:rPr lang="tr-TR" sz="1600" dirty="0"/>
              <a:t>(</a:t>
            </a:r>
            <a:r>
              <a:rPr lang="tr-TR" sz="1600" dirty="0" err="1"/>
              <a:t>start.data</a:t>
            </a:r>
            <a:r>
              <a:rPr lang="tr-TR" sz="1600" dirty="0"/>
              <a:t>);</a:t>
            </a:r>
          </a:p>
          <a:p>
            <a:r>
              <a:rPr lang="tr-TR" sz="1600" dirty="0"/>
              <a:t>        start=</a:t>
            </a:r>
            <a:r>
              <a:rPr lang="tr-TR" sz="1600" dirty="0" err="1"/>
              <a:t>start.next</a:t>
            </a:r>
            <a:r>
              <a:rPr lang="tr-TR" sz="1600" dirty="0"/>
              <a:t>;</a:t>
            </a:r>
          </a:p>
          <a:p>
            <a:r>
              <a:rPr lang="tr-TR" sz="1600" dirty="0"/>
              <a:t>    }</a:t>
            </a:r>
          </a:p>
          <a:p>
            <a:r>
              <a:rPr lang="tr-TR" sz="1600" dirty="0"/>
              <a:t>    }  }</a:t>
            </a:r>
          </a:p>
        </p:txBody>
      </p:sp>
    </p:spTree>
    <p:extLst>
      <p:ext uri="{BB962C8B-B14F-4D97-AF65-F5344CB8AC3E}">
        <p14:creationId xmlns:p14="http://schemas.microsoft.com/office/powerpoint/2010/main" val="394289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611560" y="620688"/>
            <a:ext cx="8208912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200" b="1" dirty="0" err="1">
                <a:solidFill>
                  <a:srgbClr val="FF0000"/>
                </a:solidFill>
              </a:rPr>
              <a:t>Linked</a:t>
            </a:r>
            <a:r>
              <a:rPr lang="tr-TR" sz="3200" b="1" dirty="0">
                <a:solidFill>
                  <a:srgbClr val="FF0000"/>
                </a:solidFill>
              </a:rPr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List</a:t>
            </a:r>
            <a:r>
              <a:rPr lang="tr-TR" sz="3200" b="1" dirty="0">
                <a:solidFill>
                  <a:srgbClr val="FF0000"/>
                </a:solidFill>
              </a:rPr>
              <a:t> Ekleme Yapmak (Başlangıca)</a:t>
            </a:r>
          </a:p>
          <a:p>
            <a:endParaRPr lang="tr-TR" dirty="0"/>
          </a:p>
          <a:p>
            <a:r>
              <a:rPr lang="tr-TR" dirty="0" err="1"/>
              <a:t>public</a:t>
            </a:r>
            <a:r>
              <a:rPr lang="tr-TR" dirty="0"/>
              <a:t> </a:t>
            </a:r>
            <a:r>
              <a:rPr lang="tr-TR" dirty="0" err="1"/>
              <a:t>static</a:t>
            </a:r>
            <a:r>
              <a:rPr lang="tr-TR" dirty="0"/>
              <a:t> </a:t>
            </a:r>
            <a:r>
              <a:rPr lang="tr-TR" dirty="0" err="1"/>
              <a:t>void</a:t>
            </a:r>
            <a:r>
              <a:rPr lang="tr-TR" dirty="0"/>
              <a:t> main(</a:t>
            </a:r>
            <a:r>
              <a:rPr lang="tr-TR" dirty="0" err="1"/>
              <a:t>String</a:t>
            </a:r>
            <a:r>
              <a:rPr lang="tr-TR" dirty="0"/>
              <a:t>[] </a:t>
            </a:r>
            <a:r>
              <a:rPr lang="tr-TR" dirty="0" err="1"/>
              <a:t>args</a:t>
            </a:r>
            <a:r>
              <a:rPr lang="tr-TR" dirty="0"/>
              <a:t>) { </a:t>
            </a:r>
          </a:p>
          <a:p>
            <a:r>
              <a:rPr lang="tr-TR" dirty="0" err="1"/>
              <a:t>ListNode</a:t>
            </a:r>
            <a:r>
              <a:rPr lang="tr-TR" dirty="0"/>
              <a:t> a =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ListNode</a:t>
            </a:r>
            <a:r>
              <a:rPr lang="tr-TR" dirty="0"/>
              <a:t>(10); </a:t>
            </a:r>
          </a:p>
          <a:p>
            <a:r>
              <a:rPr lang="tr-TR" dirty="0" err="1"/>
              <a:t>a.next</a:t>
            </a:r>
            <a:r>
              <a:rPr lang="tr-TR" dirty="0"/>
              <a:t> =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ListNode</a:t>
            </a:r>
            <a:r>
              <a:rPr lang="tr-TR" dirty="0"/>
              <a:t>(20); </a:t>
            </a:r>
          </a:p>
          <a:p>
            <a:r>
              <a:rPr lang="tr-TR" dirty="0" err="1"/>
              <a:t>a.next.next</a:t>
            </a:r>
            <a:r>
              <a:rPr lang="tr-TR" dirty="0"/>
              <a:t> =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ListNode</a:t>
            </a:r>
            <a:r>
              <a:rPr lang="tr-TR" dirty="0"/>
              <a:t>(30); </a:t>
            </a:r>
          </a:p>
          <a:p>
            <a:endParaRPr lang="tr-TR" dirty="0"/>
          </a:p>
          <a:p>
            <a:r>
              <a:rPr lang="tr-TR" dirty="0" err="1"/>
              <a:t>System.out.println</a:t>
            </a:r>
            <a:r>
              <a:rPr lang="tr-TR" dirty="0"/>
              <a:t>("Başlangıç: "+</a:t>
            </a:r>
            <a:r>
              <a:rPr lang="tr-TR" dirty="0" err="1"/>
              <a:t>a.data</a:t>
            </a:r>
            <a:r>
              <a:rPr lang="tr-TR" dirty="0"/>
              <a:t>); </a:t>
            </a:r>
          </a:p>
          <a:p>
            <a:r>
              <a:rPr lang="tr-TR" dirty="0"/>
              <a:t>a = </a:t>
            </a:r>
            <a:r>
              <a:rPr lang="tr-TR" dirty="0" err="1"/>
              <a:t>addFirst</a:t>
            </a:r>
            <a:r>
              <a:rPr lang="tr-TR" dirty="0"/>
              <a:t>(a, 50); </a:t>
            </a:r>
          </a:p>
          <a:p>
            <a:r>
              <a:rPr lang="tr-TR" dirty="0" err="1"/>
              <a:t>System.out.println</a:t>
            </a:r>
            <a:r>
              <a:rPr lang="tr-TR" dirty="0"/>
              <a:t>("Başlangıç: "+</a:t>
            </a:r>
            <a:r>
              <a:rPr lang="tr-TR" dirty="0" err="1"/>
              <a:t>a.data</a:t>
            </a:r>
            <a:r>
              <a:rPr lang="tr-TR" dirty="0"/>
              <a:t>); </a:t>
            </a:r>
          </a:p>
          <a:p>
            <a:r>
              <a:rPr lang="tr-TR" dirty="0"/>
              <a:t>} </a:t>
            </a:r>
          </a:p>
          <a:p>
            <a:endParaRPr lang="tr-TR" dirty="0"/>
          </a:p>
          <a:p>
            <a:r>
              <a:rPr lang="tr-TR" dirty="0" err="1"/>
              <a:t>static</a:t>
            </a:r>
            <a:r>
              <a:rPr lang="tr-TR" dirty="0"/>
              <a:t> </a:t>
            </a:r>
            <a:r>
              <a:rPr lang="tr-TR" dirty="0" err="1"/>
              <a:t>ListNode</a:t>
            </a:r>
            <a:r>
              <a:rPr lang="tr-TR" dirty="0"/>
              <a:t> </a:t>
            </a:r>
            <a:r>
              <a:rPr lang="tr-TR" dirty="0" err="1"/>
              <a:t>addFirst</a:t>
            </a:r>
            <a:r>
              <a:rPr lang="tr-TR" dirty="0"/>
              <a:t>(</a:t>
            </a:r>
            <a:r>
              <a:rPr lang="tr-TR" dirty="0" err="1"/>
              <a:t>ListNode</a:t>
            </a:r>
            <a:r>
              <a:rPr lang="tr-TR" dirty="0"/>
              <a:t> b, </a:t>
            </a:r>
            <a:r>
              <a:rPr lang="tr-TR" dirty="0" err="1"/>
              <a:t>int</a:t>
            </a:r>
            <a:r>
              <a:rPr lang="tr-TR" dirty="0"/>
              <a:t> </a:t>
            </a:r>
            <a:r>
              <a:rPr lang="tr-TR" dirty="0" err="1"/>
              <a:t>value</a:t>
            </a:r>
            <a:r>
              <a:rPr lang="tr-TR" dirty="0"/>
              <a:t>) { </a:t>
            </a:r>
          </a:p>
          <a:p>
            <a:r>
              <a:rPr lang="tr-TR" dirty="0" err="1"/>
              <a:t>ListNode</a:t>
            </a:r>
            <a:r>
              <a:rPr lang="tr-TR" dirty="0"/>
              <a:t> c =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ListNode</a:t>
            </a:r>
            <a:r>
              <a:rPr lang="tr-TR" dirty="0"/>
              <a:t>(</a:t>
            </a:r>
            <a:r>
              <a:rPr lang="tr-TR" dirty="0" err="1"/>
              <a:t>value</a:t>
            </a:r>
            <a:r>
              <a:rPr lang="tr-TR" dirty="0"/>
              <a:t>, b); </a:t>
            </a:r>
          </a:p>
          <a:p>
            <a:r>
              <a:rPr lang="tr-TR" dirty="0" err="1"/>
              <a:t>return</a:t>
            </a:r>
            <a:r>
              <a:rPr lang="tr-TR" dirty="0"/>
              <a:t> c; </a:t>
            </a:r>
          </a:p>
          <a:p>
            <a:r>
              <a:rPr lang="tr-TR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821713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611560" y="548680"/>
            <a:ext cx="8208912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FF0000"/>
                </a:solidFill>
              </a:rPr>
              <a:t>Linked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 err="1">
                <a:solidFill>
                  <a:srgbClr val="FF0000"/>
                </a:solidFill>
              </a:rPr>
              <a:t>List</a:t>
            </a:r>
            <a:r>
              <a:rPr lang="tr-TR" sz="2800" b="1" dirty="0">
                <a:solidFill>
                  <a:srgbClr val="FF0000"/>
                </a:solidFill>
              </a:rPr>
              <a:t> Ekleme Yapmak </a:t>
            </a:r>
          </a:p>
          <a:p>
            <a:r>
              <a:rPr lang="tr-TR" sz="2800" b="1" dirty="0">
                <a:solidFill>
                  <a:srgbClr val="FF0000"/>
                </a:solidFill>
              </a:rPr>
              <a:t>(</a:t>
            </a:r>
            <a:r>
              <a:rPr lang="tr-TR" sz="2800" b="1" dirty="0" err="1">
                <a:solidFill>
                  <a:srgbClr val="FF0000"/>
                </a:solidFill>
              </a:rPr>
              <a:t>Indis</a:t>
            </a:r>
            <a:r>
              <a:rPr lang="tr-TR" sz="2800" b="1" dirty="0">
                <a:solidFill>
                  <a:srgbClr val="FF0000"/>
                </a:solidFill>
              </a:rPr>
              <a:t> (Index) Değerine Göre)</a:t>
            </a:r>
          </a:p>
          <a:p>
            <a:endParaRPr lang="tr-TR" dirty="0"/>
          </a:p>
          <a:p>
            <a:r>
              <a:rPr lang="tr-TR" dirty="0" err="1"/>
              <a:t>public</a:t>
            </a:r>
            <a:r>
              <a:rPr lang="tr-TR" dirty="0"/>
              <a:t> </a:t>
            </a:r>
            <a:r>
              <a:rPr lang="tr-TR" dirty="0" err="1"/>
              <a:t>static</a:t>
            </a:r>
            <a:r>
              <a:rPr lang="tr-TR" dirty="0"/>
              <a:t> </a:t>
            </a:r>
            <a:r>
              <a:rPr lang="tr-TR" dirty="0" err="1"/>
              <a:t>void</a:t>
            </a:r>
            <a:r>
              <a:rPr lang="tr-TR" dirty="0"/>
              <a:t> main(</a:t>
            </a:r>
            <a:r>
              <a:rPr lang="tr-TR" dirty="0" err="1"/>
              <a:t>String</a:t>
            </a:r>
            <a:r>
              <a:rPr lang="tr-TR" dirty="0"/>
              <a:t>[] </a:t>
            </a:r>
            <a:r>
              <a:rPr lang="tr-TR" dirty="0" err="1"/>
              <a:t>args</a:t>
            </a:r>
            <a:r>
              <a:rPr lang="tr-TR" dirty="0"/>
              <a:t>) { </a:t>
            </a:r>
          </a:p>
          <a:p>
            <a:r>
              <a:rPr lang="tr-TR" dirty="0" err="1"/>
              <a:t>ListNode</a:t>
            </a:r>
            <a:r>
              <a:rPr lang="tr-TR" dirty="0"/>
              <a:t> a =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ListNode</a:t>
            </a:r>
            <a:r>
              <a:rPr lang="tr-TR" dirty="0"/>
              <a:t>(10); </a:t>
            </a:r>
          </a:p>
          <a:p>
            <a:r>
              <a:rPr lang="tr-TR" dirty="0" err="1"/>
              <a:t>a.next</a:t>
            </a:r>
            <a:r>
              <a:rPr lang="tr-TR" dirty="0"/>
              <a:t> =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ListNode</a:t>
            </a:r>
            <a:r>
              <a:rPr lang="tr-TR" dirty="0"/>
              <a:t>(20); </a:t>
            </a:r>
          </a:p>
          <a:p>
            <a:r>
              <a:rPr lang="tr-TR" dirty="0" err="1"/>
              <a:t>a.next.next</a:t>
            </a:r>
            <a:r>
              <a:rPr lang="tr-TR" dirty="0"/>
              <a:t> =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ListNode</a:t>
            </a:r>
            <a:r>
              <a:rPr lang="tr-TR" dirty="0"/>
              <a:t>(30); </a:t>
            </a:r>
          </a:p>
          <a:p>
            <a:r>
              <a:rPr lang="tr-TR" dirty="0"/>
              <a:t>a = </a:t>
            </a:r>
            <a:r>
              <a:rPr lang="tr-TR" dirty="0" err="1"/>
              <a:t>addMiddle</a:t>
            </a:r>
            <a:r>
              <a:rPr lang="tr-TR" dirty="0"/>
              <a:t>(a, 2, 35); </a:t>
            </a:r>
          </a:p>
          <a:p>
            <a:r>
              <a:rPr lang="tr-TR" dirty="0" err="1"/>
              <a:t>while</a:t>
            </a:r>
            <a:r>
              <a:rPr lang="tr-TR" dirty="0"/>
              <a:t>(a != </a:t>
            </a:r>
            <a:r>
              <a:rPr lang="tr-TR" dirty="0" err="1"/>
              <a:t>null</a:t>
            </a:r>
            <a:r>
              <a:rPr lang="tr-TR" dirty="0"/>
              <a:t>) { </a:t>
            </a:r>
          </a:p>
          <a:p>
            <a:r>
              <a:rPr lang="tr-TR" dirty="0" err="1"/>
              <a:t>System.out.println</a:t>
            </a:r>
            <a:r>
              <a:rPr lang="tr-TR" dirty="0"/>
              <a:t>(</a:t>
            </a:r>
            <a:r>
              <a:rPr lang="tr-TR" dirty="0" err="1"/>
              <a:t>a.data</a:t>
            </a:r>
            <a:r>
              <a:rPr lang="tr-TR" dirty="0"/>
              <a:t>); </a:t>
            </a:r>
          </a:p>
          <a:p>
            <a:r>
              <a:rPr lang="tr-TR" dirty="0"/>
              <a:t>a = </a:t>
            </a:r>
            <a:r>
              <a:rPr lang="tr-TR" dirty="0" err="1"/>
              <a:t>a.next</a:t>
            </a:r>
            <a:r>
              <a:rPr lang="tr-TR" dirty="0"/>
              <a:t>; } </a:t>
            </a:r>
          </a:p>
          <a:p>
            <a:r>
              <a:rPr lang="tr-TR" dirty="0"/>
              <a:t>} </a:t>
            </a:r>
          </a:p>
          <a:p>
            <a:endParaRPr lang="tr-TR" dirty="0"/>
          </a:p>
          <a:p>
            <a:r>
              <a:rPr lang="tr-TR" dirty="0" err="1"/>
              <a:t>static</a:t>
            </a:r>
            <a:r>
              <a:rPr lang="tr-TR" dirty="0"/>
              <a:t> </a:t>
            </a:r>
            <a:r>
              <a:rPr lang="tr-TR" dirty="0" err="1"/>
              <a:t>ListNode</a:t>
            </a:r>
            <a:r>
              <a:rPr lang="tr-TR" dirty="0"/>
              <a:t> </a:t>
            </a:r>
            <a:r>
              <a:rPr lang="tr-TR" dirty="0" err="1"/>
              <a:t>addMiddle</a:t>
            </a:r>
            <a:r>
              <a:rPr lang="tr-TR" dirty="0"/>
              <a:t>(</a:t>
            </a:r>
            <a:r>
              <a:rPr lang="tr-TR" dirty="0" err="1"/>
              <a:t>ListNode</a:t>
            </a:r>
            <a:r>
              <a:rPr lang="tr-TR" dirty="0"/>
              <a:t> b, </a:t>
            </a:r>
            <a:r>
              <a:rPr lang="tr-TR" dirty="0" err="1"/>
              <a:t>int</a:t>
            </a:r>
            <a:r>
              <a:rPr lang="tr-TR" dirty="0"/>
              <a:t> </a:t>
            </a:r>
            <a:r>
              <a:rPr lang="tr-TR" dirty="0" err="1"/>
              <a:t>index</a:t>
            </a:r>
            <a:r>
              <a:rPr lang="tr-TR" dirty="0"/>
              <a:t>, </a:t>
            </a:r>
            <a:r>
              <a:rPr lang="tr-TR" dirty="0" err="1"/>
              <a:t>int</a:t>
            </a:r>
            <a:r>
              <a:rPr lang="tr-TR" dirty="0"/>
              <a:t> </a:t>
            </a:r>
            <a:r>
              <a:rPr lang="tr-TR" dirty="0" err="1"/>
              <a:t>value</a:t>
            </a:r>
            <a:r>
              <a:rPr lang="tr-TR" dirty="0"/>
              <a:t>) { </a:t>
            </a:r>
          </a:p>
          <a:p>
            <a:r>
              <a:rPr lang="tr-TR" dirty="0" err="1"/>
              <a:t>ListNode</a:t>
            </a:r>
            <a:r>
              <a:rPr lang="tr-TR" dirty="0"/>
              <a:t> c = b; </a:t>
            </a:r>
          </a:p>
          <a:p>
            <a:r>
              <a:rPr lang="tr-TR" dirty="0" err="1"/>
              <a:t>for</a:t>
            </a:r>
            <a:r>
              <a:rPr lang="tr-TR" dirty="0"/>
              <a:t>(</a:t>
            </a:r>
            <a:r>
              <a:rPr lang="tr-TR" dirty="0" err="1"/>
              <a:t>int</a:t>
            </a:r>
            <a:r>
              <a:rPr lang="tr-TR" dirty="0"/>
              <a:t> i = 1; i&lt;</a:t>
            </a:r>
            <a:r>
              <a:rPr lang="tr-TR" dirty="0" err="1"/>
              <a:t>index</a:t>
            </a:r>
            <a:r>
              <a:rPr lang="tr-TR" dirty="0"/>
              <a:t>; i++) { </a:t>
            </a:r>
          </a:p>
          <a:p>
            <a:r>
              <a:rPr lang="tr-TR" dirty="0"/>
              <a:t>c = </a:t>
            </a:r>
            <a:r>
              <a:rPr lang="tr-TR" dirty="0" err="1"/>
              <a:t>c.next</a:t>
            </a:r>
            <a:r>
              <a:rPr lang="tr-TR" dirty="0"/>
              <a:t>; } </a:t>
            </a:r>
          </a:p>
          <a:p>
            <a:r>
              <a:rPr lang="tr-TR" dirty="0" err="1"/>
              <a:t>ListNode</a:t>
            </a:r>
            <a:r>
              <a:rPr lang="tr-TR" dirty="0"/>
              <a:t> </a:t>
            </a:r>
            <a:r>
              <a:rPr lang="tr-TR" dirty="0" err="1"/>
              <a:t>add</a:t>
            </a:r>
            <a:r>
              <a:rPr lang="tr-TR" dirty="0"/>
              <a:t> =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ListNode</a:t>
            </a:r>
            <a:r>
              <a:rPr lang="tr-TR" dirty="0"/>
              <a:t>(</a:t>
            </a:r>
            <a:r>
              <a:rPr lang="tr-TR" dirty="0" err="1"/>
              <a:t>value</a:t>
            </a:r>
            <a:r>
              <a:rPr lang="tr-TR" dirty="0"/>
              <a:t>, </a:t>
            </a:r>
            <a:r>
              <a:rPr lang="tr-TR" dirty="0" err="1"/>
              <a:t>c.next</a:t>
            </a:r>
            <a:r>
              <a:rPr lang="tr-TR" dirty="0"/>
              <a:t>); </a:t>
            </a:r>
          </a:p>
          <a:p>
            <a:r>
              <a:rPr lang="tr-TR" dirty="0" err="1"/>
              <a:t>c.next</a:t>
            </a:r>
            <a:r>
              <a:rPr lang="tr-TR" dirty="0"/>
              <a:t> = </a:t>
            </a:r>
            <a:r>
              <a:rPr lang="tr-TR" dirty="0" err="1"/>
              <a:t>add</a:t>
            </a:r>
            <a:r>
              <a:rPr lang="tr-TR" dirty="0"/>
              <a:t>; </a:t>
            </a:r>
          </a:p>
          <a:p>
            <a:r>
              <a:rPr lang="tr-TR" dirty="0" err="1"/>
              <a:t>return</a:t>
            </a:r>
            <a:r>
              <a:rPr lang="tr-TR" dirty="0"/>
              <a:t> b; </a:t>
            </a:r>
          </a:p>
          <a:p>
            <a:r>
              <a:rPr lang="tr-TR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0656980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611560" y="656104"/>
            <a:ext cx="820891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FF0000"/>
                </a:solidFill>
              </a:rPr>
              <a:t>Linked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 err="1">
                <a:solidFill>
                  <a:srgbClr val="FF0000"/>
                </a:solidFill>
              </a:rPr>
              <a:t>List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 err="1">
                <a:solidFill>
                  <a:srgbClr val="FF0000"/>
                </a:solidFill>
              </a:rPr>
              <a:t>get</a:t>
            </a:r>
            <a:r>
              <a:rPr lang="tr-TR" sz="2800" b="1" dirty="0">
                <a:solidFill>
                  <a:srgbClr val="FF0000"/>
                </a:solidFill>
              </a:rPr>
              <a:t>() Metodu</a:t>
            </a:r>
          </a:p>
          <a:p>
            <a:endParaRPr lang="tr-TR" dirty="0"/>
          </a:p>
          <a:p>
            <a:r>
              <a:rPr lang="tr-TR" dirty="0" err="1"/>
              <a:t>public</a:t>
            </a:r>
            <a:r>
              <a:rPr lang="tr-TR" dirty="0"/>
              <a:t> </a:t>
            </a:r>
            <a:r>
              <a:rPr lang="tr-TR" dirty="0" err="1"/>
              <a:t>static</a:t>
            </a:r>
            <a:r>
              <a:rPr lang="tr-TR" dirty="0"/>
              <a:t> </a:t>
            </a:r>
            <a:r>
              <a:rPr lang="tr-TR" dirty="0" err="1"/>
              <a:t>void</a:t>
            </a:r>
            <a:r>
              <a:rPr lang="tr-TR" dirty="0"/>
              <a:t> main(</a:t>
            </a:r>
            <a:r>
              <a:rPr lang="tr-TR" dirty="0" err="1"/>
              <a:t>String</a:t>
            </a:r>
            <a:r>
              <a:rPr lang="tr-TR" dirty="0"/>
              <a:t>[] </a:t>
            </a:r>
            <a:r>
              <a:rPr lang="tr-TR" dirty="0" err="1"/>
              <a:t>args</a:t>
            </a:r>
            <a:r>
              <a:rPr lang="tr-TR" dirty="0"/>
              <a:t>) { </a:t>
            </a:r>
          </a:p>
          <a:p>
            <a:r>
              <a:rPr lang="tr-TR" dirty="0" err="1"/>
              <a:t>ListNode</a:t>
            </a:r>
            <a:r>
              <a:rPr lang="tr-TR" dirty="0"/>
              <a:t> a =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ListNode</a:t>
            </a:r>
            <a:r>
              <a:rPr lang="tr-TR" dirty="0"/>
              <a:t>(10); </a:t>
            </a:r>
          </a:p>
          <a:p>
            <a:r>
              <a:rPr lang="tr-TR" dirty="0" err="1"/>
              <a:t>a.next</a:t>
            </a:r>
            <a:r>
              <a:rPr lang="tr-TR" dirty="0"/>
              <a:t> =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ListNode</a:t>
            </a:r>
            <a:r>
              <a:rPr lang="tr-TR" dirty="0"/>
              <a:t>(20); </a:t>
            </a:r>
          </a:p>
          <a:p>
            <a:r>
              <a:rPr lang="tr-TR" dirty="0" err="1"/>
              <a:t>a.next.next</a:t>
            </a:r>
            <a:r>
              <a:rPr lang="tr-TR" dirty="0"/>
              <a:t> =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ListNode</a:t>
            </a:r>
            <a:r>
              <a:rPr lang="tr-TR" dirty="0"/>
              <a:t>(30); </a:t>
            </a:r>
          </a:p>
          <a:p>
            <a:r>
              <a:rPr lang="tr-TR" dirty="0" err="1"/>
              <a:t>int</a:t>
            </a:r>
            <a:r>
              <a:rPr lang="tr-TR" dirty="0"/>
              <a:t> </a:t>
            </a:r>
            <a:r>
              <a:rPr lang="tr-TR" dirty="0" err="1"/>
              <a:t>result</a:t>
            </a:r>
            <a:r>
              <a:rPr lang="tr-TR" dirty="0"/>
              <a:t> = </a:t>
            </a:r>
            <a:r>
              <a:rPr lang="tr-TR" dirty="0" err="1"/>
              <a:t>get</a:t>
            </a:r>
            <a:r>
              <a:rPr lang="tr-TR" dirty="0"/>
              <a:t>(a, 2); </a:t>
            </a:r>
          </a:p>
          <a:p>
            <a:r>
              <a:rPr lang="tr-TR" dirty="0" err="1"/>
              <a:t>System.out.println</a:t>
            </a:r>
            <a:r>
              <a:rPr lang="tr-TR" dirty="0"/>
              <a:t>(</a:t>
            </a:r>
            <a:r>
              <a:rPr lang="tr-TR" dirty="0" err="1"/>
              <a:t>result</a:t>
            </a:r>
            <a:r>
              <a:rPr lang="tr-TR" dirty="0"/>
              <a:t>); </a:t>
            </a:r>
          </a:p>
          <a:p>
            <a:r>
              <a:rPr lang="tr-TR" dirty="0"/>
              <a:t>} </a:t>
            </a:r>
          </a:p>
          <a:p>
            <a:endParaRPr lang="tr-TR" dirty="0"/>
          </a:p>
          <a:p>
            <a:r>
              <a:rPr lang="tr-TR" dirty="0" err="1"/>
              <a:t>static</a:t>
            </a:r>
            <a:r>
              <a:rPr lang="tr-TR" dirty="0"/>
              <a:t> </a:t>
            </a:r>
            <a:r>
              <a:rPr lang="tr-TR" dirty="0" err="1"/>
              <a:t>int</a:t>
            </a:r>
            <a:r>
              <a:rPr lang="tr-TR" dirty="0"/>
              <a:t> </a:t>
            </a:r>
            <a:r>
              <a:rPr lang="tr-TR" dirty="0" err="1"/>
              <a:t>get</a:t>
            </a:r>
            <a:r>
              <a:rPr lang="tr-TR" dirty="0"/>
              <a:t>(</a:t>
            </a:r>
            <a:r>
              <a:rPr lang="tr-TR" dirty="0" err="1"/>
              <a:t>ListNode</a:t>
            </a:r>
            <a:r>
              <a:rPr lang="tr-TR" dirty="0"/>
              <a:t> b, </a:t>
            </a:r>
            <a:r>
              <a:rPr lang="tr-TR" dirty="0" err="1"/>
              <a:t>int</a:t>
            </a:r>
            <a:r>
              <a:rPr lang="tr-TR" dirty="0"/>
              <a:t> </a:t>
            </a:r>
            <a:r>
              <a:rPr lang="tr-TR" dirty="0" err="1"/>
              <a:t>index</a:t>
            </a:r>
            <a:r>
              <a:rPr lang="tr-TR" dirty="0"/>
              <a:t>) { </a:t>
            </a:r>
          </a:p>
          <a:p>
            <a:r>
              <a:rPr lang="tr-TR" dirty="0" err="1"/>
              <a:t>ListNode</a:t>
            </a:r>
            <a:r>
              <a:rPr lang="tr-TR" dirty="0"/>
              <a:t> c = b; </a:t>
            </a:r>
          </a:p>
          <a:p>
            <a:r>
              <a:rPr lang="tr-TR" dirty="0" err="1"/>
              <a:t>for</a:t>
            </a:r>
            <a:r>
              <a:rPr lang="tr-TR" dirty="0"/>
              <a:t>(</a:t>
            </a:r>
            <a:r>
              <a:rPr lang="tr-TR" dirty="0" err="1"/>
              <a:t>int</a:t>
            </a:r>
            <a:r>
              <a:rPr lang="tr-TR" dirty="0"/>
              <a:t> i = 0; i&lt;</a:t>
            </a:r>
            <a:r>
              <a:rPr lang="tr-TR" dirty="0" err="1"/>
              <a:t>index</a:t>
            </a:r>
            <a:r>
              <a:rPr lang="tr-TR" dirty="0"/>
              <a:t>; i++) { </a:t>
            </a:r>
          </a:p>
          <a:p>
            <a:r>
              <a:rPr lang="tr-TR" dirty="0"/>
              <a:t>c = </a:t>
            </a:r>
            <a:r>
              <a:rPr lang="tr-TR" dirty="0" err="1"/>
              <a:t>c.next</a:t>
            </a:r>
            <a:r>
              <a:rPr lang="tr-TR" dirty="0"/>
              <a:t>; } </a:t>
            </a:r>
          </a:p>
          <a:p>
            <a:r>
              <a:rPr lang="tr-TR" dirty="0" err="1"/>
              <a:t>return</a:t>
            </a:r>
            <a:r>
              <a:rPr lang="tr-TR" dirty="0"/>
              <a:t> </a:t>
            </a:r>
            <a:r>
              <a:rPr lang="tr-TR" dirty="0" err="1"/>
              <a:t>c.data</a:t>
            </a:r>
            <a:r>
              <a:rPr lang="tr-TR" dirty="0"/>
              <a:t>; </a:t>
            </a:r>
          </a:p>
          <a:p>
            <a:r>
              <a:rPr lang="tr-TR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797095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611560" y="656104"/>
            <a:ext cx="820891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err="1">
                <a:solidFill>
                  <a:srgbClr val="FF0000"/>
                </a:solidFill>
              </a:rPr>
              <a:t>Linked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 err="1">
                <a:solidFill>
                  <a:srgbClr val="FF0000"/>
                </a:solidFill>
              </a:rPr>
              <a:t>List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 err="1">
                <a:solidFill>
                  <a:srgbClr val="FF0000"/>
                </a:solidFill>
              </a:rPr>
              <a:t>remove</a:t>
            </a:r>
            <a:r>
              <a:rPr lang="tr-TR" sz="2800" b="1" dirty="0">
                <a:solidFill>
                  <a:srgbClr val="FF0000"/>
                </a:solidFill>
              </a:rPr>
              <a:t>() Metodu</a:t>
            </a:r>
          </a:p>
          <a:p>
            <a:endParaRPr lang="tr-TR" dirty="0"/>
          </a:p>
          <a:p>
            <a:r>
              <a:rPr lang="tr-TR" dirty="0" err="1"/>
              <a:t>public</a:t>
            </a:r>
            <a:r>
              <a:rPr lang="tr-TR" dirty="0"/>
              <a:t> </a:t>
            </a:r>
            <a:r>
              <a:rPr lang="tr-TR" dirty="0" err="1"/>
              <a:t>static</a:t>
            </a:r>
            <a:r>
              <a:rPr lang="tr-TR" dirty="0"/>
              <a:t> </a:t>
            </a:r>
            <a:r>
              <a:rPr lang="tr-TR" dirty="0" err="1"/>
              <a:t>void</a:t>
            </a:r>
            <a:r>
              <a:rPr lang="tr-TR" dirty="0"/>
              <a:t> main(</a:t>
            </a:r>
            <a:r>
              <a:rPr lang="tr-TR" dirty="0" err="1"/>
              <a:t>String</a:t>
            </a:r>
            <a:r>
              <a:rPr lang="tr-TR" dirty="0"/>
              <a:t>[] </a:t>
            </a:r>
            <a:r>
              <a:rPr lang="tr-TR" dirty="0" err="1"/>
              <a:t>args</a:t>
            </a:r>
            <a:r>
              <a:rPr lang="tr-TR" dirty="0"/>
              <a:t>) { </a:t>
            </a:r>
          </a:p>
          <a:p>
            <a:r>
              <a:rPr lang="tr-TR" dirty="0" err="1"/>
              <a:t>ListNode</a:t>
            </a:r>
            <a:r>
              <a:rPr lang="tr-TR" dirty="0"/>
              <a:t> a =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ListNode</a:t>
            </a:r>
            <a:r>
              <a:rPr lang="tr-TR" dirty="0"/>
              <a:t>(10); </a:t>
            </a:r>
          </a:p>
          <a:p>
            <a:r>
              <a:rPr lang="tr-TR" dirty="0" err="1"/>
              <a:t>a.next</a:t>
            </a:r>
            <a:r>
              <a:rPr lang="tr-TR" dirty="0"/>
              <a:t> =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ListNode</a:t>
            </a:r>
            <a:r>
              <a:rPr lang="tr-TR" dirty="0"/>
              <a:t>(20); </a:t>
            </a:r>
          </a:p>
          <a:p>
            <a:r>
              <a:rPr lang="tr-TR" dirty="0" err="1"/>
              <a:t>a.next.next</a:t>
            </a:r>
            <a:r>
              <a:rPr lang="tr-TR" dirty="0"/>
              <a:t> = </a:t>
            </a:r>
            <a:r>
              <a:rPr lang="tr-TR" dirty="0" err="1"/>
              <a:t>new</a:t>
            </a:r>
            <a:r>
              <a:rPr lang="tr-TR" dirty="0"/>
              <a:t> </a:t>
            </a:r>
            <a:r>
              <a:rPr lang="tr-TR" dirty="0" err="1"/>
              <a:t>ListNode</a:t>
            </a:r>
            <a:r>
              <a:rPr lang="tr-TR" dirty="0"/>
              <a:t>(30); </a:t>
            </a:r>
          </a:p>
          <a:p>
            <a:r>
              <a:rPr lang="tr-TR" dirty="0"/>
              <a:t>a = </a:t>
            </a:r>
            <a:r>
              <a:rPr lang="tr-TR" dirty="0" err="1"/>
              <a:t>remove</a:t>
            </a:r>
            <a:r>
              <a:rPr lang="tr-TR" dirty="0"/>
              <a:t>(a, 1); </a:t>
            </a:r>
          </a:p>
          <a:p>
            <a:r>
              <a:rPr lang="tr-TR" dirty="0" err="1"/>
              <a:t>while</a:t>
            </a:r>
            <a:r>
              <a:rPr lang="tr-TR" dirty="0"/>
              <a:t>(a != </a:t>
            </a:r>
            <a:r>
              <a:rPr lang="tr-TR" dirty="0" err="1"/>
              <a:t>null</a:t>
            </a:r>
            <a:r>
              <a:rPr lang="tr-TR" dirty="0"/>
              <a:t>) { </a:t>
            </a:r>
          </a:p>
          <a:p>
            <a:r>
              <a:rPr lang="tr-TR" dirty="0" err="1"/>
              <a:t>System.out.println</a:t>
            </a:r>
            <a:r>
              <a:rPr lang="tr-TR" dirty="0"/>
              <a:t>(</a:t>
            </a:r>
            <a:r>
              <a:rPr lang="tr-TR" dirty="0" err="1"/>
              <a:t>a.data</a:t>
            </a:r>
            <a:r>
              <a:rPr lang="tr-TR" dirty="0"/>
              <a:t>); </a:t>
            </a:r>
          </a:p>
          <a:p>
            <a:r>
              <a:rPr lang="tr-TR" dirty="0"/>
              <a:t>a = </a:t>
            </a:r>
            <a:r>
              <a:rPr lang="tr-TR" dirty="0" err="1"/>
              <a:t>a.next</a:t>
            </a:r>
            <a:r>
              <a:rPr lang="tr-TR" dirty="0"/>
              <a:t>; }</a:t>
            </a:r>
          </a:p>
          <a:p>
            <a:r>
              <a:rPr lang="tr-TR" dirty="0"/>
              <a:t>} </a:t>
            </a:r>
          </a:p>
          <a:p>
            <a:endParaRPr lang="tr-TR" dirty="0"/>
          </a:p>
          <a:p>
            <a:r>
              <a:rPr lang="tr-TR" dirty="0" err="1"/>
              <a:t>static</a:t>
            </a:r>
            <a:r>
              <a:rPr lang="tr-TR" dirty="0"/>
              <a:t> </a:t>
            </a:r>
            <a:r>
              <a:rPr lang="tr-TR" dirty="0" err="1"/>
              <a:t>ListNode</a:t>
            </a:r>
            <a:r>
              <a:rPr lang="tr-TR" dirty="0"/>
              <a:t> </a:t>
            </a:r>
            <a:r>
              <a:rPr lang="tr-TR" dirty="0" err="1"/>
              <a:t>remove</a:t>
            </a:r>
            <a:r>
              <a:rPr lang="tr-TR" dirty="0"/>
              <a:t>(</a:t>
            </a:r>
            <a:r>
              <a:rPr lang="tr-TR" dirty="0" err="1"/>
              <a:t>ListNode</a:t>
            </a:r>
            <a:r>
              <a:rPr lang="tr-TR" dirty="0"/>
              <a:t> b, </a:t>
            </a:r>
            <a:r>
              <a:rPr lang="tr-TR" dirty="0" err="1"/>
              <a:t>int</a:t>
            </a:r>
            <a:r>
              <a:rPr lang="tr-TR" dirty="0"/>
              <a:t> </a:t>
            </a:r>
            <a:r>
              <a:rPr lang="tr-TR" dirty="0" err="1"/>
              <a:t>index</a:t>
            </a:r>
            <a:r>
              <a:rPr lang="tr-TR" dirty="0"/>
              <a:t>) { </a:t>
            </a:r>
          </a:p>
          <a:p>
            <a:r>
              <a:rPr lang="tr-TR" dirty="0" err="1"/>
              <a:t>ListNode</a:t>
            </a:r>
            <a:r>
              <a:rPr lang="tr-TR" dirty="0"/>
              <a:t> c = b; </a:t>
            </a:r>
          </a:p>
          <a:p>
            <a:r>
              <a:rPr lang="tr-TR" dirty="0" err="1"/>
              <a:t>for</a:t>
            </a:r>
            <a:r>
              <a:rPr lang="tr-TR" dirty="0"/>
              <a:t>(</a:t>
            </a:r>
            <a:r>
              <a:rPr lang="tr-TR" dirty="0" err="1"/>
              <a:t>int</a:t>
            </a:r>
            <a:r>
              <a:rPr lang="tr-TR" dirty="0"/>
              <a:t> i = 1; i&lt;</a:t>
            </a:r>
            <a:r>
              <a:rPr lang="tr-TR" dirty="0" err="1"/>
              <a:t>index</a:t>
            </a:r>
            <a:r>
              <a:rPr lang="tr-TR" dirty="0"/>
              <a:t>; i++) { </a:t>
            </a:r>
          </a:p>
          <a:p>
            <a:r>
              <a:rPr lang="tr-TR" dirty="0"/>
              <a:t>c = </a:t>
            </a:r>
            <a:r>
              <a:rPr lang="tr-TR" dirty="0" err="1"/>
              <a:t>c.next</a:t>
            </a:r>
            <a:r>
              <a:rPr lang="tr-TR" dirty="0"/>
              <a:t>; } </a:t>
            </a:r>
          </a:p>
          <a:p>
            <a:r>
              <a:rPr lang="tr-TR" dirty="0" err="1"/>
              <a:t>c.next</a:t>
            </a:r>
            <a:r>
              <a:rPr lang="tr-TR" dirty="0"/>
              <a:t> = </a:t>
            </a:r>
            <a:r>
              <a:rPr lang="tr-TR" dirty="0" err="1"/>
              <a:t>c.next.next</a:t>
            </a:r>
            <a:r>
              <a:rPr lang="tr-TR" dirty="0"/>
              <a:t>; </a:t>
            </a:r>
          </a:p>
          <a:p>
            <a:r>
              <a:rPr lang="tr-TR" dirty="0" err="1"/>
              <a:t>return</a:t>
            </a:r>
            <a:r>
              <a:rPr lang="tr-TR" dirty="0"/>
              <a:t> b; </a:t>
            </a:r>
          </a:p>
          <a:p>
            <a:r>
              <a:rPr lang="tr-TR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4239215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in kutusu 1"/>
          <p:cNvSpPr txBox="1"/>
          <p:nvPr/>
        </p:nvSpPr>
        <p:spPr>
          <a:xfrm>
            <a:off x="611560" y="656104"/>
            <a:ext cx="8208912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2800" b="1" dirty="0">
                <a:solidFill>
                  <a:srgbClr val="FF0000"/>
                </a:solidFill>
              </a:rPr>
              <a:t>ÖRNEKLER</a:t>
            </a:r>
          </a:p>
          <a:p>
            <a:endParaRPr lang="tr-TR" dirty="0"/>
          </a:p>
          <a:p>
            <a:pPr marL="342900" indent="-342900">
              <a:buAutoNum type="arabicParenR"/>
            </a:pPr>
            <a:r>
              <a:rPr lang="tr-TR" dirty="0"/>
              <a:t>Kullanıcı tarafından klavye ile sırası ile girilecek vize notlarını tek yönlü bağlı listeye birbiri ardına kaydeden ve sonrasında tüm bağlı listeyi baştan sona gösteren Java kodunu yazınız.</a:t>
            </a:r>
          </a:p>
          <a:p>
            <a:pPr marL="342900" indent="-342900">
              <a:buAutoNum type="arabicParenR"/>
            </a:pPr>
            <a:endParaRPr lang="tr-TR" dirty="0"/>
          </a:p>
          <a:p>
            <a:r>
              <a:rPr lang="tr-TR" dirty="0"/>
              <a:t>2)   a = 10 b = 20 c = 30 d = -40 e=50   verilerini içeren 5 adet düğüm</a:t>
            </a:r>
          </a:p>
          <a:p>
            <a:r>
              <a:rPr lang="tr-TR" dirty="0">
                <a:solidFill>
                  <a:srgbClr val="FF0000"/>
                </a:solidFill>
              </a:rPr>
              <a:t>a -&gt; b -&gt; c -&gt; d -&gt; e </a:t>
            </a:r>
            <a:r>
              <a:rPr lang="tr-TR" dirty="0"/>
              <a:t>şeklinde bağlanmıştır. Negatif değer içeren düğümü bağlı listede dolaşarak tespit edip bağlı listenin başına </a:t>
            </a:r>
            <a:r>
              <a:rPr lang="tr-TR" u="sng" dirty="0"/>
              <a:t>taşıyan</a:t>
            </a:r>
            <a:r>
              <a:rPr lang="tr-TR" dirty="0"/>
              <a:t> Java kodunu yazınız.</a:t>
            </a:r>
          </a:p>
          <a:p>
            <a:endParaRPr lang="tr-TR" dirty="0"/>
          </a:p>
          <a:p>
            <a:r>
              <a:rPr lang="tr-TR" dirty="0"/>
              <a:t>3)  Çift yönlü bir bağlı liste tasarlayıp, içerisine klavyeden girilen öğrenci ad, </a:t>
            </a:r>
            <a:r>
              <a:rPr lang="tr-TR" dirty="0" err="1"/>
              <a:t>soyad</a:t>
            </a:r>
            <a:r>
              <a:rPr lang="tr-TR" dirty="0"/>
              <a:t> ve numara bilgileri birbiri ardına eklenilerek tutulsun. Daha sonra bağlı listede klavyeden girilerek 2 tuşuyla sonraki veriye, 1 ile de önceki veriye dolaşma gerçekleştirilerek her seferinde ilgili öğrencinin tüm bilgileri ekrana yazılsın.</a:t>
            </a:r>
          </a:p>
          <a:p>
            <a:endParaRPr lang="tr-TR" dirty="0"/>
          </a:p>
          <a:p>
            <a:r>
              <a:rPr lang="tr-TR" dirty="0"/>
              <a:t>NOT= </a:t>
            </a:r>
            <a:r>
              <a:rPr lang="tr-TR" dirty="0">
                <a:solidFill>
                  <a:srgbClr val="FF0000"/>
                </a:solidFill>
              </a:rPr>
              <a:t>(</a:t>
            </a:r>
            <a:r>
              <a:rPr lang="tr-TR" sz="1800" dirty="0" err="1">
                <a:solidFill>
                  <a:srgbClr val="FF0000"/>
                </a:solidFill>
              </a:rPr>
              <a:t>java.util.LinkedList</a:t>
            </a:r>
            <a:r>
              <a:rPr lang="tr-TR" sz="1800" dirty="0">
                <a:solidFill>
                  <a:srgbClr val="FF0000"/>
                </a:solidFill>
              </a:rPr>
              <a:t> daha sonra anlatılacaktır !!!  Kendi </a:t>
            </a:r>
            <a:r>
              <a:rPr lang="tr-TR" sz="1800" dirty="0" err="1">
                <a:solidFill>
                  <a:srgbClr val="FF0000"/>
                </a:solidFill>
              </a:rPr>
              <a:t>class</a:t>
            </a:r>
            <a:r>
              <a:rPr lang="tr-TR" sz="1800" dirty="0">
                <a:solidFill>
                  <a:srgbClr val="FF0000"/>
                </a:solidFill>
              </a:rPr>
              <a:t> </a:t>
            </a:r>
            <a:r>
              <a:rPr lang="tr-TR" sz="1800" dirty="0" err="1">
                <a:solidFill>
                  <a:srgbClr val="FF0000"/>
                </a:solidFill>
              </a:rPr>
              <a:t>larınızı</a:t>
            </a:r>
            <a:r>
              <a:rPr lang="tr-TR" sz="1800" dirty="0">
                <a:solidFill>
                  <a:srgbClr val="FF0000"/>
                </a:solidFill>
              </a:rPr>
              <a:t> oluşturarak çözünüz.</a:t>
            </a:r>
            <a:r>
              <a:rPr lang="tr-TR" dirty="0">
                <a:solidFill>
                  <a:srgbClr val="FF0000"/>
                </a:solidFill>
              </a:rPr>
              <a:t>)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404617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kış">
  <a:themeElements>
    <a:clrScheme name="Akış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Akış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kış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Akış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821</TotalTime>
  <Words>1311</Words>
  <Application>Microsoft Office PowerPoint</Application>
  <PresentationFormat>Ekran Gösterisi (4:3)</PresentationFormat>
  <Paragraphs>183</Paragraphs>
  <Slides>34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34</vt:i4>
      </vt:variant>
    </vt:vector>
  </HeadingPairs>
  <TitlesOfParts>
    <vt:vector size="41" baseType="lpstr">
      <vt:lpstr>Arial</vt:lpstr>
      <vt:lpstr>Calibri</vt:lpstr>
      <vt:lpstr>Constantia</vt:lpstr>
      <vt:lpstr>Tahoma</vt:lpstr>
      <vt:lpstr>Times New Roman</vt:lpstr>
      <vt:lpstr>Wingdings 2</vt:lpstr>
      <vt:lpstr>Akış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LİSTELER ve BAĞLI LİSTELER</vt:lpstr>
      <vt:lpstr>LİSTELER ve BAĞLI LİSTELER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>sb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sb</dc:creator>
  <cp:lastModifiedBy>İhsan Pençe</cp:lastModifiedBy>
  <cp:revision>2996</cp:revision>
  <dcterms:created xsi:type="dcterms:W3CDTF">2009-02-25T07:09:12Z</dcterms:created>
  <dcterms:modified xsi:type="dcterms:W3CDTF">2022-11-07T16:43:18Z</dcterms:modified>
</cp:coreProperties>
</file>