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3"/>
  </p:notesMasterIdLst>
  <p:sldIdLst>
    <p:sldId id="515" r:id="rId2"/>
    <p:sldId id="516" r:id="rId3"/>
    <p:sldId id="517" r:id="rId4"/>
    <p:sldId id="518" r:id="rId5"/>
    <p:sldId id="519" r:id="rId6"/>
    <p:sldId id="520" r:id="rId7"/>
    <p:sldId id="521" r:id="rId8"/>
    <p:sldId id="522" r:id="rId9"/>
    <p:sldId id="523" r:id="rId10"/>
    <p:sldId id="524" r:id="rId11"/>
    <p:sldId id="525" r:id="rId12"/>
    <p:sldId id="526" r:id="rId13"/>
    <p:sldId id="539" r:id="rId14"/>
    <p:sldId id="413" r:id="rId15"/>
    <p:sldId id="463" r:id="rId16"/>
    <p:sldId id="466" r:id="rId17"/>
    <p:sldId id="471" r:id="rId18"/>
    <p:sldId id="475" r:id="rId19"/>
    <p:sldId id="478" r:id="rId20"/>
    <p:sldId id="479" r:id="rId21"/>
    <p:sldId id="540" r:id="rId22"/>
    <p:sldId id="541" r:id="rId23"/>
    <p:sldId id="545" r:id="rId24"/>
    <p:sldId id="546" r:id="rId25"/>
    <p:sldId id="547" r:id="rId26"/>
    <p:sldId id="542" r:id="rId27"/>
    <p:sldId id="543" r:id="rId28"/>
    <p:sldId id="548" r:id="rId29"/>
    <p:sldId id="549" r:id="rId30"/>
    <p:sldId id="497" r:id="rId31"/>
    <p:sldId id="553" r:id="rId32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EF6748-697C-AD4C-7D2F-04AED9CFA10C}" v="30" dt="2019-09-17T05:32:02.466"/>
    <p1510:client id="{22855F21-B491-55B5-5F2F-E3309A20B7AD}" v="731" dt="2019-09-17T06:40:38.305"/>
    <p1510:client id="{390393A1-5CA9-C85E-73A1-44449005C719}" v="697" dt="2019-09-26T12:50:38.781"/>
    <p1510:client id="{3E8C5450-6A7E-05D0-DBE4-9A92EBC32E3C}" v="354" dt="2019-09-23T15:21:58.685"/>
    <p1510:client id="{3FA7DAE7-0FAC-18F1-A2F6-D35155D22475}" v="749" dt="2019-09-12T13:17:39.578"/>
    <p1510:client id="{5241865E-7693-C15D-5D2B-94B101B306B3}" v="169" dt="2019-09-26T08:04:05.639"/>
    <p1510:client id="{58600F3E-8BF4-0202-9594-D270AC9E09E9}" v="140" dt="2019-09-15T18:43:33.900"/>
    <p1510:client id="{9328748A-0585-B76F-8C63-CCA060068B46}" v="22" dt="2019-09-30T09:03:20.474"/>
    <p1510:client id="{994351BF-6DEC-F6B7-950F-C2B3963B62EF}" v="409" dt="2019-09-12T15:51:42.013"/>
    <p1510:client id="{A6EE54C0-5397-A97C-8CB4-7E0C244D262E}" v="269" dt="2019-09-17T08:16:53.970"/>
    <p1510:client id="{B819E332-1F93-D774-39BF-CD73EE727C52}" v="134" dt="2019-09-15T12:23:45.066"/>
    <p1510:client id="{BA2DADE4-F3B2-F1A1-4312-BB56501D1868}" v="31" dt="2019-09-30T08:44:53.336"/>
    <p1510:client id="{C70CFBA7-F616-516E-2D14-A588A9A42521}" v="380" dt="2019-09-30T13:25:10.261"/>
    <p1510:client id="{D420EA26-3BFE-2951-904D-CFA24E6718FA}" v="823" dt="2019-09-26T11:10:13.177"/>
    <p1510:client id="{DD1C7510-05DD-A200-ED86-68FB7CAB14EE}" v="314" dt="2019-09-19T12:07:35.001"/>
    <p1510:client id="{F6C96EAC-58A8-28C7-AE19-85C69CC3DC8E}" v="791" dt="2019-11-07T23:17:36.158"/>
    <p1510:client id="{F79886F9-BD47-529E-D69C-B158DCD557B8}" v="460" dt="2019-09-26T07:26:11.086"/>
    <p1510:client id="{FF5014BA-26B6-3253-D661-CC98EAA1E32A}" v="112" dt="2019-09-11T13:40:03.3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İhsan Pençe" userId="S::ihsanpence@mehmetakif.edu.tr::2188b72f-395e-4735-86c6-9b1407aec0e3" providerId="AD" clId="Web-{F6C96EAC-58A8-28C7-AE19-85C69CC3DC8E}"/>
    <pc:docChg chg="addSld delSld modSld sldOrd">
      <pc:chgData name="İhsan Pençe" userId="S::ihsanpence@mehmetakif.edu.tr::2188b72f-395e-4735-86c6-9b1407aec0e3" providerId="AD" clId="Web-{F6C96EAC-58A8-28C7-AE19-85C69CC3DC8E}" dt="2019-11-07T23:17:34.829" v="747" actId="1076"/>
      <pc:docMkLst>
        <pc:docMk/>
      </pc:docMkLst>
      <pc:sldChg chg="ord">
        <pc:chgData name="İhsan Pençe" userId="S::ihsanpence@mehmetakif.edu.tr::2188b72f-395e-4735-86c6-9b1407aec0e3" providerId="AD" clId="Web-{F6C96EAC-58A8-28C7-AE19-85C69CC3DC8E}" dt="2019-11-07T20:32:31.143" v="418"/>
        <pc:sldMkLst>
          <pc:docMk/>
          <pc:sldMk cId="3631946218" sldId="413"/>
        </pc:sldMkLst>
      </pc:sldChg>
      <pc:sldChg chg="ord">
        <pc:chgData name="İhsan Pençe" userId="S::ihsanpence@mehmetakif.edu.tr::2188b72f-395e-4735-86c6-9b1407aec0e3" providerId="AD" clId="Web-{F6C96EAC-58A8-28C7-AE19-85C69CC3DC8E}" dt="2019-11-07T20:32:31.143" v="417"/>
        <pc:sldMkLst>
          <pc:docMk/>
          <pc:sldMk cId="3288672900" sldId="463"/>
        </pc:sldMkLst>
      </pc:sldChg>
      <pc:sldChg chg="del">
        <pc:chgData name="İhsan Pençe" userId="S::ihsanpence@mehmetakif.edu.tr::2188b72f-395e-4735-86c6-9b1407aec0e3" providerId="AD" clId="Web-{F6C96EAC-58A8-28C7-AE19-85C69CC3DC8E}" dt="2019-11-07T19:58:42.929" v="334"/>
        <pc:sldMkLst>
          <pc:docMk/>
          <pc:sldMk cId="3155584569" sldId="474"/>
        </pc:sldMkLst>
      </pc:sldChg>
      <pc:sldChg chg="del">
        <pc:chgData name="İhsan Pençe" userId="S::ihsanpence@mehmetakif.edu.tr::2188b72f-395e-4735-86c6-9b1407aec0e3" providerId="AD" clId="Web-{F6C96EAC-58A8-28C7-AE19-85C69CC3DC8E}" dt="2019-11-07T19:59:22.758" v="335"/>
        <pc:sldMkLst>
          <pc:docMk/>
          <pc:sldMk cId="2293237517" sldId="476"/>
        </pc:sldMkLst>
      </pc:sldChg>
      <pc:sldChg chg="del">
        <pc:chgData name="İhsan Pençe" userId="S::ihsanpence@mehmetakif.edu.tr::2188b72f-395e-4735-86c6-9b1407aec0e3" providerId="AD" clId="Web-{F6C96EAC-58A8-28C7-AE19-85C69CC3DC8E}" dt="2019-11-07T19:59:39.539" v="336"/>
        <pc:sldMkLst>
          <pc:docMk/>
          <pc:sldMk cId="360757345" sldId="477"/>
        </pc:sldMkLst>
      </pc:sldChg>
      <pc:sldChg chg="addSp modSp new">
        <pc:chgData name="İhsan Pençe" userId="S::ihsanpence@mehmetakif.edu.tr::2188b72f-395e-4735-86c6-9b1407aec0e3" providerId="AD" clId="Web-{F6C96EAC-58A8-28C7-AE19-85C69CC3DC8E}" dt="2019-11-07T20:00:39.992" v="343" actId="20577"/>
        <pc:sldMkLst>
          <pc:docMk/>
          <pc:sldMk cId="3551435504" sldId="495"/>
        </pc:sldMkLst>
        <pc:spChg chg="add mod">
          <ac:chgData name="İhsan Pençe" userId="S::ihsanpence@mehmetakif.edu.tr::2188b72f-395e-4735-86c6-9b1407aec0e3" providerId="AD" clId="Web-{F6C96EAC-58A8-28C7-AE19-85C69CC3DC8E}" dt="2019-11-07T20:00:39.992" v="343" actId="20577"/>
          <ac:spMkLst>
            <pc:docMk/>
            <pc:sldMk cId="3551435504" sldId="495"/>
            <ac:spMk id="2" creationId="{BEFC6B22-3DEB-4CF0-9774-9040E1C94DB4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19:21:34.700" v="103" actId="1076"/>
          <ac:picMkLst>
            <pc:docMk/>
            <pc:sldMk cId="3551435504" sldId="495"/>
            <ac:picMk id="3" creationId="{85166FFC-B4E0-4439-B877-73972219BEC0}"/>
          </ac:picMkLst>
        </pc:picChg>
        <pc:picChg chg="add mod">
          <ac:chgData name="İhsan Pençe" userId="S::ihsanpence@mehmetakif.edu.tr::2188b72f-395e-4735-86c6-9b1407aec0e3" providerId="AD" clId="Web-{F6C96EAC-58A8-28C7-AE19-85C69CC3DC8E}" dt="2019-11-07T19:23:45.872" v="150" actId="1076"/>
          <ac:picMkLst>
            <pc:docMk/>
            <pc:sldMk cId="3551435504" sldId="495"/>
            <ac:picMk id="5" creationId="{E3312AD9-0581-4965-90A3-008736326B8B}"/>
          </ac:picMkLst>
        </pc:picChg>
      </pc:sldChg>
      <pc:sldChg chg="addSp modSp new ord">
        <pc:chgData name="İhsan Pençe" userId="S::ihsanpence@mehmetakif.edu.tr::2188b72f-395e-4735-86c6-9b1407aec0e3" providerId="AD" clId="Web-{F6C96EAC-58A8-28C7-AE19-85C69CC3DC8E}" dt="2019-11-07T20:33:20.237" v="423" actId="20577"/>
        <pc:sldMkLst>
          <pc:docMk/>
          <pc:sldMk cId="228574326" sldId="496"/>
        </pc:sldMkLst>
        <pc:spChg chg="add mod">
          <ac:chgData name="İhsan Pençe" userId="S::ihsanpence@mehmetakif.edu.tr::2188b72f-395e-4735-86c6-9b1407aec0e3" providerId="AD" clId="Web-{F6C96EAC-58A8-28C7-AE19-85C69CC3DC8E}" dt="2019-11-07T20:33:20.237" v="423" actId="20577"/>
          <ac:spMkLst>
            <pc:docMk/>
            <pc:sldMk cId="228574326" sldId="496"/>
            <ac:spMk id="2" creationId="{6B8635F6-2415-41C3-B3CB-C60AB97BED04}"/>
          </ac:spMkLst>
        </pc:spChg>
      </pc:sldChg>
      <pc:sldChg chg="addSp modSp new ord">
        <pc:chgData name="İhsan Pençe" userId="S::ihsanpence@mehmetakif.edu.tr::2188b72f-395e-4735-86c6-9b1407aec0e3" providerId="AD" clId="Web-{F6C96EAC-58A8-28C7-AE19-85C69CC3DC8E}" dt="2019-11-07T20:34:52.659" v="425"/>
        <pc:sldMkLst>
          <pc:docMk/>
          <pc:sldMk cId="2728531260" sldId="497"/>
        </pc:sldMkLst>
        <pc:spChg chg="add mod">
          <ac:chgData name="İhsan Pençe" userId="S::ihsanpence@mehmetakif.edu.tr::2188b72f-395e-4735-86c6-9b1407aec0e3" providerId="AD" clId="Web-{F6C96EAC-58A8-28C7-AE19-85C69CC3DC8E}" dt="2019-11-07T19:30:29.358" v="310" actId="20577"/>
          <ac:spMkLst>
            <pc:docMk/>
            <pc:sldMk cId="2728531260" sldId="497"/>
            <ac:spMk id="2" creationId="{CD6C5359-843D-4256-AC95-CA9D92ACEE57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19:31:08.765" v="316" actId="1076"/>
          <ac:picMkLst>
            <pc:docMk/>
            <pc:sldMk cId="2728531260" sldId="497"/>
            <ac:picMk id="3" creationId="{1F7DB9A9-96FE-4C4C-9700-F5AF155EC90A}"/>
          </ac:picMkLst>
        </pc:picChg>
      </pc:sldChg>
      <pc:sldChg chg="addSp modSp new ord">
        <pc:chgData name="İhsan Pençe" userId="S::ihsanpence@mehmetakif.edu.tr::2188b72f-395e-4735-86c6-9b1407aec0e3" providerId="AD" clId="Web-{F6C96EAC-58A8-28C7-AE19-85C69CC3DC8E}" dt="2019-11-07T20:06:32.760" v="365"/>
        <pc:sldMkLst>
          <pc:docMk/>
          <pc:sldMk cId="3194608790" sldId="498"/>
        </pc:sldMkLst>
        <pc:spChg chg="add mod">
          <ac:chgData name="İhsan Pençe" userId="S::ihsanpence@mehmetakif.edu.tr::2188b72f-395e-4735-86c6-9b1407aec0e3" providerId="AD" clId="Web-{F6C96EAC-58A8-28C7-AE19-85C69CC3DC8E}" dt="2019-11-07T19:44:43.785" v="320" actId="20577"/>
          <ac:spMkLst>
            <pc:docMk/>
            <pc:sldMk cId="3194608790" sldId="498"/>
            <ac:spMk id="2" creationId="{ACF755B3-0173-40C8-8F5A-49C1EE836797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19:45:15.285" v="330" actId="1076"/>
          <ac:picMkLst>
            <pc:docMk/>
            <pc:sldMk cId="3194608790" sldId="498"/>
            <ac:picMk id="3" creationId="{9030AEA3-0DFC-4ACF-8CC7-EC06AFDEEA96}"/>
          </ac:picMkLst>
        </pc:picChg>
      </pc:sldChg>
      <pc:sldChg chg="addSp modSp new ord">
        <pc:chgData name="İhsan Pençe" userId="S::ihsanpence@mehmetakif.edu.tr::2188b72f-395e-4735-86c6-9b1407aec0e3" providerId="AD" clId="Web-{F6C96EAC-58A8-28C7-AE19-85C69CC3DC8E}" dt="2019-11-07T20:06:32.760" v="366"/>
        <pc:sldMkLst>
          <pc:docMk/>
          <pc:sldMk cId="1824790444" sldId="499"/>
        </pc:sldMkLst>
        <pc:spChg chg="add mod">
          <ac:chgData name="İhsan Pençe" userId="S::ihsanpence@mehmetakif.edu.tr::2188b72f-395e-4735-86c6-9b1407aec0e3" providerId="AD" clId="Web-{F6C96EAC-58A8-28C7-AE19-85C69CC3DC8E}" dt="2019-11-07T20:04:27.572" v="349" actId="20577"/>
          <ac:spMkLst>
            <pc:docMk/>
            <pc:sldMk cId="1824790444" sldId="499"/>
            <ac:spMk id="2" creationId="{3750D53B-7756-45B0-9CFC-F3B9AB82943D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04:56.634" v="355" actId="1076"/>
          <ac:picMkLst>
            <pc:docMk/>
            <pc:sldMk cId="1824790444" sldId="499"/>
            <ac:picMk id="3" creationId="{43C45F9A-2330-4330-B6D4-36C3147C895C}"/>
          </ac:picMkLst>
        </pc:picChg>
      </pc:sldChg>
      <pc:sldChg chg="addSp modSp new ord">
        <pc:chgData name="İhsan Pençe" userId="S::ihsanpence@mehmetakif.edu.tr::2188b72f-395e-4735-86c6-9b1407aec0e3" providerId="AD" clId="Web-{F6C96EAC-58A8-28C7-AE19-85C69CC3DC8E}" dt="2019-11-07T20:06:32.760" v="367"/>
        <pc:sldMkLst>
          <pc:docMk/>
          <pc:sldMk cId="3899635216" sldId="500"/>
        </pc:sldMkLst>
        <pc:spChg chg="add mod">
          <ac:chgData name="İhsan Pençe" userId="S::ihsanpence@mehmetakif.edu.tr::2188b72f-395e-4735-86c6-9b1407aec0e3" providerId="AD" clId="Web-{F6C96EAC-58A8-28C7-AE19-85C69CC3DC8E}" dt="2019-11-07T20:05:51.697" v="359" actId="20577"/>
          <ac:spMkLst>
            <pc:docMk/>
            <pc:sldMk cId="3899635216" sldId="500"/>
            <ac:spMk id="2" creationId="{A36CDF4E-2F7D-4521-B7AF-FF1ACB1B2B34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06:09.291" v="364" actId="1076"/>
          <ac:picMkLst>
            <pc:docMk/>
            <pc:sldMk cId="3899635216" sldId="500"/>
            <ac:picMk id="3" creationId="{C3E631BC-4968-43D1-A0A0-216BC3EA97EA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25:01.515" v="410" actId="1076"/>
        <pc:sldMkLst>
          <pc:docMk/>
          <pc:sldMk cId="1591021550" sldId="501"/>
        </pc:sldMkLst>
        <pc:spChg chg="add mod">
          <ac:chgData name="İhsan Pençe" userId="S::ihsanpence@mehmetakif.edu.tr::2188b72f-395e-4735-86c6-9b1407aec0e3" providerId="AD" clId="Web-{F6C96EAC-58A8-28C7-AE19-85C69CC3DC8E}" dt="2019-11-07T20:08:10.182" v="371" actId="20577"/>
          <ac:spMkLst>
            <pc:docMk/>
            <pc:sldMk cId="1591021550" sldId="501"/>
            <ac:spMk id="2" creationId="{72A9AD21-DCFA-4D74-844C-E5F72FA0E1A1}"/>
          </ac:spMkLst>
        </pc:spChg>
        <pc:picChg chg="add mod modCrop">
          <ac:chgData name="İhsan Pençe" userId="S::ihsanpence@mehmetakif.edu.tr::2188b72f-395e-4735-86c6-9b1407aec0e3" providerId="AD" clId="Web-{F6C96EAC-58A8-28C7-AE19-85C69CC3DC8E}" dt="2019-11-07T20:25:01.515" v="410" actId="1076"/>
          <ac:picMkLst>
            <pc:docMk/>
            <pc:sldMk cId="1591021550" sldId="501"/>
            <ac:picMk id="3" creationId="{1E297F4A-6599-4153-A7E9-E6252210B3B9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26:03.641" v="416" actId="1076"/>
        <pc:sldMkLst>
          <pc:docMk/>
          <pc:sldMk cId="2165130903" sldId="502"/>
        </pc:sldMkLst>
        <pc:spChg chg="add mod">
          <ac:chgData name="İhsan Pençe" userId="S::ihsanpence@mehmetakif.edu.tr::2188b72f-395e-4735-86c6-9b1407aec0e3" providerId="AD" clId="Web-{F6C96EAC-58A8-28C7-AE19-85C69CC3DC8E}" dt="2019-11-07T20:13:32.824" v="392" actId="20577"/>
          <ac:spMkLst>
            <pc:docMk/>
            <pc:sldMk cId="2165130903" sldId="502"/>
            <ac:spMk id="2" creationId="{60AD42EE-40CF-46D2-B212-0B8BF78AF8EF}"/>
          </ac:spMkLst>
        </pc:spChg>
        <pc:picChg chg="add mod modCrop">
          <ac:chgData name="İhsan Pençe" userId="S::ihsanpence@mehmetakif.edu.tr::2188b72f-395e-4735-86c6-9b1407aec0e3" providerId="AD" clId="Web-{F6C96EAC-58A8-28C7-AE19-85C69CC3DC8E}" dt="2019-11-07T20:26:03.641" v="416" actId="1076"/>
          <ac:picMkLst>
            <pc:docMk/>
            <pc:sldMk cId="2165130903" sldId="502"/>
            <ac:picMk id="3" creationId="{654624C5-839C-45B5-98C9-EBF0752A759E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38:25.691" v="497" actId="20577"/>
        <pc:sldMkLst>
          <pc:docMk/>
          <pc:sldMk cId="502123585" sldId="503"/>
        </pc:sldMkLst>
        <pc:spChg chg="add mod">
          <ac:chgData name="İhsan Pençe" userId="S::ihsanpence@mehmetakif.edu.tr::2188b72f-395e-4735-86c6-9b1407aec0e3" providerId="AD" clId="Web-{F6C96EAC-58A8-28C7-AE19-85C69CC3DC8E}" dt="2019-11-07T20:38:25.691" v="497" actId="20577"/>
          <ac:spMkLst>
            <pc:docMk/>
            <pc:sldMk cId="502123585" sldId="503"/>
            <ac:spMk id="2" creationId="{C0210B0A-7533-4947-8266-67B7FE9E56F4}"/>
          </ac:spMkLst>
        </pc:spChg>
      </pc:sldChg>
      <pc:sldChg chg="add del replId">
        <pc:chgData name="İhsan Pençe" userId="S::ihsanpence@mehmetakif.edu.tr::2188b72f-395e-4735-86c6-9b1407aec0e3" providerId="AD" clId="Web-{F6C96EAC-58A8-28C7-AE19-85C69CC3DC8E}" dt="2019-11-07T20:13:21.965" v="389"/>
        <pc:sldMkLst>
          <pc:docMk/>
          <pc:sldMk cId="3781918846" sldId="503"/>
        </pc:sldMkLst>
      </pc:sldChg>
      <pc:sldChg chg="addSp modSp new">
        <pc:chgData name="İhsan Pençe" userId="S::ihsanpence@mehmetakif.edu.tr::2188b72f-395e-4735-86c6-9b1407aec0e3" providerId="AD" clId="Web-{F6C96EAC-58A8-28C7-AE19-85C69CC3DC8E}" dt="2019-11-07T20:40:31.911" v="507" actId="1076"/>
        <pc:sldMkLst>
          <pc:docMk/>
          <pc:sldMk cId="2330207807" sldId="504"/>
        </pc:sldMkLst>
        <pc:spChg chg="add mod">
          <ac:chgData name="İhsan Pençe" userId="S::ihsanpence@mehmetakif.edu.tr::2188b72f-395e-4735-86c6-9b1407aec0e3" providerId="AD" clId="Web-{F6C96EAC-58A8-28C7-AE19-85C69CC3DC8E}" dt="2019-11-07T20:40:16.098" v="502" actId="20577"/>
          <ac:spMkLst>
            <pc:docMk/>
            <pc:sldMk cId="2330207807" sldId="504"/>
            <ac:spMk id="2" creationId="{F8721FB8-58E5-46F6-B97D-3ED58EFED490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40:31.911" v="507" actId="1076"/>
          <ac:picMkLst>
            <pc:docMk/>
            <pc:sldMk cId="2330207807" sldId="504"/>
            <ac:picMk id="3" creationId="{03D0FDF2-58F5-4ABA-9171-87A9137EDC84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41:51.942" v="516" actId="1076"/>
        <pc:sldMkLst>
          <pc:docMk/>
          <pc:sldMk cId="2482407427" sldId="505"/>
        </pc:sldMkLst>
        <pc:spChg chg="add mod">
          <ac:chgData name="İhsan Pençe" userId="S::ihsanpence@mehmetakif.edu.tr::2188b72f-395e-4735-86c6-9b1407aec0e3" providerId="AD" clId="Web-{F6C96EAC-58A8-28C7-AE19-85C69CC3DC8E}" dt="2019-11-07T20:41:34.473" v="511" actId="20577"/>
          <ac:spMkLst>
            <pc:docMk/>
            <pc:sldMk cId="2482407427" sldId="505"/>
            <ac:spMk id="2" creationId="{820A2737-38B2-42D4-8823-1A68FC35A298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41:51.942" v="516" actId="1076"/>
          <ac:picMkLst>
            <pc:docMk/>
            <pc:sldMk cId="2482407427" sldId="505"/>
            <ac:picMk id="3" creationId="{89844BE8-423D-4519-87F9-4C0B3F5B7224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43:31.615" v="528" actId="1076"/>
        <pc:sldMkLst>
          <pc:docMk/>
          <pc:sldMk cId="701372318" sldId="506"/>
        </pc:sldMkLst>
        <pc:spChg chg="add mod">
          <ac:chgData name="İhsan Pençe" userId="S::ihsanpence@mehmetakif.edu.tr::2188b72f-395e-4735-86c6-9b1407aec0e3" providerId="AD" clId="Web-{F6C96EAC-58A8-28C7-AE19-85C69CC3DC8E}" dt="2019-11-07T20:42:54.646" v="520" actId="20577"/>
          <ac:spMkLst>
            <pc:docMk/>
            <pc:sldMk cId="701372318" sldId="506"/>
            <ac:spMk id="2" creationId="{09AFF468-9E94-4C90-A6E8-D7FDF1EC4098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43:31.615" v="528" actId="1076"/>
          <ac:picMkLst>
            <pc:docMk/>
            <pc:sldMk cId="701372318" sldId="506"/>
            <ac:picMk id="3" creationId="{8D30FF2F-97DC-40B8-AD79-6E090A8394E0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44:51.834" v="539" actId="1076"/>
        <pc:sldMkLst>
          <pc:docMk/>
          <pc:sldMk cId="1674542806" sldId="507"/>
        </pc:sldMkLst>
        <pc:spChg chg="add mod">
          <ac:chgData name="İhsan Pençe" userId="S::ihsanpence@mehmetakif.edu.tr::2188b72f-395e-4735-86c6-9b1407aec0e3" providerId="AD" clId="Web-{F6C96EAC-58A8-28C7-AE19-85C69CC3DC8E}" dt="2019-11-07T20:44:26.912" v="532" actId="20577"/>
          <ac:spMkLst>
            <pc:docMk/>
            <pc:sldMk cId="1674542806" sldId="507"/>
            <ac:spMk id="2" creationId="{7E3F7D38-CADD-4744-A74E-E82835BF4EC2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44:51.834" v="539" actId="1076"/>
          <ac:picMkLst>
            <pc:docMk/>
            <pc:sldMk cId="1674542806" sldId="507"/>
            <ac:picMk id="3" creationId="{BCCA018E-3D22-406C-A8F4-B6336C2AB888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46:17.147" v="548" actId="1076"/>
        <pc:sldMkLst>
          <pc:docMk/>
          <pc:sldMk cId="1728786636" sldId="508"/>
        </pc:sldMkLst>
        <pc:spChg chg="add mod">
          <ac:chgData name="İhsan Pençe" userId="S::ihsanpence@mehmetakif.edu.tr::2188b72f-395e-4735-86c6-9b1407aec0e3" providerId="AD" clId="Web-{F6C96EAC-58A8-28C7-AE19-85C69CC3DC8E}" dt="2019-11-07T20:45:53.397" v="543" actId="20577"/>
          <ac:spMkLst>
            <pc:docMk/>
            <pc:sldMk cId="1728786636" sldId="508"/>
            <ac:spMk id="2" creationId="{821514DB-92F1-482A-99CA-DA5A4B94C87D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46:17.147" v="548" actId="1076"/>
          <ac:picMkLst>
            <pc:docMk/>
            <pc:sldMk cId="1728786636" sldId="508"/>
            <ac:picMk id="3" creationId="{DDE2E42A-D63B-46A5-AD5E-3AE31AFA4C1E}"/>
          </ac:picMkLst>
        </pc:picChg>
      </pc:sldChg>
      <pc:sldChg chg="addSp modSp new ord">
        <pc:chgData name="İhsan Pençe" userId="S::ihsanpence@mehmetakif.edu.tr::2188b72f-395e-4735-86c6-9b1407aec0e3" providerId="AD" clId="Web-{F6C96EAC-58A8-28C7-AE19-85C69CC3DC8E}" dt="2019-11-07T20:48:13.194" v="559" actId="1076"/>
        <pc:sldMkLst>
          <pc:docMk/>
          <pc:sldMk cId="96216752" sldId="509"/>
        </pc:sldMkLst>
        <pc:spChg chg="add mod">
          <ac:chgData name="İhsan Pençe" userId="S::ihsanpence@mehmetakif.edu.tr::2188b72f-395e-4735-86c6-9b1407aec0e3" providerId="AD" clId="Web-{F6C96EAC-58A8-28C7-AE19-85C69CC3DC8E}" dt="2019-11-07T20:48:01.553" v="554" actId="20577"/>
          <ac:spMkLst>
            <pc:docMk/>
            <pc:sldMk cId="96216752" sldId="509"/>
            <ac:spMk id="2" creationId="{74F6F0A8-C857-4B61-BFB7-DD3E99DEE37C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48:13.194" v="559" actId="1076"/>
          <ac:picMkLst>
            <pc:docMk/>
            <pc:sldMk cId="96216752" sldId="509"/>
            <ac:picMk id="3" creationId="{2E2A7997-1A23-416F-A725-8B936D70A17D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49:40.663" v="570" actId="1076"/>
        <pc:sldMkLst>
          <pc:docMk/>
          <pc:sldMk cId="3611092686" sldId="510"/>
        </pc:sldMkLst>
        <pc:spChg chg="add mod">
          <ac:chgData name="İhsan Pençe" userId="S::ihsanpence@mehmetakif.edu.tr::2188b72f-395e-4735-86c6-9b1407aec0e3" providerId="AD" clId="Web-{F6C96EAC-58A8-28C7-AE19-85C69CC3DC8E}" dt="2019-11-07T20:49:18.679" v="563" actId="20577"/>
          <ac:spMkLst>
            <pc:docMk/>
            <pc:sldMk cId="3611092686" sldId="510"/>
            <ac:spMk id="2" creationId="{E060B6EF-249D-431C-A498-6F248149C14C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49:40.663" v="570" actId="1076"/>
          <ac:picMkLst>
            <pc:docMk/>
            <pc:sldMk cId="3611092686" sldId="510"/>
            <ac:picMk id="3" creationId="{CCCAB0D8-8BDF-458F-8337-574140324D11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51:40.367" v="581" actId="1076"/>
        <pc:sldMkLst>
          <pc:docMk/>
          <pc:sldMk cId="3083303522" sldId="511"/>
        </pc:sldMkLst>
        <pc:spChg chg="add mod">
          <ac:chgData name="İhsan Pençe" userId="S::ihsanpence@mehmetakif.edu.tr::2188b72f-395e-4735-86c6-9b1407aec0e3" providerId="AD" clId="Web-{F6C96EAC-58A8-28C7-AE19-85C69CC3DC8E}" dt="2019-11-07T20:51:25.742" v="574" actId="20577"/>
          <ac:spMkLst>
            <pc:docMk/>
            <pc:sldMk cId="3083303522" sldId="511"/>
            <ac:spMk id="2" creationId="{9F5790E2-3247-4F7C-9E8E-86B411D50716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51:40.367" v="581" actId="1076"/>
          <ac:picMkLst>
            <pc:docMk/>
            <pc:sldMk cId="3083303522" sldId="511"/>
            <ac:picMk id="3" creationId="{7F421FC4-12E8-41C5-B09D-40CAFA449198}"/>
          </ac:picMkLst>
        </pc:picChg>
      </pc:sldChg>
      <pc:sldChg chg="addSp modSp new ord">
        <pc:chgData name="İhsan Pençe" userId="S::ihsanpence@mehmetakif.edu.tr::2188b72f-395e-4735-86c6-9b1407aec0e3" providerId="AD" clId="Web-{F6C96EAC-58A8-28C7-AE19-85C69CC3DC8E}" dt="2019-11-07T20:53:21.336" v="593" actId="1076"/>
        <pc:sldMkLst>
          <pc:docMk/>
          <pc:sldMk cId="1166058584" sldId="512"/>
        </pc:sldMkLst>
        <pc:spChg chg="add mod">
          <ac:chgData name="İhsan Pençe" userId="S::ihsanpence@mehmetakif.edu.tr::2188b72f-395e-4735-86c6-9b1407aec0e3" providerId="AD" clId="Web-{F6C96EAC-58A8-28C7-AE19-85C69CC3DC8E}" dt="2019-11-07T20:52:53.883" v="586" actId="20577"/>
          <ac:spMkLst>
            <pc:docMk/>
            <pc:sldMk cId="1166058584" sldId="512"/>
            <ac:spMk id="2" creationId="{B20FC6AC-5998-4C9C-B40E-80B80018B6BB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53:21.336" v="593" actId="1076"/>
          <ac:picMkLst>
            <pc:docMk/>
            <pc:sldMk cId="1166058584" sldId="512"/>
            <ac:picMk id="3" creationId="{878F11F8-1518-46F5-B675-AF55BE95E5C8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56:44.915" v="607" actId="1076"/>
        <pc:sldMkLst>
          <pc:docMk/>
          <pc:sldMk cId="81376307" sldId="513"/>
        </pc:sldMkLst>
        <pc:spChg chg="add mod">
          <ac:chgData name="İhsan Pençe" userId="S::ihsanpence@mehmetakif.edu.tr::2188b72f-395e-4735-86c6-9b1407aec0e3" providerId="AD" clId="Web-{F6C96EAC-58A8-28C7-AE19-85C69CC3DC8E}" dt="2019-11-07T20:56:22.493" v="601" actId="20577"/>
          <ac:spMkLst>
            <pc:docMk/>
            <pc:sldMk cId="81376307" sldId="513"/>
            <ac:spMk id="2" creationId="{977DCB8D-270F-490F-8F02-A55E85723EE8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56:44.915" v="607" actId="1076"/>
          <ac:picMkLst>
            <pc:docMk/>
            <pc:sldMk cId="81376307" sldId="513"/>
            <ac:picMk id="3" creationId="{C4D3DD59-6354-47B7-AD6E-45DC00AD26F9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58:27.260" v="616" actId="1076"/>
        <pc:sldMkLst>
          <pc:docMk/>
          <pc:sldMk cId="3205971803" sldId="514"/>
        </pc:sldMkLst>
        <pc:spChg chg="add mod">
          <ac:chgData name="İhsan Pençe" userId="S::ihsanpence@mehmetakif.edu.tr::2188b72f-395e-4735-86c6-9b1407aec0e3" providerId="AD" clId="Web-{F6C96EAC-58A8-28C7-AE19-85C69CC3DC8E}" dt="2019-11-07T20:57:58.541" v="609" actId="20577"/>
          <ac:spMkLst>
            <pc:docMk/>
            <pc:sldMk cId="3205971803" sldId="514"/>
            <ac:spMk id="2" creationId="{F3E9FE0F-FEB2-4B48-85C4-99BF0BDD8350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58:27.260" v="616" actId="1076"/>
          <ac:picMkLst>
            <pc:docMk/>
            <pc:sldMk cId="3205971803" sldId="514"/>
            <ac:picMk id="3" creationId="{65BEBC5D-069A-48D0-9A33-10AD5604BDBF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1:01:37.870" v="626" actId="1076"/>
        <pc:sldMkLst>
          <pc:docMk/>
          <pc:sldMk cId="2610314017" sldId="515"/>
        </pc:sldMkLst>
        <pc:spChg chg="add mod">
          <ac:chgData name="İhsan Pençe" userId="S::ihsanpence@mehmetakif.edu.tr::2188b72f-395e-4735-86c6-9b1407aec0e3" providerId="AD" clId="Web-{F6C96EAC-58A8-28C7-AE19-85C69CC3DC8E}" dt="2019-11-07T21:01:04.964" v="618" actId="20577"/>
          <ac:spMkLst>
            <pc:docMk/>
            <pc:sldMk cId="2610314017" sldId="515"/>
            <ac:spMk id="2" creationId="{E6652551-5C5E-442B-9F33-2F00E1D9AE1E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1:01:37.870" v="626" actId="1076"/>
          <ac:picMkLst>
            <pc:docMk/>
            <pc:sldMk cId="2610314017" sldId="515"/>
            <ac:picMk id="3" creationId="{D7B8024A-EBAE-4003-860C-A81C8DEEA600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1:03:02.620" v="636" actId="1076"/>
        <pc:sldMkLst>
          <pc:docMk/>
          <pc:sldMk cId="1214381708" sldId="516"/>
        </pc:sldMkLst>
        <pc:spChg chg="add mod">
          <ac:chgData name="İhsan Pençe" userId="S::ihsanpence@mehmetakif.edu.tr::2188b72f-395e-4735-86c6-9b1407aec0e3" providerId="AD" clId="Web-{F6C96EAC-58A8-28C7-AE19-85C69CC3DC8E}" dt="2019-11-07T21:02:36.495" v="630" actId="20577"/>
          <ac:spMkLst>
            <pc:docMk/>
            <pc:sldMk cId="1214381708" sldId="516"/>
            <ac:spMk id="2" creationId="{34E14A9F-A73D-4F75-B7D2-2523DEFF88DF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1:03:02.620" v="636" actId="1076"/>
          <ac:picMkLst>
            <pc:docMk/>
            <pc:sldMk cId="1214381708" sldId="516"/>
            <ac:picMk id="3" creationId="{1615D2D4-4DBD-40E7-A703-9C27349D9507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1:04:33.261" v="647" actId="1076"/>
        <pc:sldMkLst>
          <pc:docMk/>
          <pc:sldMk cId="3557518388" sldId="517"/>
        </pc:sldMkLst>
        <pc:spChg chg="add mod">
          <ac:chgData name="İhsan Pençe" userId="S::ihsanpence@mehmetakif.edu.tr::2188b72f-395e-4735-86c6-9b1407aec0e3" providerId="AD" clId="Web-{F6C96EAC-58A8-28C7-AE19-85C69CC3DC8E}" dt="2019-11-07T21:04:15.074" v="640" actId="20577"/>
          <ac:spMkLst>
            <pc:docMk/>
            <pc:sldMk cId="3557518388" sldId="517"/>
            <ac:spMk id="2" creationId="{2353945E-82AC-471D-B0F7-88F3C9D5BD14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1:04:33.261" v="647" actId="1076"/>
          <ac:picMkLst>
            <pc:docMk/>
            <pc:sldMk cId="3557518388" sldId="517"/>
            <ac:picMk id="3" creationId="{E8EA6187-1D99-4DEA-9084-FE8B15021894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1:05:37.465" v="656" actId="1076"/>
        <pc:sldMkLst>
          <pc:docMk/>
          <pc:sldMk cId="2438653873" sldId="518"/>
        </pc:sldMkLst>
        <pc:spChg chg="add mod">
          <ac:chgData name="İhsan Pençe" userId="S::ihsanpence@mehmetakif.edu.tr::2188b72f-395e-4735-86c6-9b1407aec0e3" providerId="AD" clId="Web-{F6C96EAC-58A8-28C7-AE19-85C69CC3DC8E}" dt="2019-11-07T21:05:19.621" v="651" actId="20577"/>
          <ac:spMkLst>
            <pc:docMk/>
            <pc:sldMk cId="2438653873" sldId="518"/>
            <ac:spMk id="2" creationId="{AB062DF9-04F9-47FA-A070-07CCE7588AC9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1:05:37.465" v="656" actId="1076"/>
          <ac:picMkLst>
            <pc:docMk/>
            <pc:sldMk cId="2438653873" sldId="518"/>
            <ac:picMk id="3" creationId="{C00573EA-5A52-457C-A5D0-6B1CC372E9E1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1:09:18.107" v="666" actId="1076"/>
        <pc:sldMkLst>
          <pc:docMk/>
          <pc:sldMk cId="2213498625" sldId="519"/>
        </pc:sldMkLst>
        <pc:spChg chg="add mod">
          <ac:chgData name="İhsan Pençe" userId="S::ihsanpence@mehmetakif.edu.tr::2188b72f-395e-4735-86c6-9b1407aec0e3" providerId="AD" clId="Web-{F6C96EAC-58A8-28C7-AE19-85C69CC3DC8E}" dt="2019-11-07T21:09:02.185" v="660" actId="20577"/>
          <ac:spMkLst>
            <pc:docMk/>
            <pc:sldMk cId="2213498625" sldId="519"/>
            <ac:spMk id="2" creationId="{3BC1BB89-1706-4F34-8384-957EDE7B7D96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1:09:18.107" v="666" actId="1076"/>
          <ac:picMkLst>
            <pc:docMk/>
            <pc:sldMk cId="2213498625" sldId="519"/>
            <ac:picMk id="3" creationId="{748D8823-29D4-447C-A102-A362395A8323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1:12:23.186" v="677" actId="1076"/>
        <pc:sldMkLst>
          <pc:docMk/>
          <pc:sldMk cId="699157328" sldId="520"/>
        </pc:sldMkLst>
        <pc:spChg chg="add mod">
          <ac:chgData name="İhsan Pençe" userId="S::ihsanpence@mehmetakif.edu.tr::2188b72f-395e-4735-86c6-9b1407aec0e3" providerId="AD" clId="Web-{F6C96EAC-58A8-28C7-AE19-85C69CC3DC8E}" dt="2019-11-07T21:11:56.764" v="670" actId="20577"/>
          <ac:spMkLst>
            <pc:docMk/>
            <pc:sldMk cId="699157328" sldId="520"/>
            <ac:spMk id="2" creationId="{4A88FE97-1059-4305-BB6B-B075F358FE31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1:12:23.186" v="677" actId="1076"/>
          <ac:picMkLst>
            <pc:docMk/>
            <pc:sldMk cId="699157328" sldId="520"/>
            <ac:picMk id="3" creationId="{F9271ED9-70EC-44CA-8E28-21AD42696164}"/>
          </ac:picMkLst>
        </pc:picChg>
      </pc:sldChg>
      <pc:sldChg chg="addSp modSp new ord">
        <pc:chgData name="İhsan Pençe" userId="S::ihsanpence@mehmetakif.edu.tr::2188b72f-395e-4735-86c6-9b1407aec0e3" providerId="AD" clId="Web-{F6C96EAC-58A8-28C7-AE19-85C69CC3DC8E}" dt="2019-11-07T21:54:04.702" v="688" actId="1076"/>
        <pc:sldMkLst>
          <pc:docMk/>
          <pc:sldMk cId="1457186407" sldId="521"/>
        </pc:sldMkLst>
        <pc:spChg chg="add mod">
          <ac:chgData name="İhsan Pençe" userId="S::ihsanpence@mehmetakif.edu.tr::2188b72f-395e-4735-86c6-9b1407aec0e3" providerId="AD" clId="Web-{F6C96EAC-58A8-28C7-AE19-85C69CC3DC8E}" dt="2019-11-07T21:53:36.249" v="682" actId="20577"/>
          <ac:spMkLst>
            <pc:docMk/>
            <pc:sldMk cId="1457186407" sldId="521"/>
            <ac:spMk id="2" creationId="{B5A73944-F4BC-4DDE-A21F-DF5BE0119F57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1:54:04.702" v="688" actId="1076"/>
          <ac:picMkLst>
            <pc:docMk/>
            <pc:sldMk cId="1457186407" sldId="521"/>
            <ac:picMk id="3" creationId="{11EBDAD5-817F-45C6-889C-FA36AA4BE558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1:55:07.499" v="702" actId="20577"/>
        <pc:sldMkLst>
          <pc:docMk/>
          <pc:sldMk cId="3404329402" sldId="522"/>
        </pc:sldMkLst>
        <pc:spChg chg="add mod">
          <ac:chgData name="İhsan Pençe" userId="S::ihsanpence@mehmetakif.edu.tr::2188b72f-395e-4735-86c6-9b1407aec0e3" providerId="AD" clId="Web-{F6C96EAC-58A8-28C7-AE19-85C69CC3DC8E}" dt="2019-11-07T21:55:07.499" v="702" actId="20577"/>
          <ac:spMkLst>
            <pc:docMk/>
            <pc:sldMk cId="3404329402" sldId="522"/>
            <ac:spMk id="2" creationId="{83F4611C-DE8A-4646-B650-0D8FA51C9A1B}"/>
          </ac:spMkLst>
        </pc:spChg>
      </pc:sldChg>
      <pc:sldChg chg="addSp modSp new">
        <pc:chgData name="İhsan Pençe" userId="S::ihsanpence@mehmetakif.edu.tr::2188b72f-395e-4735-86c6-9b1407aec0e3" providerId="AD" clId="Web-{F6C96EAC-58A8-28C7-AE19-85C69CC3DC8E}" dt="2019-11-07T23:13:09.296" v="713" actId="1076"/>
        <pc:sldMkLst>
          <pc:docMk/>
          <pc:sldMk cId="1560302209" sldId="523"/>
        </pc:sldMkLst>
        <pc:spChg chg="add mod">
          <ac:chgData name="İhsan Pençe" userId="S::ihsanpence@mehmetakif.edu.tr::2188b72f-395e-4735-86c6-9b1407aec0e3" providerId="AD" clId="Web-{F6C96EAC-58A8-28C7-AE19-85C69CC3DC8E}" dt="2019-11-07T23:12:40.093" v="707" actId="20577"/>
          <ac:spMkLst>
            <pc:docMk/>
            <pc:sldMk cId="1560302209" sldId="523"/>
            <ac:spMk id="2" creationId="{E56DD15B-CF97-46A9-A301-3598150DB71A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3:13:09.296" v="713" actId="1076"/>
          <ac:picMkLst>
            <pc:docMk/>
            <pc:sldMk cId="1560302209" sldId="523"/>
            <ac:picMk id="3" creationId="{A70395FB-9424-479D-B19A-B3456485F642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3:13:59.984" v="722" actId="1076"/>
        <pc:sldMkLst>
          <pc:docMk/>
          <pc:sldMk cId="4128050196" sldId="524"/>
        </pc:sldMkLst>
        <pc:spChg chg="add mod">
          <ac:chgData name="İhsan Pençe" userId="S::ihsanpence@mehmetakif.edu.tr::2188b72f-395e-4735-86c6-9b1407aec0e3" providerId="AD" clId="Web-{F6C96EAC-58A8-28C7-AE19-85C69CC3DC8E}" dt="2019-11-07T23:13:42.015" v="717" actId="20577"/>
          <ac:spMkLst>
            <pc:docMk/>
            <pc:sldMk cId="4128050196" sldId="524"/>
            <ac:spMk id="2" creationId="{89D9C70E-CB4C-4AFB-8E60-FEE0B06B5C4E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3:13:59.984" v="722" actId="1076"/>
          <ac:picMkLst>
            <pc:docMk/>
            <pc:sldMk cId="4128050196" sldId="524"/>
            <ac:picMk id="3" creationId="{893F1CE7-6A56-43F8-86F4-E78C20185AC3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3:15:53.563" v="733" actId="1076"/>
        <pc:sldMkLst>
          <pc:docMk/>
          <pc:sldMk cId="2966584152" sldId="525"/>
        </pc:sldMkLst>
        <pc:spChg chg="add mod">
          <ac:chgData name="İhsan Pençe" userId="S::ihsanpence@mehmetakif.edu.tr::2188b72f-395e-4735-86c6-9b1407aec0e3" providerId="AD" clId="Web-{F6C96EAC-58A8-28C7-AE19-85C69CC3DC8E}" dt="2019-11-07T23:15:35.907" v="727" actId="20577"/>
          <ac:spMkLst>
            <pc:docMk/>
            <pc:sldMk cId="2966584152" sldId="525"/>
            <ac:spMk id="2" creationId="{3BBBE0C3-98E9-423D-93D3-4EDE70D81CB9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3:15:53.563" v="733" actId="1076"/>
          <ac:picMkLst>
            <pc:docMk/>
            <pc:sldMk cId="2966584152" sldId="525"/>
            <ac:picMk id="3" creationId="{1274BED7-DC9B-4A20-B77A-7B218C15E4F2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3:17:34.829" v="747" actId="1076"/>
        <pc:sldMkLst>
          <pc:docMk/>
          <pc:sldMk cId="1561143986" sldId="526"/>
        </pc:sldMkLst>
        <pc:spChg chg="add mod">
          <ac:chgData name="İhsan Pençe" userId="S::ihsanpence@mehmetakif.edu.tr::2188b72f-395e-4735-86c6-9b1407aec0e3" providerId="AD" clId="Web-{F6C96EAC-58A8-28C7-AE19-85C69CC3DC8E}" dt="2019-11-07T23:16:40.158" v="737" actId="20577"/>
          <ac:spMkLst>
            <pc:docMk/>
            <pc:sldMk cId="1561143986" sldId="526"/>
            <ac:spMk id="2" creationId="{95006610-3AC9-4997-92C4-D1906C008201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3:17:34.829" v="747" actId="1076"/>
          <ac:picMkLst>
            <pc:docMk/>
            <pc:sldMk cId="1561143986" sldId="526"/>
            <ac:picMk id="3" creationId="{266146C1-6787-4A2B-B3F6-22D4B866B5E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7EE0B2-3D44-4B7D-A7C9-3522FEF18FBC}" type="datetimeFigureOut">
              <a:rPr lang="tr-TR"/>
              <a:t>29.11.2022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75A85-1CBD-40BD-A462-A98A3751644C}" type="slidenum">
              <a:rPr lang="tr-TR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1463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4" name="29 Veri Yer Tutucusu">
            <a:extLst>
              <a:ext uri="{FF2B5EF4-FFF2-40B4-BE49-F238E27FC236}">
                <a16:creationId xmlns:a16="http://schemas.microsoft.com/office/drawing/2014/main" id="{8A9F38EE-6FE3-45E6-91EB-8AE4FEA02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90A81-18C5-4DBC-AF08-8C16BC98EC50}" type="datetimeFigureOut">
              <a:rPr lang="tr-TR"/>
              <a:pPr>
                <a:defRPr/>
              </a:pPr>
              <a:t>29.11.2022</a:t>
            </a:fld>
            <a:endParaRPr lang="tr-TR" dirty="0"/>
          </a:p>
        </p:txBody>
      </p:sp>
      <p:sp>
        <p:nvSpPr>
          <p:cNvPr id="5" name="18 Altbilgi Yer Tutucusu">
            <a:extLst>
              <a:ext uri="{FF2B5EF4-FFF2-40B4-BE49-F238E27FC236}">
                <a16:creationId xmlns:a16="http://schemas.microsoft.com/office/drawing/2014/main" id="{5C1616FC-B2AB-4492-AC9D-5335D038F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6 Slayt Numarası Yer Tutucusu">
            <a:extLst>
              <a:ext uri="{FF2B5EF4-FFF2-40B4-BE49-F238E27FC236}">
                <a16:creationId xmlns:a16="http://schemas.microsoft.com/office/drawing/2014/main" id="{1A795240-914E-424D-815E-7F1DED216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483B52CE-0C99-4414-BFF4-36273F27421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64686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2D6404E4-5D95-423B-A732-1F38F0671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4FEA4-B6F7-4DA5-92D5-786B11396B5C}" type="datetimeFigureOut">
              <a:rPr lang="tr-TR"/>
              <a:pPr>
                <a:defRPr/>
              </a:pPr>
              <a:t>29.11.2022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3AF09712-57AA-4930-8E44-EC82550DE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5D396025-5E1E-4E78-83CB-568DB892B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87886-971E-4E24-8AA3-88765836A58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0775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>
            <a:extLst>
              <a:ext uri="{FF2B5EF4-FFF2-40B4-BE49-F238E27FC236}">
                <a16:creationId xmlns:a16="http://schemas.microsoft.com/office/drawing/2014/main" id="{305C20C0-AB99-469B-8C96-604BC9D91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CDB8E-7910-4BEF-B02F-D54B174F2794}" type="datetimeFigureOut">
              <a:rPr lang="tr-TR"/>
              <a:pPr>
                <a:defRPr/>
              </a:pPr>
              <a:t>29.11.2022</a:t>
            </a:fld>
            <a:endParaRPr lang="tr-TR" dirty="0"/>
          </a:p>
        </p:txBody>
      </p:sp>
      <p:sp>
        <p:nvSpPr>
          <p:cNvPr id="5" name="4 Altbilgi Yer Tutucusu">
            <a:extLst>
              <a:ext uri="{FF2B5EF4-FFF2-40B4-BE49-F238E27FC236}">
                <a16:creationId xmlns:a16="http://schemas.microsoft.com/office/drawing/2014/main" id="{9634ABD2-EA6D-4210-8019-860E8D599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>
            <a:extLst>
              <a:ext uri="{FF2B5EF4-FFF2-40B4-BE49-F238E27FC236}">
                <a16:creationId xmlns:a16="http://schemas.microsoft.com/office/drawing/2014/main" id="{8A1AFDAE-2D78-4335-AC51-ADB4FA745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93021F85-B7C6-472B-9FCF-1CED3B131A5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51733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9 Veri Yer Tutucusu">
            <a:extLst>
              <a:ext uri="{FF2B5EF4-FFF2-40B4-BE49-F238E27FC236}">
                <a16:creationId xmlns:a16="http://schemas.microsoft.com/office/drawing/2014/main" id="{FE0E7FC7-9B68-4818-82CA-8E9507490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D54F8-C234-4ECB-AD39-6E8487B185A5}" type="datetimeFigureOut">
              <a:rPr lang="tr-TR"/>
              <a:pPr>
                <a:defRPr/>
              </a:pPr>
              <a:t>29.11.2022</a:t>
            </a:fld>
            <a:endParaRPr lang="tr-TR" dirty="0"/>
          </a:p>
        </p:txBody>
      </p:sp>
      <p:sp>
        <p:nvSpPr>
          <p:cNvPr id="6" name="21 Altbilgi Yer Tutucusu">
            <a:extLst>
              <a:ext uri="{FF2B5EF4-FFF2-40B4-BE49-F238E27FC236}">
                <a16:creationId xmlns:a16="http://schemas.microsoft.com/office/drawing/2014/main" id="{68686EF6-A521-4E53-96B4-BDDB3DEA2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>
            <a:extLst>
              <a:ext uri="{FF2B5EF4-FFF2-40B4-BE49-F238E27FC236}">
                <a16:creationId xmlns:a16="http://schemas.microsoft.com/office/drawing/2014/main" id="{22E077A9-99C1-4415-9B0F-BF3ED70DD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DC0BC-852A-485A-829F-A8C2E0DFC831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650406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9 Veri Yer Tutucusu">
            <a:extLst>
              <a:ext uri="{FF2B5EF4-FFF2-40B4-BE49-F238E27FC236}">
                <a16:creationId xmlns:a16="http://schemas.microsoft.com/office/drawing/2014/main" id="{E056316A-4D2F-4E0F-AC30-541BFA222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99188-D385-4AC0-9771-FFDFF4B8D1F5}" type="datetimeFigureOut">
              <a:rPr lang="tr-TR"/>
              <a:pPr>
                <a:defRPr/>
              </a:pPr>
              <a:t>29.11.2022</a:t>
            </a:fld>
            <a:endParaRPr lang="tr-TR" dirty="0"/>
          </a:p>
        </p:txBody>
      </p:sp>
      <p:sp>
        <p:nvSpPr>
          <p:cNvPr id="8" name="21 Altbilgi Yer Tutucusu">
            <a:extLst>
              <a:ext uri="{FF2B5EF4-FFF2-40B4-BE49-F238E27FC236}">
                <a16:creationId xmlns:a16="http://schemas.microsoft.com/office/drawing/2014/main" id="{39DAA264-A319-41A8-9571-230328F62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17 Slayt Numarası Yer Tutucusu">
            <a:extLst>
              <a:ext uri="{FF2B5EF4-FFF2-40B4-BE49-F238E27FC236}">
                <a16:creationId xmlns:a16="http://schemas.microsoft.com/office/drawing/2014/main" id="{55EC4AA5-2A2B-4EF2-832C-6948D8E7F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A6580-EEFA-40C6-9B9B-6DE48A0BF61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1025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9 Veri Yer Tutucusu">
            <a:extLst>
              <a:ext uri="{FF2B5EF4-FFF2-40B4-BE49-F238E27FC236}">
                <a16:creationId xmlns:a16="http://schemas.microsoft.com/office/drawing/2014/main" id="{0A066F6F-0FBA-4604-A290-D73859CF2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AB7F2-8F1E-47EE-A11C-0C7AFCF4B8A0}" type="datetimeFigureOut">
              <a:rPr lang="tr-TR"/>
              <a:pPr>
                <a:defRPr/>
              </a:pPr>
              <a:t>29.11.2022</a:t>
            </a:fld>
            <a:endParaRPr lang="tr-TR" dirty="0"/>
          </a:p>
        </p:txBody>
      </p:sp>
      <p:sp>
        <p:nvSpPr>
          <p:cNvPr id="4" name="21 Altbilgi Yer Tutucusu">
            <a:extLst>
              <a:ext uri="{FF2B5EF4-FFF2-40B4-BE49-F238E27FC236}">
                <a16:creationId xmlns:a16="http://schemas.microsoft.com/office/drawing/2014/main" id="{25D8CD8E-424D-4BE6-976D-AEBBCE64F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17 Slayt Numarası Yer Tutucusu">
            <a:extLst>
              <a:ext uri="{FF2B5EF4-FFF2-40B4-BE49-F238E27FC236}">
                <a16:creationId xmlns:a16="http://schemas.microsoft.com/office/drawing/2014/main" id="{12E01ED0-5955-4E25-8242-8A916E4D3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F8C6B-9403-4E35-AB37-7ABBE00AABCD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56740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Veri Yer Tutucusu">
            <a:extLst>
              <a:ext uri="{FF2B5EF4-FFF2-40B4-BE49-F238E27FC236}">
                <a16:creationId xmlns:a16="http://schemas.microsoft.com/office/drawing/2014/main" id="{F847F26D-03A9-4FBC-88A6-E3F963DE9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867F5-8693-443C-A840-4D4BA87EDC7E}" type="datetimeFigureOut">
              <a:rPr lang="tr-TR"/>
              <a:pPr>
                <a:defRPr/>
              </a:pPr>
              <a:t>29.11.2022</a:t>
            </a:fld>
            <a:endParaRPr lang="tr-TR" dirty="0"/>
          </a:p>
        </p:txBody>
      </p:sp>
      <p:sp>
        <p:nvSpPr>
          <p:cNvPr id="3" name="21 Altbilgi Yer Tutucusu">
            <a:extLst>
              <a:ext uri="{FF2B5EF4-FFF2-40B4-BE49-F238E27FC236}">
                <a16:creationId xmlns:a16="http://schemas.microsoft.com/office/drawing/2014/main" id="{5ED928B3-B6C9-4518-B7F0-6D02E1DFA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17 Slayt Numarası Yer Tutucusu">
            <a:extLst>
              <a:ext uri="{FF2B5EF4-FFF2-40B4-BE49-F238E27FC236}">
                <a16:creationId xmlns:a16="http://schemas.microsoft.com/office/drawing/2014/main" id="{DEA7AA69-FB03-4764-A594-929D4EC6D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8D572-35F9-4866-BA62-6B1FE620336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98082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9 Veri Yer Tutucusu">
            <a:extLst>
              <a:ext uri="{FF2B5EF4-FFF2-40B4-BE49-F238E27FC236}">
                <a16:creationId xmlns:a16="http://schemas.microsoft.com/office/drawing/2014/main" id="{7ED1B04C-DB8B-43D2-8A81-BCFA702F2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77606-CC8C-4392-BDF0-AA58FD1DD2CF}" type="datetimeFigureOut">
              <a:rPr lang="tr-TR"/>
              <a:pPr>
                <a:defRPr/>
              </a:pPr>
              <a:t>29.11.2022</a:t>
            </a:fld>
            <a:endParaRPr lang="tr-TR" dirty="0"/>
          </a:p>
        </p:txBody>
      </p:sp>
      <p:sp>
        <p:nvSpPr>
          <p:cNvPr id="6" name="21 Altbilgi Yer Tutucusu">
            <a:extLst>
              <a:ext uri="{FF2B5EF4-FFF2-40B4-BE49-F238E27FC236}">
                <a16:creationId xmlns:a16="http://schemas.microsoft.com/office/drawing/2014/main" id="{CCC5F9F1-D934-49F4-B254-A54F8F17D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>
            <a:extLst>
              <a:ext uri="{FF2B5EF4-FFF2-40B4-BE49-F238E27FC236}">
                <a16:creationId xmlns:a16="http://schemas.microsoft.com/office/drawing/2014/main" id="{374D5677-D192-46D5-8F81-7E569E381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B7017-5003-47D2-BB64-1FD8EBDFC55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9528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3 Tek Köşesi Kesik ve Yuvarlatılmış Dikdörtgen">
            <a:extLst>
              <a:ext uri="{FF2B5EF4-FFF2-40B4-BE49-F238E27FC236}">
                <a16:creationId xmlns:a16="http://schemas.microsoft.com/office/drawing/2014/main" id="{35255E4B-547F-4ACF-834A-75C599130A11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14 Dik Üçgen">
            <a:extLst>
              <a:ext uri="{FF2B5EF4-FFF2-40B4-BE49-F238E27FC236}">
                <a16:creationId xmlns:a16="http://schemas.microsoft.com/office/drawing/2014/main" id="{697843B7-A285-44BD-B4D8-9B0B5B7DC920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15 Serbest Form">
            <a:extLst>
              <a:ext uri="{FF2B5EF4-FFF2-40B4-BE49-F238E27FC236}">
                <a16:creationId xmlns:a16="http://schemas.microsoft.com/office/drawing/2014/main" id="{D445034E-3BDF-4896-A488-7F667DD95808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16 Serbest Form">
            <a:extLst>
              <a:ext uri="{FF2B5EF4-FFF2-40B4-BE49-F238E27FC236}">
                <a16:creationId xmlns:a16="http://schemas.microsoft.com/office/drawing/2014/main" id="{20964ADF-E6ED-40A5-AF0C-1F9902898F03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r-TR" noProof="0" dirty="0"/>
              <a:t>Resim eklemek için simgeyi tıklatın</a:t>
            </a:r>
            <a:endParaRPr lang="en-US" noProof="0" dirty="0"/>
          </a:p>
        </p:txBody>
      </p:sp>
      <p:sp>
        <p:nvSpPr>
          <p:cNvPr id="9" name="4 Veri Yer Tutucusu">
            <a:extLst>
              <a:ext uri="{FF2B5EF4-FFF2-40B4-BE49-F238E27FC236}">
                <a16:creationId xmlns:a16="http://schemas.microsoft.com/office/drawing/2014/main" id="{191FAC0E-1782-462C-9749-7C470B625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8B6F9-9292-4CFC-A605-43D9DB18A036}" type="datetimeFigureOut">
              <a:rPr lang="tr-TR"/>
              <a:pPr>
                <a:defRPr/>
              </a:pPr>
              <a:t>29.11.2022</a:t>
            </a:fld>
            <a:endParaRPr lang="tr-TR" dirty="0"/>
          </a:p>
        </p:txBody>
      </p:sp>
      <p:sp>
        <p:nvSpPr>
          <p:cNvPr id="10" name="5 Altbilgi Yer Tutucusu">
            <a:extLst>
              <a:ext uri="{FF2B5EF4-FFF2-40B4-BE49-F238E27FC236}">
                <a16:creationId xmlns:a16="http://schemas.microsoft.com/office/drawing/2014/main" id="{3A669A2C-69E0-4E70-99F7-4A29DC5D0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1" name="6 Slayt Numarası Yer Tutucusu">
            <a:extLst>
              <a:ext uri="{FF2B5EF4-FFF2-40B4-BE49-F238E27FC236}">
                <a16:creationId xmlns:a16="http://schemas.microsoft.com/office/drawing/2014/main" id="{F4807652-EB8D-4A3B-91B5-1E7E9F9DB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096A0-C242-46C8-9E78-AB2DAB2F191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1847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AD28C651-B828-409B-A71C-B496153B9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90309-7F08-4F3B-B6BD-ED5F65677810}" type="datetimeFigureOut">
              <a:rPr lang="tr-TR"/>
              <a:pPr>
                <a:defRPr/>
              </a:pPr>
              <a:t>29.11.2022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D17325D0-B905-4483-98C3-3D51DF97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46F6DBB5-4C84-4249-BCC6-2AA8CDD07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A1DA4-3887-4945-B16A-B21DAA3C112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584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91B84DC1-9F7C-4070-AC82-277E34DF2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DC024-4333-4362-BA60-07772B5AB3AA}" type="datetimeFigureOut">
              <a:rPr lang="tr-TR"/>
              <a:pPr>
                <a:defRPr/>
              </a:pPr>
              <a:t>29.11.2022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A5B8CC55-E511-478F-BED3-3D30500C9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EC70004B-DEC1-410B-A909-4E07D9C5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5E573-5817-4424-9AD8-2DA317D7A7A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67668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96" y="80683"/>
            <a:ext cx="8515206" cy="507831"/>
          </a:xfrm>
        </p:spPr>
        <p:txBody>
          <a:bodyPr lIns="0" tIns="0" rIns="0" bIns="0"/>
          <a:lstStyle>
            <a:lvl1pPr>
              <a:defRPr sz="3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9340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6785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>
            <a:extLst>
              <a:ext uri="{FF2B5EF4-FFF2-40B4-BE49-F238E27FC236}">
                <a16:creationId xmlns:a16="http://schemas.microsoft.com/office/drawing/2014/main" id="{70C98828-8BA8-4BDF-BE1B-61913AB4BB0A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7 Serbest Form">
            <a:extLst>
              <a:ext uri="{FF2B5EF4-FFF2-40B4-BE49-F238E27FC236}">
                <a16:creationId xmlns:a16="http://schemas.microsoft.com/office/drawing/2014/main" id="{D8E863E8-9FBA-4D5A-80D5-CEBC562ED4BB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28" name="8 Başlık Yer Tutucusu">
            <a:extLst>
              <a:ext uri="{FF2B5EF4-FFF2-40B4-BE49-F238E27FC236}">
                <a16:creationId xmlns:a16="http://schemas.microsoft.com/office/drawing/2014/main" id="{6A1A1D1D-1CFD-4FC7-BDEB-66BEE7F2432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  <a:endParaRPr lang="en-US" altLang="tr-TR"/>
          </a:p>
        </p:txBody>
      </p:sp>
      <p:sp>
        <p:nvSpPr>
          <p:cNvPr id="1029" name="29 Metin Yer Tutucusu">
            <a:extLst>
              <a:ext uri="{FF2B5EF4-FFF2-40B4-BE49-F238E27FC236}">
                <a16:creationId xmlns:a16="http://schemas.microsoft.com/office/drawing/2014/main" id="{9AA7E7C8-BAEA-4734-AAC3-384DDAF36B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  <a:endParaRPr lang="en-US" altLang="tr-TR"/>
          </a:p>
        </p:txBody>
      </p:sp>
      <p:sp>
        <p:nvSpPr>
          <p:cNvPr id="10" name="9 Veri Yer Tutucusu">
            <a:extLst>
              <a:ext uri="{FF2B5EF4-FFF2-40B4-BE49-F238E27FC236}">
                <a16:creationId xmlns:a16="http://schemas.microsoft.com/office/drawing/2014/main" id="{D9B6A2E3-373E-4DB1-91CE-F13069BF54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4B4970-1232-4A09-AED5-8B863CC118CF}" type="datetimeFigureOut">
              <a:rPr lang="tr-TR"/>
              <a:pPr>
                <a:defRPr/>
              </a:pPr>
              <a:t>29.11.2022</a:t>
            </a:fld>
            <a:endParaRPr lang="tr-TR" dirty="0"/>
          </a:p>
        </p:txBody>
      </p:sp>
      <p:sp>
        <p:nvSpPr>
          <p:cNvPr id="22" name="21 Altbilgi Yer Tutucusu">
            <a:extLst>
              <a:ext uri="{FF2B5EF4-FFF2-40B4-BE49-F238E27FC236}">
                <a16:creationId xmlns:a16="http://schemas.microsoft.com/office/drawing/2014/main" id="{EEDB9361-9CC1-4663-8753-660346A60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8" name="17 Slayt Numarası Yer Tutucusu">
            <a:extLst>
              <a:ext uri="{FF2B5EF4-FFF2-40B4-BE49-F238E27FC236}">
                <a16:creationId xmlns:a16="http://schemas.microsoft.com/office/drawing/2014/main" id="{59757026-D755-42A1-A76A-E7857BDB7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B78780DB-0785-46FF-BA04-60757C8129D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  <p:grpSp>
        <p:nvGrpSpPr>
          <p:cNvPr id="1033" name="1 Grup">
            <a:extLst>
              <a:ext uri="{FF2B5EF4-FFF2-40B4-BE49-F238E27FC236}">
                <a16:creationId xmlns:a16="http://schemas.microsoft.com/office/drawing/2014/main" id="{2CE064CD-47A6-49E8-964C-97F04C60FFAA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Serbest Form">
              <a:extLst>
                <a:ext uri="{FF2B5EF4-FFF2-40B4-BE49-F238E27FC236}">
                  <a16:creationId xmlns:a16="http://schemas.microsoft.com/office/drawing/2014/main" id="{7AB285F6-8C2E-4CBD-904D-8756E2AAC9D0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" name="12 Serbest Form">
              <a:extLst>
                <a:ext uri="{FF2B5EF4-FFF2-40B4-BE49-F238E27FC236}">
                  <a16:creationId xmlns:a16="http://schemas.microsoft.com/office/drawing/2014/main" id="{EE43D057-F462-4B1C-ADDF-8DE8BC4DC12E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31" r:id="rId2"/>
    <p:sldLayoutId id="2147484040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41" r:id="rId9"/>
    <p:sldLayoutId id="2147484037" r:id="rId10"/>
    <p:sldLayoutId id="2147484038" r:id="rId11"/>
    <p:sldLayoutId id="2147484042" r:id="rId12"/>
    <p:sldLayoutId id="214748404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6652551-5C5E-442B-9F33-2F00E1D9AE1E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>
            <a:extLst>
              <a:ext uri="{FF2B5EF4-FFF2-40B4-BE49-F238E27FC236}">
                <a16:creationId xmlns:a16="http://schemas.microsoft.com/office/drawing/2014/main" id="{D7B8024A-EBAE-4003-860C-A81C8DEEA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79" y="949240"/>
            <a:ext cx="8171041" cy="50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314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4E14A9F-A73D-4F75-B7D2-2523DEFF88DF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ekran görüntüsü, kuş içeren bir resim&#10;&#10;Çok yüksek güvenilirlikle oluşturulmuş açıklama">
            <a:extLst>
              <a:ext uri="{FF2B5EF4-FFF2-40B4-BE49-F238E27FC236}">
                <a16:creationId xmlns:a16="http://schemas.microsoft.com/office/drawing/2014/main" id="{1615D2D4-4DBD-40E7-A703-9C27349D9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572" y="772464"/>
            <a:ext cx="7461594" cy="578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81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353945E-82AC-471D-B0F7-88F3C9D5BD14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>
            <a:extLst>
              <a:ext uri="{FF2B5EF4-FFF2-40B4-BE49-F238E27FC236}">
                <a16:creationId xmlns:a16="http://schemas.microsoft.com/office/drawing/2014/main" id="{E8EA6187-1D99-4DEA-9084-FE8B15021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572" y="790949"/>
            <a:ext cx="7461594" cy="57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18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B062DF9-04F9-47FA-A070-07CCE7588AC9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>
            <a:extLst>
              <a:ext uri="{FF2B5EF4-FFF2-40B4-BE49-F238E27FC236}">
                <a16:creationId xmlns:a16="http://schemas.microsoft.com/office/drawing/2014/main" id="{C00573EA-5A52-457C-A5D0-6B1CC372E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56" y="993453"/>
            <a:ext cx="7810687" cy="476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653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C1BB89-1706-4F34-8384-957EDE7B7D96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>
            <a:extLst>
              <a:ext uri="{FF2B5EF4-FFF2-40B4-BE49-F238E27FC236}">
                <a16:creationId xmlns:a16="http://schemas.microsoft.com/office/drawing/2014/main" id="{748D8823-29D4-447C-A102-A362395A8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617" y="773940"/>
            <a:ext cx="7371505" cy="578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498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A88FE97-1059-4305-BB6B-B075F358FE31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saat içeren bir resim&#10;&#10;Çok yüksek güvenilirlikle oluşturulmuş açıklama">
            <a:extLst>
              <a:ext uri="{FF2B5EF4-FFF2-40B4-BE49-F238E27FC236}">
                <a16:creationId xmlns:a16="http://schemas.microsoft.com/office/drawing/2014/main" id="{F9271ED9-70EC-44CA-8E28-21AD42696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740" y="836617"/>
            <a:ext cx="8137259" cy="575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57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5A73944-F4BC-4DDE-A21F-DF5BE0119F57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>
            <a:extLst>
              <a:ext uri="{FF2B5EF4-FFF2-40B4-BE49-F238E27FC236}">
                <a16:creationId xmlns:a16="http://schemas.microsoft.com/office/drawing/2014/main" id="{11EBDAD5-817F-45C6-889C-FA36AA4BE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39" y="752237"/>
            <a:ext cx="7731860" cy="587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186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3F4611C-DE8A-4646-B650-0D8FA51C9A1B}"/>
              </a:ext>
            </a:extLst>
          </p:cNvPr>
          <p:cNvSpPr txBox="1"/>
          <p:nvPr/>
        </p:nvSpPr>
        <p:spPr>
          <a:xfrm>
            <a:off x="959445" y="711700"/>
            <a:ext cx="4612539" cy="25648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8100">
              <a:spcBef>
                <a:spcPts val="580"/>
              </a:spcBef>
              <a:spcAft>
                <a:spcPts val="0"/>
              </a:spcAft>
            </a:pPr>
            <a:r>
              <a:rPr lang="en-US" sz="2400">
                <a:latin typeface="Calibri"/>
                <a:cs typeface="Calibri"/>
              </a:rPr>
              <a:t>Problem karmaşıklığı 2</a:t>
            </a:r>
            <a:r>
              <a:rPr lang="en-US" sz="2400" baseline="30000">
                <a:latin typeface="Calibri"/>
                <a:cs typeface="Calibri"/>
              </a:rPr>
              <a:t>n</a:t>
            </a:r>
            <a:endParaRPr lang="en-US" sz="2400">
              <a:cs typeface="Arial"/>
            </a:endParaRPr>
          </a:p>
          <a:p>
            <a:pPr marL="38100">
              <a:spcBef>
                <a:spcPts val="480"/>
              </a:spcBef>
              <a:spcAft>
                <a:spcPts val="0"/>
              </a:spcAft>
            </a:pPr>
            <a:r>
              <a:rPr lang="en-US" sz="2400">
                <a:solidFill>
                  <a:srgbClr val="93C500"/>
                </a:solidFill>
                <a:latin typeface="Wingdings 2"/>
                <a:cs typeface="Arial"/>
                <a:sym typeface="Wingdings 2"/>
              </a:rPr>
              <a:t></a:t>
            </a:r>
            <a:r>
              <a:rPr lang="en-US" sz="2400" dirty="0">
                <a:solidFill>
                  <a:srgbClr val="93C500"/>
                </a:solidFill>
                <a:latin typeface="Times New Roman"/>
                <a:cs typeface="Times New Roman"/>
              </a:rPr>
              <a:t> </a:t>
            </a:r>
            <a:r>
              <a:rPr lang="en-US" sz="2400">
                <a:latin typeface="Calibri"/>
                <a:cs typeface="Calibri"/>
              </a:rPr>
              <a:t>64 altın disk</a:t>
            </a:r>
            <a:endParaRPr lang="en-US" sz="2400">
              <a:cs typeface="Arial"/>
            </a:endParaRPr>
          </a:p>
          <a:p>
            <a:pPr marL="38100">
              <a:spcBef>
                <a:spcPts val="480"/>
              </a:spcBef>
              <a:spcAft>
                <a:spcPts val="0"/>
              </a:spcAft>
            </a:pPr>
            <a:r>
              <a:rPr lang="en-US" sz="2400">
                <a:solidFill>
                  <a:srgbClr val="93C500"/>
                </a:solidFill>
                <a:latin typeface="Wingdings 2"/>
                <a:cs typeface="Arial"/>
                <a:sym typeface="Wingdings 2"/>
              </a:rPr>
              <a:t></a:t>
            </a:r>
            <a:r>
              <a:rPr lang="en-US" sz="2400" dirty="0">
                <a:solidFill>
                  <a:srgbClr val="93C500"/>
                </a:solidFill>
                <a:latin typeface="Times New Roman"/>
                <a:cs typeface="Times New Roman"/>
              </a:rPr>
              <a:t> </a:t>
            </a:r>
            <a:r>
              <a:rPr lang="en-US" sz="2400">
                <a:latin typeface="Calibri"/>
                <a:cs typeface="Calibri"/>
              </a:rPr>
              <a:t>1 taşıma işlemi 1 saniye sürsün:</a:t>
            </a:r>
            <a:endParaRPr lang="en-US" sz="2400">
              <a:cs typeface="Arial"/>
            </a:endParaRPr>
          </a:p>
          <a:p>
            <a:pPr marL="38100">
              <a:spcBef>
                <a:spcPts val="480"/>
              </a:spcBef>
              <a:spcAft>
                <a:spcPts val="0"/>
              </a:spcAft>
            </a:pPr>
            <a:r>
              <a:rPr lang="en-US" sz="2400">
                <a:solidFill>
                  <a:srgbClr val="93C500"/>
                </a:solidFill>
                <a:latin typeface="Wingdings 2"/>
                <a:cs typeface="Arial"/>
                <a:sym typeface="Wingdings 2"/>
              </a:rPr>
              <a:t></a:t>
            </a:r>
            <a:r>
              <a:rPr lang="en-US" sz="2400" dirty="0">
                <a:solidFill>
                  <a:srgbClr val="93C500"/>
                </a:solidFill>
                <a:latin typeface="Times New Roman"/>
                <a:cs typeface="Times New Roman"/>
              </a:rPr>
              <a:t> </a:t>
            </a:r>
            <a:r>
              <a:rPr lang="en-US" sz="2400">
                <a:latin typeface="Calibri"/>
                <a:cs typeface="Calibri"/>
              </a:rPr>
              <a:t>18446744073709551616 sn</a:t>
            </a:r>
            <a:endParaRPr lang="en-US" sz="2400">
              <a:cs typeface="Arial"/>
            </a:endParaRPr>
          </a:p>
          <a:p>
            <a:pPr marL="38100">
              <a:spcBef>
                <a:spcPts val="480"/>
              </a:spcBef>
              <a:spcAft>
                <a:spcPts val="0"/>
              </a:spcAft>
            </a:pPr>
            <a:r>
              <a:rPr lang="en-US" sz="2400">
                <a:solidFill>
                  <a:srgbClr val="93C500"/>
                </a:solidFill>
                <a:latin typeface="Wingdings 2"/>
                <a:cs typeface="Arial"/>
                <a:sym typeface="Wingdings 2"/>
              </a:rPr>
              <a:t></a:t>
            </a:r>
            <a:r>
              <a:rPr lang="en-US" sz="2400" dirty="0">
                <a:solidFill>
                  <a:srgbClr val="93C500"/>
                </a:solidFill>
                <a:latin typeface="Times New Roman"/>
                <a:cs typeface="Times New Roman"/>
              </a:rPr>
              <a:t> </a:t>
            </a:r>
            <a:r>
              <a:rPr lang="en-US" sz="2400">
                <a:latin typeface="Calibri"/>
                <a:cs typeface="Calibri"/>
              </a:rPr>
              <a:t>593.066.617.596,15 yıl</a:t>
            </a:r>
            <a:endParaRPr lang="en-US" sz="2400">
              <a:cs typeface="Arial"/>
            </a:endParaRPr>
          </a:p>
          <a:p>
            <a:pPr algn="l"/>
            <a:endParaRPr lang="tr-TR" sz="24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4329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56DD15B-CF97-46A9-A301-3598150DB71A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A70395FB-9424-479D-B19A-B3456485F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51" y="556109"/>
            <a:ext cx="7934559" cy="619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302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9D9C70E-CB4C-4AFB-8E60-FEE0B06B5C4E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893F1CE7-6A56-43F8-86F4-E78C20185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9" y="869200"/>
            <a:ext cx="7968342" cy="577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050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BBE0C3-98E9-423D-93D3-4EDE70D81CB9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kuş içeren bir resim&#10;&#10;Çok yüksek güvenilirlikle oluşturulmuş açıklama">
            <a:extLst>
              <a:ext uri="{FF2B5EF4-FFF2-40B4-BE49-F238E27FC236}">
                <a16:creationId xmlns:a16="http://schemas.microsoft.com/office/drawing/2014/main" id="{1274BED7-DC9B-4A20-B77A-7B218C15E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45" y="904756"/>
            <a:ext cx="7641771" cy="554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584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5006610-3AC9-4997-92C4-D1906C008201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266146C1-6787-4A2B-B3F6-22D4B866B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957" y="989466"/>
            <a:ext cx="8216086" cy="536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143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ers notları\Güz\Teknoloji\Veri Yapıları\queue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6912768" cy="2846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413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Dikdörtgen 3">
            <a:extLst>
              <a:ext uri="{FF2B5EF4-FFF2-40B4-BE49-F238E27FC236}">
                <a16:creationId xmlns:a16="http://schemas.microsoft.com/office/drawing/2014/main" id="{D6F7A048-571C-4539-A70B-211D79237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1741488"/>
            <a:ext cx="8207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Arial"/>
              <a:buChar char="•"/>
            </a:pPr>
            <a:endParaRPr lang="tr-TR" altLang="tr-TR" dirty="0">
              <a:ea typeface="Tahoma"/>
            </a:endParaRPr>
          </a:p>
        </p:txBody>
      </p:sp>
      <p:pic>
        <p:nvPicPr>
          <p:cNvPr id="2" name="Resim 2" descr="nesne içeren bir resim&#10;&#10;Çok yüksek güvenilirlikle oluşturulmuş açıklama">
            <a:extLst>
              <a:ext uri="{FF2B5EF4-FFF2-40B4-BE49-F238E27FC236}">
                <a16:creationId xmlns:a16="http://schemas.microsoft.com/office/drawing/2014/main" id="{FCCA737E-C55A-421A-9BB3-5C99C7A32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454" y="2111325"/>
            <a:ext cx="5828736" cy="254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946218"/>
      </p:ext>
    </p:extLst>
  </p:cSld>
  <p:clrMapOvr>
    <a:masterClrMapping/>
  </p:clrMapOvr>
  <p:transition>
    <p:comb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3" name="Resim 3" descr="metin içeren bir resim&#10;&#10;Çok yüksek güvenilirlikle oluşturulmuş açıklama">
            <a:extLst>
              <a:ext uri="{FF2B5EF4-FFF2-40B4-BE49-F238E27FC236}">
                <a16:creationId xmlns:a16="http://schemas.microsoft.com/office/drawing/2014/main" id="{A3F55FF1-7700-45BC-ABFE-BE3C76279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109" y="1911272"/>
            <a:ext cx="6110264" cy="479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672900"/>
      </p:ext>
    </p:extLst>
  </p:cSld>
  <p:clrMapOvr>
    <a:masterClrMapping/>
  </p:clrMapOvr>
  <p:transition>
    <p:comb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2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9AA85FA6-7F03-4962-8950-EF3164002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272" y="2150373"/>
            <a:ext cx="7337722" cy="453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849226"/>
      </p:ext>
    </p:extLst>
  </p:cSld>
  <p:clrMapOvr>
    <a:masterClrMapping/>
  </p:clrMapOvr>
  <p:transition>
    <p:comb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2" name="Resim 3" descr="metin, harita içeren bir resim&#10;&#10;Çok yüksek güvenilirlikle oluşturulmuş açıklama">
            <a:extLst>
              <a:ext uri="{FF2B5EF4-FFF2-40B4-BE49-F238E27FC236}">
                <a16:creationId xmlns:a16="http://schemas.microsoft.com/office/drawing/2014/main" id="{F209926B-0589-4957-B5DF-6CEB83FD6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63" y="1489947"/>
            <a:ext cx="8576441" cy="3900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949689"/>
      </p:ext>
    </p:extLst>
  </p:cSld>
  <p:clrMapOvr>
    <a:masterClrMapping/>
  </p:clrMapOvr>
  <p:transition>
    <p:comb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2" name="Resim 2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7F6E1CFE-DD2E-44A2-9DDD-0E126394B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662" y="1215558"/>
            <a:ext cx="7326461" cy="544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751449"/>
      </p:ext>
    </p:extLst>
  </p:cSld>
  <p:clrMapOvr>
    <a:masterClrMapping/>
  </p:clrMapOvr>
  <p:transition>
    <p:comb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2" name="Resim 3" descr="metin, harita içeren bir resim&#10;&#10;Çok yüksek güvenilirlikle oluşturulmuş açıklama">
            <a:extLst>
              <a:ext uri="{FF2B5EF4-FFF2-40B4-BE49-F238E27FC236}">
                <a16:creationId xmlns:a16="http://schemas.microsoft.com/office/drawing/2014/main" id="{2E83C9E9-D7CC-4226-AB2C-6040ECC4C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78" y="1209065"/>
            <a:ext cx="7157544" cy="490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416423"/>
      </p:ext>
    </p:extLst>
  </p:cSld>
  <p:clrMapOvr>
    <a:masterClrMapping/>
  </p:clrMapOvr>
  <p:transition>
    <p:comb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3" name="Resim 3" descr="saat, nesne içeren bir resim&#10;&#10;Çok yüksek güvenilirlikle oluşturulmuş açıklama">
            <a:extLst>
              <a:ext uri="{FF2B5EF4-FFF2-40B4-BE49-F238E27FC236}">
                <a16:creationId xmlns:a16="http://schemas.microsoft.com/office/drawing/2014/main" id="{357FCAA4-BA24-46C3-A8D8-8BD704415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193" y="2192927"/>
            <a:ext cx="6020175" cy="25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927569"/>
      </p:ext>
    </p:extLst>
  </p:cSld>
  <p:clrMapOvr>
    <a:masterClrMapping/>
  </p:clrMapOvr>
  <p:transition>
    <p:comb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899592" y="1124744"/>
            <a:ext cx="7409464" cy="52937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Java </a:t>
            </a:r>
            <a:r>
              <a:rPr lang="tr-TR" sz="3200" b="1" dirty="0" err="1">
                <a:solidFill>
                  <a:srgbClr val="FF0000"/>
                </a:solidFill>
              </a:rPr>
              <a:t>Stack</a:t>
            </a:r>
            <a:r>
              <a:rPr lang="tr-TR" sz="3200" b="1" dirty="0">
                <a:solidFill>
                  <a:srgbClr val="FF0000"/>
                </a:solidFill>
              </a:rPr>
              <a:t> Kullanımı</a:t>
            </a:r>
          </a:p>
          <a:p>
            <a:endParaRPr lang="tr-TR" dirty="0"/>
          </a:p>
          <a:p>
            <a:r>
              <a:rPr lang="tr-TR" b="1" dirty="0" err="1">
                <a:solidFill>
                  <a:srgbClr val="FF0000"/>
                </a:solidFill>
              </a:rPr>
              <a:t>Stack</a:t>
            </a:r>
            <a:r>
              <a:rPr lang="tr-TR" b="1" dirty="0">
                <a:solidFill>
                  <a:srgbClr val="FF0000"/>
                </a:solidFill>
              </a:rPr>
              <a:t> Metotları:</a:t>
            </a:r>
          </a:p>
          <a:p>
            <a:endParaRPr lang="tr-TR" b="1" dirty="0"/>
          </a:p>
          <a:p>
            <a:r>
              <a:rPr lang="tr-TR" b="1" i="1" dirty="0" err="1"/>
              <a:t>import</a:t>
            </a:r>
            <a:r>
              <a:rPr lang="tr-TR" b="1" i="1" dirty="0"/>
              <a:t> </a:t>
            </a:r>
            <a:r>
              <a:rPr lang="tr-TR" b="1" i="1" dirty="0" err="1"/>
              <a:t>java.util</a:t>
            </a:r>
            <a:r>
              <a:rPr lang="tr-TR" b="1" i="1" dirty="0"/>
              <a:t>.*;</a:t>
            </a:r>
            <a:endParaRPr lang="tr-TR" b="1" dirty="0"/>
          </a:p>
          <a:p>
            <a:endParaRPr lang="tr-TR" b="1" dirty="0"/>
          </a:p>
          <a:p>
            <a:r>
              <a:rPr lang="tr-TR" b="1" dirty="0" err="1"/>
              <a:t>push</a:t>
            </a:r>
            <a:r>
              <a:rPr lang="tr-TR" b="1" dirty="0"/>
              <a:t>(değer) :</a:t>
            </a:r>
            <a:r>
              <a:rPr lang="tr-TR" dirty="0"/>
              <a:t> Parametre olarak alınan değeri </a:t>
            </a:r>
            <a:r>
              <a:rPr lang="tr-TR" dirty="0" err="1"/>
              <a:t>stack</a:t>
            </a:r>
            <a:r>
              <a:rPr lang="tr-TR" dirty="0"/>
              <a:t> içine atar.</a:t>
            </a:r>
          </a:p>
          <a:p>
            <a:r>
              <a:rPr lang="tr-TR" b="1" dirty="0"/>
              <a:t>pop() :</a:t>
            </a:r>
            <a:r>
              <a:rPr lang="tr-TR" dirty="0"/>
              <a:t> </a:t>
            </a:r>
            <a:r>
              <a:rPr lang="tr-TR" dirty="0" err="1"/>
              <a:t>Stack'te</a:t>
            </a:r>
            <a:r>
              <a:rPr lang="tr-TR" dirty="0"/>
              <a:t> en üstteki elemanı döndürür ve </a:t>
            </a:r>
            <a:r>
              <a:rPr lang="tr-TR" dirty="0" err="1"/>
              <a:t>stack</a:t>
            </a:r>
            <a:r>
              <a:rPr lang="tr-TR" dirty="0"/>
              <a:t> içerisinden siler.</a:t>
            </a:r>
          </a:p>
          <a:p>
            <a:r>
              <a:rPr lang="tr-TR" b="1" dirty="0" err="1"/>
              <a:t>peek</a:t>
            </a:r>
            <a:r>
              <a:rPr lang="tr-TR" b="1" dirty="0"/>
              <a:t>() :</a:t>
            </a:r>
            <a:r>
              <a:rPr lang="tr-TR" dirty="0"/>
              <a:t> </a:t>
            </a:r>
            <a:r>
              <a:rPr lang="tr-TR" dirty="0" err="1"/>
              <a:t>Stack'te</a:t>
            </a:r>
            <a:r>
              <a:rPr lang="tr-TR" dirty="0"/>
              <a:t> en üstteki elemanı döndürür. (</a:t>
            </a:r>
            <a:r>
              <a:rPr lang="tr-TR" dirty="0" err="1"/>
              <a:t>Stack</a:t>
            </a:r>
            <a:r>
              <a:rPr lang="tr-TR" dirty="0"/>
              <a:t> içinden silinmez.)</a:t>
            </a:r>
          </a:p>
          <a:p>
            <a:r>
              <a:rPr lang="tr-TR" b="1" dirty="0"/>
              <a:t>size() :</a:t>
            </a:r>
            <a:r>
              <a:rPr lang="tr-TR" dirty="0"/>
              <a:t> </a:t>
            </a:r>
            <a:r>
              <a:rPr lang="tr-TR" dirty="0" err="1"/>
              <a:t>Stack</a:t>
            </a:r>
            <a:r>
              <a:rPr lang="tr-TR" dirty="0"/>
              <a:t> eleman sayısını döndürür.</a:t>
            </a:r>
          </a:p>
          <a:p>
            <a:r>
              <a:rPr lang="tr-TR" b="1" dirty="0" err="1"/>
              <a:t>isEmpty</a:t>
            </a:r>
            <a:r>
              <a:rPr lang="tr-TR" b="1" dirty="0"/>
              <a:t>() :</a:t>
            </a:r>
            <a:r>
              <a:rPr lang="tr-TR" dirty="0"/>
              <a:t> </a:t>
            </a:r>
            <a:r>
              <a:rPr lang="tr-TR" dirty="0" err="1"/>
              <a:t>Stack</a:t>
            </a:r>
            <a:r>
              <a:rPr lang="tr-TR" dirty="0"/>
              <a:t> boş ise TRUE, dolu ise FALSE döndürür.</a:t>
            </a:r>
          </a:p>
          <a:p>
            <a:endParaRPr lang="tr-TR" dirty="0"/>
          </a:p>
          <a:p>
            <a:r>
              <a:rPr lang="tr-TR" dirty="0"/>
              <a:t>Kullanımı:</a:t>
            </a:r>
          </a:p>
          <a:p>
            <a:endParaRPr lang="tr-TR" dirty="0"/>
          </a:p>
          <a:p>
            <a:r>
              <a:rPr lang="tr-TR" dirty="0" err="1"/>
              <a:t>Stack</a:t>
            </a:r>
            <a:r>
              <a:rPr lang="tr-TR" dirty="0"/>
              <a:t> </a:t>
            </a:r>
            <a:r>
              <a:rPr lang="tr-TR" dirty="0" err="1"/>
              <a:t>yigin</a:t>
            </a:r>
            <a:r>
              <a:rPr lang="tr-TR" dirty="0"/>
              <a:t>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Stack</a:t>
            </a:r>
            <a:r>
              <a:rPr lang="tr-TR" dirty="0"/>
              <a:t>();</a:t>
            </a:r>
          </a:p>
          <a:p>
            <a:endParaRPr lang="tr-TR" dirty="0"/>
          </a:p>
          <a:p>
            <a:r>
              <a:rPr lang="tr-TR" dirty="0" err="1"/>
              <a:t>Stack</a:t>
            </a:r>
            <a:r>
              <a:rPr lang="tr-TR" dirty="0"/>
              <a:t>&lt;</a:t>
            </a:r>
            <a:r>
              <a:rPr lang="tr-TR" dirty="0" err="1"/>
              <a:t>Integer</a:t>
            </a:r>
            <a:r>
              <a:rPr lang="tr-TR" dirty="0"/>
              <a:t>&gt; </a:t>
            </a:r>
            <a:r>
              <a:rPr lang="tr-TR" dirty="0" err="1"/>
              <a:t>yigin</a:t>
            </a:r>
            <a:r>
              <a:rPr lang="tr-TR" dirty="0"/>
              <a:t>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Stack</a:t>
            </a:r>
            <a:r>
              <a:rPr lang="tr-TR" dirty="0"/>
              <a:t>&lt;</a:t>
            </a:r>
            <a:r>
              <a:rPr lang="tr-TR" dirty="0" err="1"/>
              <a:t>Integer</a:t>
            </a:r>
            <a:r>
              <a:rPr lang="tr-TR" dirty="0"/>
              <a:t>&gt;();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23011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115616" y="1124744"/>
            <a:ext cx="684076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Java </a:t>
            </a:r>
            <a:r>
              <a:rPr lang="tr-TR" sz="3200" b="1" dirty="0" err="1">
                <a:solidFill>
                  <a:srgbClr val="FF0000"/>
                </a:solidFill>
              </a:rPr>
              <a:t>Stack</a:t>
            </a:r>
            <a:r>
              <a:rPr lang="tr-TR" sz="3200" b="1" dirty="0">
                <a:solidFill>
                  <a:srgbClr val="FF0000"/>
                </a:solidFill>
              </a:rPr>
              <a:t> Örneği-1</a:t>
            </a:r>
          </a:p>
          <a:p>
            <a:endParaRPr lang="tr-TR" b="1" dirty="0"/>
          </a:p>
          <a:p>
            <a:r>
              <a:rPr lang="tr-TR" dirty="0" err="1"/>
              <a:t>package</a:t>
            </a:r>
            <a:r>
              <a:rPr lang="tr-TR" dirty="0"/>
              <a:t> javastack1;</a:t>
            </a:r>
          </a:p>
          <a:p>
            <a:r>
              <a:rPr lang="tr-TR" dirty="0" err="1"/>
              <a:t>import</a:t>
            </a:r>
            <a:r>
              <a:rPr lang="tr-TR" dirty="0"/>
              <a:t> </a:t>
            </a:r>
            <a:r>
              <a:rPr lang="tr-TR" dirty="0" err="1"/>
              <a:t>java.util</a:t>
            </a:r>
            <a:r>
              <a:rPr lang="tr-TR" dirty="0"/>
              <a:t>.*;</a:t>
            </a:r>
          </a:p>
          <a:p>
            <a:endParaRPr lang="tr-TR" dirty="0"/>
          </a:p>
          <a:p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class</a:t>
            </a:r>
            <a:r>
              <a:rPr lang="tr-TR" dirty="0"/>
              <a:t> JavaStack1 {</a:t>
            </a:r>
          </a:p>
          <a:p>
            <a:endParaRPr lang="tr-TR" dirty="0"/>
          </a:p>
          <a:p>
            <a:r>
              <a:rPr lang="tr-TR" dirty="0"/>
              <a:t>    </a:t>
            </a:r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static</a:t>
            </a:r>
            <a:r>
              <a:rPr lang="tr-TR" dirty="0"/>
              <a:t> </a:t>
            </a:r>
            <a:r>
              <a:rPr lang="tr-TR" dirty="0" err="1"/>
              <a:t>void</a:t>
            </a:r>
            <a:r>
              <a:rPr lang="tr-TR" dirty="0"/>
              <a:t> main(</a:t>
            </a:r>
            <a:r>
              <a:rPr lang="tr-TR" dirty="0" err="1"/>
              <a:t>String</a:t>
            </a:r>
            <a:r>
              <a:rPr lang="tr-TR" dirty="0"/>
              <a:t>[] </a:t>
            </a:r>
            <a:r>
              <a:rPr lang="tr-TR" dirty="0" err="1"/>
              <a:t>args</a:t>
            </a:r>
            <a:r>
              <a:rPr lang="tr-TR" dirty="0"/>
              <a:t>) {</a:t>
            </a:r>
          </a:p>
          <a:p>
            <a:r>
              <a:rPr lang="tr-TR" dirty="0"/>
              <a:t>        </a:t>
            </a:r>
            <a:r>
              <a:rPr lang="tr-TR" dirty="0" err="1"/>
              <a:t>Stack</a:t>
            </a:r>
            <a:r>
              <a:rPr lang="tr-TR" dirty="0"/>
              <a:t> </a:t>
            </a:r>
            <a:r>
              <a:rPr lang="tr-TR" dirty="0" err="1"/>
              <a:t>yigin</a:t>
            </a:r>
            <a:r>
              <a:rPr lang="tr-TR" dirty="0"/>
              <a:t>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Stack</a:t>
            </a:r>
            <a:r>
              <a:rPr lang="tr-TR" dirty="0"/>
              <a:t>();</a:t>
            </a:r>
          </a:p>
          <a:p>
            <a:r>
              <a:rPr lang="tr-TR" dirty="0"/>
              <a:t>        </a:t>
            </a:r>
            <a:r>
              <a:rPr lang="tr-TR" dirty="0" err="1"/>
              <a:t>yigin.push</a:t>
            </a:r>
            <a:r>
              <a:rPr lang="tr-TR" dirty="0"/>
              <a:t>(10); </a:t>
            </a:r>
          </a:p>
          <a:p>
            <a:r>
              <a:rPr lang="tr-TR" dirty="0"/>
              <a:t>        </a:t>
            </a:r>
            <a:r>
              <a:rPr lang="tr-TR" dirty="0" err="1"/>
              <a:t>yigin.push</a:t>
            </a:r>
            <a:r>
              <a:rPr lang="tr-TR" dirty="0"/>
              <a:t>(20); </a:t>
            </a:r>
          </a:p>
          <a:p>
            <a:r>
              <a:rPr lang="tr-TR" dirty="0"/>
              <a:t>        </a:t>
            </a:r>
          </a:p>
          <a:p>
            <a:r>
              <a:rPr lang="tr-TR" dirty="0"/>
              <a:t>        </a:t>
            </a:r>
            <a:r>
              <a:rPr lang="tr-TR" dirty="0" err="1"/>
              <a:t>while</a:t>
            </a:r>
            <a:r>
              <a:rPr lang="tr-TR" dirty="0"/>
              <a:t>(!</a:t>
            </a:r>
            <a:r>
              <a:rPr lang="tr-TR" dirty="0" err="1"/>
              <a:t>yigin.isEmpty</a:t>
            </a:r>
            <a:r>
              <a:rPr lang="tr-TR" dirty="0"/>
              <a:t>()) </a:t>
            </a:r>
          </a:p>
          <a:p>
            <a:r>
              <a:rPr lang="tr-TR" dirty="0"/>
              <a:t>        {</a:t>
            </a:r>
          </a:p>
          <a:p>
            <a:r>
              <a:rPr lang="tr-TR" dirty="0"/>
              <a:t>            </a:t>
            </a:r>
            <a:r>
              <a:rPr lang="tr-TR" dirty="0" err="1"/>
              <a:t>System.out.println</a:t>
            </a:r>
            <a:r>
              <a:rPr lang="tr-TR" dirty="0"/>
              <a:t>(</a:t>
            </a:r>
            <a:r>
              <a:rPr lang="tr-TR" dirty="0" err="1"/>
              <a:t>yigin.pop</a:t>
            </a:r>
            <a:r>
              <a:rPr lang="tr-TR" dirty="0"/>
              <a:t>()); </a:t>
            </a:r>
          </a:p>
          <a:p>
            <a:r>
              <a:rPr lang="tr-TR" dirty="0"/>
              <a:t>        }</a:t>
            </a:r>
          </a:p>
          <a:p>
            <a:r>
              <a:rPr lang="tr-TR" dirty="0"/>
              <a:t>        </a:t>
            </a:r>
          </a:p>
          <a:p>
            <a:r>
              <a:rPr lang="tr-TR" dirty="0"/>
              <a:t>    }</a:t>
            </a:r>
          </a:p>
          <a:p>
            <a:r>
              <a:rPr lang="tr-TR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523899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115616" y="672073"/>
            <a:ext cx="6840760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Java </a:t>
            </a:r>
            <a:r>
              <a:rPr lang="tr-TR" b="1" dirty="0" err="1">
                <a:solidFill>
                  <a:srgbClr val="FF0000"/>
                </a:solidFill>
              </a:rPr>
              <a:t>Stack</a:t>
            </a:r>
            <a:r>
              <a:rPr lang="tr-TR" b="1" dirty="0">
                <a:solidFill>
                  <a:srgbClr val="FF0000"/>
                </a:solidFill>
              </a:rPr>
              <a:t> Örneği-2</a:t>
            </a:r>
          </a:p>
          <a:p>
            <a:endParaRPr lang="tr-TR" sz="1100" b="1" dirty="0"/>
          </a:p>
          <a:p>
            <a:r>
              <a:rPr lang="tr-TR" sz="1400" dirty="0" err="1"/>
              <a:t>package</a:t>
            </a:r>
            <a:r>
              <a:rPr lang="tr-TR" sz="1400" dirty="0"/>
              <a:t> javastack2;</a:t>
            </a:r>
          </a:p>
          <a:p>
            <a:r>
              <a:rPr lang="tr-TR" sz="1400" dirty="0" err="1"/>
              <a:t>import</a:t>
            </a:r>
            <a:r>
              <a:rPr lang="tr-TR" sz="1400" dirty="0"/>
              <a:t> </a:t>
            </a:r>
            <a:r>
              <a:rPr lang="tr-TR" sz="1400" dirty="0" err="1"/>
              <a:t>java.util</a:t>
            </a:r>
            <a:r>
              <a:rPr lang="tr-TR" sz="1400" dirty="0"/>
              <a:t>.*;</a:t>
            </a:r>
          </a:p>
          <a:p>
            <a:endParaRPr lang="tr-TR" sz="1400" dirty="0"/>
          </a:p>
          <a:p>
            <a:r>
              <a:rPr lang="tr-TR" sz="1400" dirty="0" err="1"/>
              <a:t>public</a:t>
            </a:r>
            <a:r>
              <a:rPr lang="tr-TR" sz="1400" dirty="0"/>
              <a:t> </a:t>
            </a:r>
            <a:r>
              <a:rPr lang="tr-TR" sz="1400" dirty="0" err="1"/>
              <a:t>class</a:t>
            </a:r>
            <a:r>
              <a:rPr lang="tr-TR" sz="1400" dirty="0"/>
              <a:t> JavaStack2 {</a:t>
            </a:r>
          </a:p>
          <a:p>
            <a:endParaRPr lang="tr-TR" sz="1400" dirty="0"/>
          </a:p>
          <a:p>
            <a:r>
              <a:rPr lang="tr-TR" sz="1400" dirty="0"/>
              <a:t>    </a:t>
            </a:r>
            <a:r>
              <a:rPr lang="tr-TR" sz="1400" dirty="0" err="1"/>
              <a:t>public</a:t>
            </a:r>
            <a:r>
              <a:rPr lang="tr-TR" sz="1400" dirty="0"/>
              <a:t> </a:t>
            </a:r>
            <a:r>
              <a:rPr lang="tr-TR" sz="1400" dirty="0" err="1"/>
              <a:t>static</a:t>
            </a:r>
            <a:r>
              <a:rPr lang="tr-TR" sz="1400" dirty="0"/>
              <a:t> </a:t>
            </a:r>
            <a:r>
              <a:rPr lang="tr-TR" sz="1400" dirty="0" err="1"/>
              <a:t>void</a:t>
            </a:r>
            <a:r>
              <a:rPr lang="tr-TR" sz="1400" dirty="0"/>
              <a:t> main(</a:t>
            </a:r>
            <a:r>
              <a:rPr lang="tr-TR" sz="1400" dirty="0" err="1"/>
              <a:t>String</a:t>
            </a:r>
            <a:r>
              <a:rPr lang="tr-TR" sz="1400" dirty="0"/>
              <a:t>[] </a:t>
            </a:r>
            <a:r>
              <a:rPr lang="tr-TR" sz="1400" dirty="0" err="1"/>
              <a:t>args</a:t>
            </a:r>
            <a:r>
              <a:rPr lang="tr-TR" sz="1400" dirty="0"/>
              <a:t>) {</a:t>
            </a:r>
          </a:p>
          <a:p>
            <a:r>
              <a:rPr lang="tr-TR" sz="1400" dirty="0"/>
              <a:t>    // </a:t>
            </a:r>
            <a:r>
              <a:rPr lang="tr-TR" sz="1400" dirty="0" err="1"/>
              <a:t>Default</a:t>
            </a:r>
            <a:r>
              <a:rPr lang="tr-TR" sz="1400" dirty="0"/>
              <a:t> </a:t>
            </a:r>
            <a:r>
              <a:rPr lang="tr-TR" sz="1400" dirty="0" err="1"/>
              <a:t>initialization</a:t>
            </a:r>
            <a:r>
              <a:rPr lang="tr-TR" sz="1400" dirty="0"/>
              <a:t> of </a:t>
            </a:r>
            <a:r>
              <a:rPr lang="tr-TR" sz="1400" dirty="0" err="1"/>
              <a:t>Stack</a:t>
            </a:r>
            <a:endParaRPr lang="tr-TR" sz="1400" dirty="0"/>
          </a:p>
          <a:p>
            <a:r>
              <a:rPr lang="tr-TR" sz="1400" dirty="0"/>
              <a:t>    </a:t>
            </a:r>
            <a:r>
              <a:rPr lang="tr-TR" sz="1400" dirty="0" err="1"/>
              <a:t>Stack</a:t>
            </a:r>
            <a:r>
              <a:rPr lang="tr-TR" sz="1400" dirty="0"/>
              <a:t> stack1 = </a:t>
            </a:r>
            <a:r>
              <a:rPr lang="tr-TR" sz="1400" dirty="0" err="1"/>
              <a:t>new</a:t>
            </a:r>
            <a:r>
              <a:rPr lang="tr-TR" sz="1400" dirty="0"/>
              <a:t> </a:t>
            </a:r>
            <a:r>
              <a:rPr lang="tr-TR" sz="1400" dirty="0" err="1"/>
              <a:t>Stack</a:t>
            </a:r>
            <a:r>
              <a:rPr lang="tr-TR" sz="1400" dirty="0"/>
              <a:t>();</a:t>
            </a:r>
          </a:p>
          <a:p>
            <a:endParaRPr lang="tr-TR" sz="1400" dirty="0"/>
          </a:p>
          <a:p>
            <a:r>
              <a:rPr lang="tr-TR" sz="1400" dirty="0"/>
              <a:t>    // </a:t>
            </a:r>
            <a:r>
              <a:rPr lang="tr-TR" sz="1400" dirty="0" err="1"/>
              <a:t>Initialization</a:t>
            </a:r>
            <a:r>
              <a:rPr lang="tr-TR" sz="1400" dirty="0"/>
              <a:t> of </a:t>
            </a:r>
            <a:r>
              <a:rPr lang="tr-TR" sz="1400" dirty="0" err="1"/>
              <a:t>Stack</a:t>
            </a:r>
            <a:r>
              <a:rPr lang="tr-TR" sz="1400" dirty="0"/>
              <a:t> </a:t>
            </a:r>
            <a:r>
              <a:rPr lang="tr-TR" sz="1400" dirty="0" err="1"/>
              <a:t>using</a:t>
            </a:r>
            <a:r>
              <a:rPr lang="tr-TR" sz="1400" dirty="0"/>
              <a:t> </a:t>
            </a:r>
            <a:r>
              <a:rPr lang="tr-TR" sz="1400" dirty="0" err="1"/>
              <a:t>Generics</a:t>
            </a:r>
            <a:endParaRPr lang="tr-TR" sz="1400" dirty="0"/>
          </a:p>
          <a:p>
            <a:r>
              <a:rPr lang="tr-TR" sz="1400" dirty="0"/>
              <a:t>    </a:t>
            </a:r>
            <a:r>
              <a:rPr lang="tr-TR" sz="1400" dirty="0" err="1"/>
              <a:t>Stack</a:t>
            </a:r>
            <a:r>
              <a:rPr lang="tr-TR" sz="1400" dirty="0"/>
              <a:t>&lt;</a:t>
            </a:r>
            <a:r>
              <a:rPr lang="tr-TR" sz="1400" dirty="0" err="1"/>
              <a:t>String</a:t>
            </a:r>
            <a:r>
              <a:rPr lang="tr-TR" sz="1400" dirty="0"/>
              <a:t>&gt; stack2 = </a:t>
            </a:r>
            <a:r>
              <a:rPr lang="tr-TR" sz="1400" dirty="0" err="1"/>
              <a:t>new</a:t>
            </a:r>
            <a:r>
              <a:rPr lang="tr-TR" sz="1400" dirty="0"/>
              <a:t> </a:t>
            </a:r>
            <a:r>
              <a:rPr lang="tr-TR" sz="1400" dirty="0" err="1"/>
              <a:t>Stack</a:t>
            </a:r>
            <a:r>
              <a:rPr lang="tr-TR" sz="1400" dirty="0"/>
              <a:t>&lt;</a:t>
            </a:r>
            <a:r>
              <a:rPr lang="tr-TR" sz="1400" dirty="0" err="1"/>
              <a:t>String</a:t>
            </a:r>
            <a:r>
              <a:rPr lang="tr-TR" sz="1400" dirty="0"/>
              <a:t>&gt;();</a:t>
            </a:r>
          </a:p>
          <a:p>
            <a:endParaRPr lang="tr-TR" sz="1400" dirty="0"/>
          </a:p>
          <a:p>
            <a:r>
              <a:rPr lang="tr-TR" sz="1400" dirty="0"/>
              <a:t>    stack1.push(5);</a:t>
            </a:r>
          </a:p>
          <a:p>
            <a:r>
              <a:rPr lang="tr-TR" sz="1400" dirty="0"/>
              <a:t>    stack1.push("Merhaba");</a:t>
            </a:r>
          </a:p>
          <a:p>
            <a:r>
              <a:rPr lang="tr-TR" sz="1400" dirty="0"/>
              <a:t>    stack1.push("Dünya");</a:t>
            </a:r>
          </a:p>
          <a:p>
            <a:endParaRPr lang="tr-TR" sz="1400" dirty="0"/>
          </a:p>
          <a:p>
            <a:r>
              <a:rPr lang="tr-TR" sz="1400" dirty="0"/>
              <a:t>    stack2.push("</a:t>
            </a:r>
            <a:r>
              <a:rPr lang="tr-TR" sz="1400" dirty="0" err="1"/>
              <a:t>Hello</a:t>
            </a:r>
            <a:r>
              <a:rPr lang="tr-TR" sz="1400" dirty="0"/>
              <a:t>");</a:t>
            </a:r>
          </a:p>
          <a:p>
            <a:r>
              <a:rPr lang="tr-TR" sz="1400" dirty="0"/>
              <a:t>    stack2.push("Merhaba");</a:t>
            </a:r>
          </a:p>
          <a:p>
            <a:r>
              <a:rPr lang="tr-TR" sz="1400" dirty="0"/>
              <a:t>    stack2.push("Dünya");</a:t>
            </a:r>
          </a:p>
          <a:p>
            <a:endParaRPr lang="tr-TR" sz="1400" dirty="0"/>
          </a:p>
          <a:p>
            <a:r>
              <a:rPr lang="tr-TR" sz="1400" dirty="0"/>
              <a:t>    </a:t>
            </a:r>
            <a:r>
              <a:rPr lang="tr-TR" sz="1400" dirty="0" err="1"/>
              <a:t>System.out.println</a:t>
            </a:r>
            <a:r>
              <a:rPr lang="tr-TR" sz="1400" dirty="0"/>
              <a:t>(stack1);</a:t>
            </a:r>
          </a:p>
          <a:p>
            <a:r>
              <a:rPr lang="tr-TR" sz="1400" dirty="0"/>
              <a:t>    </a:t>
            </a:r>
            <a:r>
              <a:rPr lang="tr-TR" sz="1400" dirty="0" err="1"/>
              <a:t>System.out.println</a:t>
            </a:r>
            <a:r>
              <a:rPr lang="tr-TR" sz="1400" dirty="0"/>
              <a:t>(stack2);</a:t>
            </a:r>
          </a:p>
          <a:p>
            <a:r>
              <a:rPr lang="tr-TR" sz="1400" dirty="0"/>
              <a:t>    }</a:t>
            </a:r>
          </a:p>
          <a:p>
            <a:r>
              <a:rPr lang="tr-TR" sz="1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78559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115616" y="672073"/>
            <a:ext cx="684076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Java </a:t>
            </a:r>
            <a:r>
              <a:rPr lang="tr-TR" b="1" dirty="0" err="1">
                <a:solidFill>
                  <a:srgbClr val="FF0000"/>
                </a:solidFill>
              </a:rPr>
              <a:t>Stack</a:t>
            </a:r>
            <a:r>
              <a:rPr lang="tr-TR" b="1" dirty="0">
                <a:solidFill>
                  <a:srgbClr val="FF0000"/>
                </a:solidFill>
              </a:rPr>
              <a:t> Örneği-3 (2 adet </a:t>
            </a:r>
            <a:r>
              <a:rPr lang="tr-TR" b="1" dirty="0" err="1">
                <a:solidFill>
                  <a:srgbClr val="FF0000"/>
                </a:solidFill>
              </a:rPr>
              <a:t>stack</a:t>
            </a:r>
            <a:r>
              <a:rPr lang="tr-TR" b="1" dirty="0">
                <a:solidFill>
                  <a:srgbClr val="FF0000"/>
                </a:solidFill>
              </a:rPr>
              <a:t> kullanarak Kuyruk gerçekleştirme)</a:t>
            </a:r>
            <a:endParaRPr lang="tr-TR" sz="1100" b="1" dirty="0"/>
          </a:p>
          <a:p>
            <a:r>
              <a:rPr lang="tr-TR" sz="1400" dirty="0" err="1"/>
              <a:t>package</a:t>
            </a:r>
            <a:r>
              <a:rPr lang="tr-TR" sz="1400" dirty="0"/>
              <a:t> javastack3;</a:t>
            </a:r>
          </a:p>
          <a:p>
            <a:r>
              <a:rPr lang="tr-TR" sz="1400" dirty="0" err="1"/>
              <a:t>import</a:t>
            </a:r>
            <a:r>
              <a:rPr lang="tr-TR" sz="1400" dirty="0"/>
              <a:t> </a:t>
            </a:r>
            <a:r>
              <a:rPr lang="tr-TR" sz="1400" dirty="0" err="1"/>
              <a:t>java.util</a:t>
            </a:r>
            <a:r>
              <a:rPr lang="tr-TR" sz="1400" dirty="0"/>
              <a:t>.*;</a:t>
            </a:r>
          </a:p>
          <a:p>
            <a:endParaRPr lang="tr-TR" sz="1400" dirty="0"/>
          </a:p>
          <a:p>
            <a:r>
              <a:rPr lang="tr-TR" sz="1400" dirty="0" err="1"/>
              <a:t>class</a:t>
            </a:r>
            <a:r>
              <a:rPr lang="tr-TR" sz="1400" dirty="0"/>
              <a:t> JavaStack3 {</a:t>
            </a:r>
          </a:p>
          <a:p>
            <a:r>
              <a:rPr lang="tr-TR" sz="1400" dirty="0" err="1"/>
              <a:t>static</a:t>
            </a:r>
            <a:r>
              <a:rPr lang="tr-TR" sz="1400" dirty="0"/>
              <a:t> </a:t>
            </a:r>
            <a:r>
              <a:rPr lang="tr-TR" sz="1400" dirty="0" err="1"/>
              <a:t>class</a:t>
            </a:r>
            <a:r>
              <a:rPr lang="tr-TR" sz="1400" dirty="0"/>
              <a:t> Queue</a:t>
            </a:r>
          </a:p>
          <a:p>
            <a:r>
              <a:rPr lang="tr-TR" sz="1400" dirty="0"/>
              <a:t>{	</a:t>
            </a:r>
            <a:r>
              <a:rPr lang="tr-TR" sz="1400" dirty="0" err="1"/>
              <a:t>static</a:t>
            </a:r>
            <a:r>
              <a:rPr lang="tr-TR" sz="1400" dirty="0"/>
              <a:t> </a:t>
            </a:r>
            <a:r>
              <a:rPr lang="tr-TR" sz="1400" dirty="0" err="1"/>
              <a:t>Stack</a:t>
            </a:r>
            <a:r>
              <a:rPr lang="tr-TR" sz="1400" dirty="0"/>
              <a:t>&lt;</a:t>
            </a:r>
            <a:r>
              <a:rPr lang="tr-TR" sz="1400" dirty="0" err="1"/>
              <a:t>Integer</a:t>
            </a:r>
            <a:r>
              <a:rPr lang="tr-TR" sz="1400" dirty="0"/>
              <a:t>&gt; s1 = </a:t>
            </a:r>
            <a:r>
              <a:rPr lang="tr-TR" sz="1400" dirty="0" err="1"/>
              <a:t>new</a:t>
            </a:r>
            <a:r>
              <a:rPr lang="tr-TR" sz="1400" dirty="0"/>
              <a:t> </a:t>
            </a:r>
            <a:r>
              <a:rPr lang="tr-TR" sz="1400" dirty="0" err="1"/>
              <a:t>Stack</a:t>
            </a:r>
            <a:r>
              <a:rPr lang="tr-TR" sz="1400" dirty="0"/>
              <a:t>&lt;</a:t>
            </a:r>
            <a:r>
              <a:rPr lang="tr-TR" sz="1400" dirty="0" err="1"/>
              <a:t>Integer</a:t>
            </a:r>
            <a:r>
              <a:rPr lang="tr-TR" sz="1400" dirty="0"/>
              <a:t>&gt;();</a:t>
            </a:r>
          </a:p>
          <a:p>
            <a:r>
              <a:rPr lang="tr-TR" sz="1400" dirty="0"/>
              <a:t>	</a:t>
            </a:r>
            <a:r>
              <a:rPr lang="tr-TR" sz="1400" dirty="0" err="1"/>
              <a:t>static</a:t>
            </a:r>
            <a:r>
              <a:rPr lang="tr-TR" sz="1400" dirty="0"/>
              <a:t> </a:t>
            </a:r>
            <a:r>
              <a:rPr lang="tr-TR" sz="1400" dirty="0" err="1"/>
              <a:t>Stack</a:t>
            </a:r>
            <a:r>
              <a:rPr lang="tr-TR" sz="1400" dirty="0"/>
              <a:t>&lt;</a:t>
            </a:r>
            <a:r>
              <a:rPr lang="tr-TR" sz="1400" dirty="0" err="1"/>
              <a:t>Integer</a:t>
            </a:r>
            <a:r>
              <a:rPr lang="tr-TR" sz="1400" dirty="0"/>
              <a:t>&gt; s2 = </a:t>
            </a:r>
            <a:r>
              <a:rPr lang="tr-TR" sz="1400" dirty="0" err="1"/>
              <a:t>new</a:t>
            </a:r>
            <a:r>
              <a:rPr lang="tr-TR" sz="1400" dirty="0"/>
              <a:t> </a:t>
            </a:r>
            <a:r>
              <a:rPr lang="tr-TR" sz="1400" dirty="0" err="1"/>
              <a:t>Stack</a:t>
            </a:r>
            <a:r>
              <a:rPr lang="tr-TR" sz="1400" dirty="0"/>
              <a:t>&lt;</a:t>
            </a:r>
            <a:r>
              <a:rPr lang="tr-TR" sz="1400" dirty="0" err="1"/>
              <a:t>Integer</a:t>
            </a:r>
            <a:r>
              <a:rPr lang="tr-TR" sz="1400" dirty="0"/>
              <a:t>&gt;();</a:t>
            </a:r>
          </a:p>
          <a:p>
            <a:endParaRPr lang="tr-TR" sz="1400" dirty="0"/>
          </a:p>
          <a:p>
            <a:r>
              <a:rPr lang="tr-TR" sz="1400" dirty="0"/>
              <a:t>	</a:t>
            </a:r>
            <a:r>
              <a:rPr lang="tr-TR" sz="1400" dirty="0" err="1"/>
              <a:t>static</a:t>
            </a:r>
            <a:r>
              <a:rPr lang="tr-TR" sz="1400" dirty="0"/>
              <a:t> </a:t>
            </a:r>
            <a:r>
              <a:rPr lang="tr-TR" sz="1400" dirty="0" err="1"/>
              <a:t>void</a:t>
            </a:r>
            <a:r>
              <a:rPr lang="tr-TR" sz="1400" dirty="0"/>
              <a:t> </a:t>
            </a:r>
            <a:r>
              <a:rPr lang="tr-TR" sz="1400" dirty="0" err="1"/>
              <a:t>enQueue</a:t>
            </a:r>
            <a:r>
              <a:rPr lang="tr-TR" sz="1400" dirty="0"/>
              <a:t>(</a:t>
            </a:r>
            <a:r>
              <a:rPr lang="tr-TR" sz="1400" dirty="0" err="1"/>
              <a:t>int</a:t>
            </a:r>
            <a:r>
              <a:rPr lang="tr-TR" sz="1400" dirty="0"/>
              <a:t> x)</a:t>
            </a:r>
          </a:p>
          <a:p>
            <a:r>
              <a:rPr lang="tr-TR" sz="1400" dirty="0"/>
              <a:t>	{</a:t>
            </a:r>
          </a:p>
          <a:p>
            <a:r>
              <a:rPr lang="tr-TR" sz="1400" dirty="0"/>
              <a:t>		// </a:t>
            </a:r>
            <a:r>
              <a:rPr lang="tr-TR" sz="1400" dirty="0" err="1"/>
              <a:t>Move</a:t>
            </a:r>
            <a:r>
              <a:rPr lang="tr-TR" sz="1400" dirty="0"/>
              <a:t> </a:t>
            </a:r>
            <a:r>
              <a:rPr lang="tr-TR" sz="1400" dirty="0" err="1"/>
              <a:t>all</a:t>
            </a:r>
            <a:r>
              <a:rPr lang="tr-TR" sz="1400" dirty="0"/>
              <a:t> </a:t>
            </a:r>
            <a:r>
              <a:rPr lang="tr-TR" sz="1400" dirty="0" err="1"/>
              <a:t>elements</a:t>
            </a:r>
            <a:r>
              <a:rPr lang="tr-TR" sz="1400" dirty="0"/>
              <a:t> </a:t>
            </a:r>
            <a:r>
              <a:rPr lang="tr-TR" sz="1400" dirty="0" err="1"/>
              <a:t>from</a:t>
            </a:r>
            <a:r>
              <a:rPr lang="tr-TR" sz="1400" dirty="0"/>
              <a:t> s1 </a:t>
            </a:r>
            <a:r>
              <a:rPr lang="tr-TR" sz="1400" dirty="0" err="1"/>
              <a:t>to</a:t>
            </a:r>
            <a:r>
              <a:rPr lang="tr-TR" sz="1400" dirty="0"/>
              <a:t> s2</a:t>
            </a:r>
          </a:p>
          <a:p>
            <a:r>
              <a:rPr lang="tr-TR" sz="1400" dirty="0"/>
              <a:t>		</a:t>
            </a:r>
            <a:r>
              <a:rPr lang="tr-TR" sz="1400" dirty="0" err="1"/>
              <a:t>while</a:t>
            </a:r>
            <a:r>
              <a:rPr lang="tr-TR" sz="1400" dirty="0"/>
              <a:t> (!s1.isEmpty())</a:t>
            </a:r>
          </a:p>
          <a:p>
            <a:r>
              <a:rPr lang="tr-TR" sz="1400" dirty="0"/>
              <a:t>		{</a:t>
            </a:r>
          </a:p>
          <a:p>
            <a:r>
              <a:rPr lang="tr-TR" sz="1400" dirty="0"/>
              <a:t>			s2.push(s1.pop());</a:t>
            </a:r>
          </a:p>
          <a:p>
            <a:r>
              <a:rPr lang="tr-TR" sz="1400" dirty="0"/>
              <a:t>		}</a:t>
            </a:r>
          </a:p>
          <a:p>
            <a:endParaRPr lang="tr-TR" sz="1400" dirty="0"/>
          </a:p>
          <a:p>
            <a:r>
              <a:rPr lang="tr-TR" sz="1400" dirty="0"/>
              <a:t>		// </a:t>
            </a:r>
            <a:r>
              <a:rPr lang="tr-TR" sz="1400" dirty="0" err="1"/>
              <a:t>Push</a:t>
            </a:r>
            <a:r>
              <a:rPr lang="tr-TR" sz="1400" dirty="0"/>
              <a:t> </a:t>
            </a:r>
            <a:r>
              <a:rPr lang="tr-TR" sz="1400" dirty="0" err="1"/>
              <a:t>item</a:t>
            </a:r>
            <a:r>
              <a:rPr lang="tr-TR" sz="1400" dirty="0"/>
              <a:t> </a:t>
            </a:r>
            <a:r>
              <a:rPr lang="tr-TR" sz="1400" dirty="0" err="1"/>
              <a:t>into</a:t>
            </a:r>
            <a:r>
              <a:rPr lang="tr-TR" sz="1400" dirty="0"/>
              <a:t> s1</a:t>
            </a:r>
          </a:p>
          <a:p>
            <a:r>
              <a:rPr lang="tr-TR" sz="1400" dirty="0"/>
              <a:t>		s1.push(x);</a:t>
            </a:r>
          </a:p>
          <a:p>
            <a:endParaRPr lang="tr-TR" sz="1400" dirty="0"/>
          </a:p>
          <a:p>
            <a:r>
              <a:rPr lang="tr-TR" sz="1400" dirty="0"/>
              <a:t>		// </a:t>
            </a:r>
            <a:r>
              <a:rPr lang="tr-TR" sz="1400" dirty="0" err="1"/>
              <a:t>Push</a:t>
            </a:r>
            <a:r>
              <a:rPr lang="tr-TR" sz="1400" dirty="0"/>
              <a:t> </a:t>
            </a:r>
            <a:r>
              <a:rPr lang="tr-TR" sz="1400" dirty="0" err="1"/>
              <a:t>everything</a:t>
            </a:r>
            <a:r>
              <a:rPr lang="tr-TR" sz="1400" dirty="0"/>
              <a:t> </a:t>
            </a:r>
            <a:r>
              <a:rPr lang="tr-TR" sz="1400" dirty="0" err="1"/>
              <a:t>back</a:t>
            </a:r>
            <a:r>
              <a:rPr lang="tr-TR" sz="1400" dirty="0"/>
              <a:t> </a:t>
            </a:r>
            <a:r>
              <a:rPr lang="tr-TR" sz="1400" dirty="0" err="1"/>
              <a:t>to</a:t>
            </a:r>
            <a:r>
              <a:rPr lang="tr-TR" sz="1400" dirty="0"/>
              <a:t> s1</a:t>
            </a:r>
          </a:p>
          <a:p>
            <a:r>
              <a:rPr lang="tr-TR" sz="1400" dirty="0"/>
              <a:t>		</a:t>
            </a:r>
            <a:r>
              <a:rPr lang="tr-TR" sz="1400" dirty="0" err="1"/>
              <a:t>while</a:t>
            </a:r>
            <a:r>
              <a:rPr lang="tr-TR" sz="1400" dirty="0"/>
              <a:t> (!s2.isEmpty())</a:t>
            </a:r>
          </a:p>
          <a:p>
            <a:r>
              <a:rPr lang="tr-TR" sz="1400" dirty="0"/>
              <a:t>		{</a:t>
            </a:r>
          </a:p>
          <a:p>
            <a:r>
              <a:rPr lang="tr-TR" sz="1400" dirty="0"/>
              <a:t>			s1.push(s2.pop());</a:t>
            </a:r>
          </a:p>
          <a:p>
            <a:r>
              <a:rPr lang="tr-TR" sz="1400" dirty="0"/>
              <a:t>		}</a:t>
            </a:r>
          </a:p>
          <a:p>
            <a:r>
              <a:rPr lang="tr-TR" sz="1400" dirty="0"/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47438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115616" y="672073"/>
            <a:ext cx="6840760" cy="620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Java </a:t>
            </a:r>
            <a:r>
              <a:rPr lang="tr-TR" b="1" dirty="0" err="1">
                <a:solidFill>
                  <a:srgbClr val="FF0000"/>
                </a:solidFill>
              </a:rPr>
              <a:t>Stack</a:t>
            </a:r>
            <a:r>
              <a:rPr lang="tr-TR" b="1" dirty="0">
                <a:solidFill>
                  <a:srgbClr val="FF0000"/>
                </a:solidFill>
              </a:rPr>
              <a:t> Örneği-3 (2 adet </a:t>
            </a:r>
            <a:r>
              <a:rPr lang="tr-TR" b="1" dirty="0" err="1">
                <a:solidFill>
                  <a:srgbClr val="FF0000"/>
                </a:solidFill>
              </a:rPr>
              <a:t>stack</a:t>
            </a:r>
            <a:r>
              <a:rPr lang="tr-TR" b="1" dirty="0">
                <a:solidFill>
                  <a:srgbClr val="FF0000"/>
                </a:solidFill>
              </a:rPr>
              <a:t> kullanarak Kuyruk gerçekleştirme) - DEVAM</a:t>
            </a:r>
          </a:p>
          <a:p>
            <a:r>
              <a:rPr lang="tr-TR" sz="1400" dirty="0" err="1"/>
              <a:t>static</a:t>
            </a:r>
            <a:r>
              <a:rPr lang="tr-TR" sz="1400" dirty="0"/>
              <a:t> </a:t>
            </a:r>
            <a:r>
              <a:rPr lang="tr-TR" sz="1400" dirty="0" err="1"/>
              <a:t>int</a:t>
            </a:r>
            <a:r>
              <a:rPr lang="tr-TR" sz="1400" dirty="0"/>
              <a:t> </a:t>
            </a:r>
            <a:r>
              <a:rPr lang="tr-TR" sz="1400" dirty="0" err="1"/>
              <a:t>deQueue</a:t>
            </a:r>
            <a:r>
              <a:rPr lang="tr-TR" sz="1400" dirty="0"/>
              <a:t>()</a:t>
            </a:r>
          </a:p>
          <a:p>
            <a:r>
              <a:rPr lang="tr-TR" sz="1400" dirty="0"/>
              <a:t>{</a:t>
            </a:r>
          </a:p>
          <a:p>
            <a:r>
              <a:rPr lang="tr-TR" sz="1400" dirty="0"/>
              <a:t>	</a:t>
            </a:r>
            <a:r>
              <a:rPr lang="tr-TR" sz="1400" dirty="0" err="1"/>
              <a:t>if</a:t>
            </a:r>
            <a:r>
              <a:rPr lang="tr-TR" sz="1400" dirty="0"/>
              <a:t> (s1.isEmpty())</a:t>
            </a:r>
          </a:p>
          <a:p>
            <a:r>
              <a:rPr lang="tr-TR" sz="1400" dirty="0"/>
              <a:t>	{</a:t>
            </a:r>
          </a:p>
          <a:p>
            <a:r>
              <a:rPr lang="tr-TR" sz="1400" dirty="0"/>
              <a:t>	   </a:t>
            </a:r>
            <a:r>
              <a:rPr lang="tr-TR" sz="1400" dirty="0" err="1"/>
              <a:t>System.out.println</a:t>
            </a:r>
            <a:r>
              <a:rPr lang="tr-TR" sz="1400" dirty="0"/>
              <a:t>("Q is </a:t>
            </a:r>
            <a:r>
              <a:rPr lang="tr-TR" sz="1400" dirty="0" err="1"/>
              <a:t>Empty</a:t>
            </a:r>
            <a:r>
              <a:rPr lang="tr-TR" sz="1400" dirty="0"/>
              <a:t>");</a:t>
            </a:r>
          </a:p>
          <a:p>
            <a:r>
              <a:rPr lang="tr-TR" sz="1400" dirty="0"/>
              <a:t>	   </a:t>
            </a:r>
            <a:r>
              <a:rPr lang="tr-TR" sz="1400" dirty="0" err="1"/>
              <a:t>System.exit</a:t>
            </a:r>
            <a:r>
              <a:rPr lang="tr-TR" sz="1400" dirty="0"/>
              <a:t>(0);</a:t>
            </a:r>
          </a:p>
          <a:p>
            <a:r>
              <a:rPr lang="tr-TR" sz="1400" dirty="0"/>
              <a:t>	}</a:t>
            </a:r>
          </a:p>
          <a:p>
            <a:endParaRPr lang="tr-TR" sz="1400" dirty="0"/>
          </a:p>
          <a:p>
            <a:r>
              <a:rPr lang="tr-TR" sz="1400" dirty="0"/>
              <a:t>	</a:t>
            </a:r>
            <a:r>
              <a:rPr lang="tr-TR" sz="1400" dirty="0" err="1"/>
              <a:t>int</a:t>
            </a:r>
            <a:r>
              <a:rPr lang="tr-TR" sz="1400" dirty="0"/>
              <a:t> x = s1.pop();</a:t>
            </a:r>
          </a:p>
          <a:p>
            <a:r>
              <a:rPr lang="tr-TR" sz="1400" dirty="0"/>
              <a:t>	</a:t>
            </a:r>
            <a:r>
              <a:rPr lang="tr-TR" sz="1400" dirty="0" err="1"/>
              <a:t>return</a:t>
            </a:r>
            <a:r>
              <a:rPr lang="tr-TR" sz="1400" dirty="0"/>
              <a:t> x;</a:t>
            </a:r>
          </a:p>
          <a:p>
            <a:r>
              <a:rPr lang="tr-TR" sz="1400" dirty="0"/>
              <a:t>}</a:t>
            </a:r>
          </a:p>
          <a:p>
            <a:r>
              <a:rPr lang="tr-TR" sz="1400" dirty="0"/>
              <a:t>}</a:t>
            </a:r>
          </a:p>
          <a:p>
            <a:endParaRPr lang="tr-TR" sz="1400" dirty="0"/>
          </a:p>
          <a:p>
            <a:r>
              <a:rPr lang="tr-TR" sz="1400" dirty="0" err="1"/>
              <a:t>public</a:t>
            </a:r>
            <a:r>
              <a:rPr lang="tr-TR" sz="1400" dirty="0"/>
              <a:t> </a:t>
            </a:r>
            <a:r>
              <a:rPr lang="tr-TR" sz="1400" dirty="0" err="1"/>
              <a:t>static</a:t>
            </a:r>
            <a:r>
              <a:rPr lang="tr-TR" sz="1400" dirty="0"/>
              <a:t> </a:t>
            </a:r>
            <a:r>
              <a:rPr lang="tr-TR" sz="1400" dirty="0" err="1"/>
              <a:t>void</a:t>
            </a:r>
            <a:r>
              <a:rPr lang="tr-TR" sz="1400" dirty="0"/>
              <a:t> main(</a:t>
            </a:r>
            <a:r>
              <a:rPr lang="tr-TR" sz="1400" dirty="0" err="1"/>
              <a:t>String</a:t>
            </a:r>
            <a:r>
              <a:rPr lang="tr-TR" sz="1400" dirty="0"/>
              <a:t>[] </a:t>
            </a:r>
            <a:r>
              <a:rPr lang="tr-TR" sz="1400" dirty="0" err="1"/>
              <a:t>args</a:t>
            </a:r>
            <a:r>
              <a:rPr lang="tr-TR" sz="1400" dirty="0"/>
              <a:t>)</a:t>
            </a:r>
          </a:p>
          <a:p>
            <a:r>
              <a:rPr lang="tr-TR" sz="1400" dirty="0"/>
              <a:t>{</a:t>
            </a:r>
          </a:p>
          <a:p>
            <a:r>
              <a:rPr lang="tr-TR" sz="1400" dirty="0"/>
              <a:t>	Queue q = </a:t>
            </a:r>
            <a:r>
              <a:rPr lang="tr-TR" sz="1400" dirty="0" err="1"/>
              <a:t>new</a:t>
            </a:r>
            <a:r>
              <a:rPr lang="tr-TR" sz="1400" dirty="0"/>
              <a:t> Queue();</a:t>
            </a:r>
          </a:p>
          <a:p>
            <a:r>
              <a:rPr lang="tr-TR" sz="1400" dirty="0"/>
              <a:t>	</a:t>
            </a:r>
            <a:r>
              <a:rPr lang="tr-TR" sz="1400" dirty="0" err="1"/>
              <a:t>q.enQueue</a:t>
            </a:r>
            <a:r>
              <a:rPr lang="tr-TR" sz="1400" dirty="0"/>
              <a:t>(1);</a:t>
            </a:r>
          </a:p>
          <a:p>
            <a:r>
              <a:rPr lang="tr-TR" sz="1400" dirty="0"/>
              <a:t>	</a:t>
            </a:r>
            <a:r>
              <a:rPr lang="tr-TR" sz="1400" dirty="0" err="1"/>
              <a:t>q.enQueue</a:t>
            </a:r>
            <a:r>
              <a:rPr lang="tr-TR" sz="1400" dirty="0"/>
              <a:t>(2);</a:t>
            </a:r>
          </a:p>
          <a:p>
            <a:r>
              <a:rPr lang="tr-TR" sz="1400" dirty="0"/>
              <a:t>	</a:t>
            </a:r>
            <a:r>
              <a:rPr lang="tr-TR" sz="1400" dirty="0" err="1"/>
              <a:t>q.enQueue</a:t>
            </a:r>
            <a:r>
              <a:rPr lang="tr-TR" sz="1400" dirty="0"/>
              <a:t>(3);</a:t>
            </a:r>
          </a:p>
          <a:p>
            <a:endParaRPr lang="tr-TR" sz="1400" dirty="0"/>
          </a:p>
          <a:p>
            <a:r>
              <a:rPr lang="tr-TR" sz="1400" dirty="0"/>
              <a:t>	</a:t>
            </a:r>
            <a:r>
              <a:rPr lang="tr-TR" sz="1400" dirty="0" err="1"/>
              <a:t>System.out.println</a:t>
            </a:r>
            <a:r>
              <a:rPr lang="tr-TR" sz="1400" dirty="0"/>
              <a:t>(</a:t>
            </a:r>
            <a:r>
              <a:rPr lang="tr-TR" sz="1400" dirty="0" err="1"/>
              <a:t>q.deQueue</a:t>
            </a:r>
            <a:r>
              <a:rPr lang="tr-TR" sz="1400" dirty="0"/>
              <a:t>());</a:t>
            </a:r>
          </a:p>
          <a:p>
            <a:r>
              <a:rPr lang="tr-TR" sz="1400" dirty="0"/>
              <a:t>	</a:t>
            </a:r>
            <a:r>
              <a:rPr lang="tr-TR" sz="1400" dirty="0" err="1"/>
              <a:t>System.out.println</a:t>
            </a:r>
            <a:r>
              <a:rPr lang="tr-TR" sz="1400" dirty="0"/>
              <a:t>(</a:t>
            </a:r>
            <a:r>
              <a:rPr lang="tr-TR" sz="1400" dirty="0" err="1"/>
              <a:t>q.deQueue</a:t>
            </a:r>
            <a:r>
              <a:rPr lang="tr-TR" sz="1400" dirty="0"/>
              <a:t>());</a:t>
            </a:r>
          </a:p>
          <a:p>
            <a:r>
              <a:rPr lang="tr-TR" sz="1400" dirty="0"/>
              <a:t>	</a:t>
            </a:r>
            <a:r>
              <a:rPr lang="tr-TR" sz="1400" dirty="0" err="1"/>
              <a:t>System.out.println</a:t>
            </a:r>
            <a:r>
              <a:rPr lang="tr-TR" sz="1400" dirty="0"/>
              <a:t>(</a:t>
            </a:r>
            <a:r>
              <a:rPr lang="tr-TR" sz="1400" dirty="0" err="1"/>
              <a:t>q.deQueue</a:t>
            </a:r>
            <a:r>
              <a:rPr lang="tr-TR" sz="1400" dirty="0"/>
              <a:t>());</a:t>
            </a:r>
          </a:p>
          <a:p>
            <a:r>
              <a:rPr lang="tr-TR" sz="1400" dirty="0"/>
              <a:t>}</a:t>
            </a:r>
          </a:p>
          <a:p>
            <a:r>
              <a:rPr lang="tr-TR" sz="1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232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017412" y="1124744"/>
            <a:ext cx="7173823" cy="5847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Java Kuyruk (Queue) Kullanımı</a:t>
            </a:r>
          </a:p>
          <a:p>
            <a:endParaRPr lang="tr-TR" dirty="0"/>
          </a:p>
          <a:p>
            <a:r>
              <a:rPr lang="tr-TR" b="1" dirty="0">
                <a:solidFill>
                  <a:srgbClr val="FF0000"/>
                </a:solidFill>
              </a:rPr>
              <a:t>Queue Metotları:</a:t>
            </a:r>
          </a:p>
          <a:p>
            <a:endParaRPr lang="tr-TR" b="1" dirty="0"/>
          </a:p>
          <a:p>
            <a:r>
              <a:rPr lang="tr-TR" i="1" dirty="0" err="1"/>
              <a:t>import</a:t>
            </a:r>
            <a:r>
              <a:rPr lang="tr-TR" i="1" dirty="0"/>
              <a:t> </a:t>
            </a:r>
            <a:r>
              <a:rPr lang="tr-TR" i="1" dirty="0" err="1"/>
              <a:t>java.util.queue</a:t>
            </a:r>
            <a:r>
              <a:rPr lang="tr-TR" i="1" dirty="0"/>
              <a:t>;</a:t>
            </a:r>
          </a:p>
          <a:p>
            <a:r>
              <a:rPr lang="tr-TR" dirty="0"/>
              <a:t>veya</a:t>
            </a:r>
          </a:p>
          <a:p>
            <a:r>
              <a:rPr lang="tr-TR" i="1" dirty="0" err="1"/>
              <a:t>import</a:t>
            </a:r>
            <a:r>
              <a:rPr lang="tr-TR" i="1" dirty="0"/>
              <a:t> </a:t>
            </a:r>
            <a:r>
              <a:rPr lang="tr-TR" i="1" dirty="0" err="1"/>
              <a:t>java.util</a:t>
            </a:r>
            <a:r>
              <a:rPr lang="tr-TR" i="1" dirty="0"/>
              <a:t>.*;</a:t>
            </a:r>
          </a:p>
          <a:p>
            <a:r>
              <a:rPr lang="tr-TR" dirty="0" err="1"/>
              <a:t>import</a:t>
            </a:r>
            <a:r>
              <a:rPr lang="tr-TR" dirty="0"/>
              <a:t> </a:t>
            </a:r>
            <a:r>
              <a:rPr lang="tr-TR" dirty="0" err="1"/>
              <a:t>java.util.LinkedList</a:t>
            </a:r>
            <a:r>
              <a:rPr lang="tr-TR" dirty="0"/>
              <a:t>; </a:t>
            </a:r>
            <a:endParaRPr lang="tr-TR" b="1" dirty="0"/>
          </a:p>
          <a:p>
            <a:endParaRPr lang="tr-TR" b="1" dirty="0"/>
          </a:p>
          <a:p>
            <a:r>
              <a:rPr lang="tr-TR" b="1" dirty="0" err="1"/>
              <a:t>add</a:t>
            </a:r>
            <a:r>
              <a:rPr lang="tr-TR" b="1" dirty="0"/>
              <a:t>(değer) :</a:t>
            </a:r>
            <a:r>
              <a:rPr lang="tr-TR" dirty="0"/>
              <a:t> Parametre olarak alınan değeri kuyruğa atar.</a:t>
            </a:r>
          </a:p>
          <a:p>
            <a:r>
              <a:rPr lang="tr-TR" b="1" dirty="0" err="1"/>
              <a:t>remove</a:t>
            </a:r>
            <a:r>
              <a:rPr lang="tr-TR" b="1" dirty="0"/>
              <a:t>() :</a:t>
            </a:r>
            <a:r>
              <a:rPr lang="tr-TR" dirty="0"/>
              <a:t> Kuyruğa ilk giren öğeyi döndürür ve kuyruktan siler.</a:t>
            </a:r>
          </a:p>
          <a:p>
            <a:r>
              <a:rPr lang="tr-TR" b="1" dirty="0" err="1"/>
              <a:t>peek</a:t>
            </a:r>
            <a:r>
              <a:rPr lang="tr-TR" b="1" dirty="0"/>
              <a:t>() :</a:t>
            </a:r>
            <a:r>
              <a:rPr lang="tr-TR" dirty="0"/>
              <a:t> Kuyruktaki ilk giren öğeyi döndürür. (Kuyruk içinden silmez.)</a:t>
            </a:r>
          </a:p>
          <a:p>
            <a:r>
              <a:rPr lang="tr-TR" b="1" dirty="0"/>
              <a:t>size() :</a:t>
            </a:r>
            <a:r>
              <a:rPr lang="tr-TR" dirty="0"/>
              <a:t> Kuyruğun boyutunu döndürür.</a:t>
            </a:r>
          </a:p>
          <a:p>
            <a:r>
              <a:rPr lang="tr-TR" b="1" dirty="0" err="1"/>
              <a:t>isEmpty</a:t>
            </a:r>
            <a:r>
              <a:rPr lang="tr-TR" b="1" dirty="0"/>
              <a:t>() :</a:t>
            </a:r>
            <a:r>
              <a:rPr lang="tr-TR" dirty="0"/>
              <a:t> Kuyruk boş ise TRUE, dolu ise FALSE döndürür.</a:t>
            </a:r>
          </a:p>
          <a:p>
            <a:endParaRPr lang="tr-TR" dirty="0"/>
          </a:p>
          <a:p>
            <a:r>
              <a:rPr lang="tr-TR" dirty="0"/>
              <a:t>Kullanımı:</a:t>
            </a:r>
          </a:p>
          <a:p>
            <a:endParaRPr lang="tr-TR" dirty="0"/>
          </a:p>
          <a:p>
            <a:r>
              <a:rPr lang="tr-TR" dirty="0"/>
              <a:t>Queue kuyruk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LinkedList</a:t>
            </a:r>
            <a:r>
              <a:rPr lang="tr-TR" dirty="0"/>
              <a:t>();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523899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115616" y="620688"/>
            <a:ext cx="6912767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Java Queue Örneği-1</a:t>
            </a:r>
            <a:endParaRPr lang="tr-TR" dirty="0"/>
          </a:p>
          <a:p>
            <a:r>
              <a:rPr lang="tr-TR" sz="1400" dirty="0" err="1"/>
              <a:t>package</a:t>
            </a:r>
            <a:r>
              <a:rPr lang="tr-TR" sz="1400" dirty="0"/>
              <a:t> javaqueue1;</a:t>
            </a:r>
          </a:p>
          <a:p>
            <a:r>
              <a:rPr lang="tr-TR" sz="1400" dirty="0" err="1"/>
              <a:t>import</a:t>
            </a:r>
            <a:r>
              <a:rPr lang="tr-TR" sz="1400" dirty="0"/>
              <a:t> </a:t>
            </a:r>
            <a:r>
              <a:rPr lang="tr-TR" sz="1400" dirty="0" err="1"/>
              <a:t>java.util.LinkedList</a:t>
            </a:r>
            <a:r>
              <a:rPr lang="tr-TR" sz="1400" dirty="0"/>
              <a:t>;</a:t>
            </a:r>
          </a:p>
          <a:p>
            <a:r>
              <a:rPr lang="tr-TR" sz="1400" dirty="0" err="1"/>
              <a:t>import</a:t>
            </a:r>
            <a:r>
              <a:rPr lang="tr-TR" sz="1400" dirty="0"/>
              <a:t> </a:t>
            </a:r>
            <a:r>
              <a:rPr lang="tr-TR" sz="1400" dirty="0" err="1"/>
              <a:t>java.util.Queue</a:t>
            </a:r>
            <a:r>
              <a:rPr lang="tr-TR" sz="1400" dirty="0"/>
              <a:t>;</a:t>
            </a:r>
          </a:p>
          <a:p>
            <a:endParaRPr lang="tr-TR" sz="1400" dirty="0"/>
          </a:p>
          <a:p>
            <a:r>
              <a:rPr lang="tr-TR" sz="1400" dirty="0" err="1"/>
              <a:t>public</a:t>
            </a:r>
            <a:r>
              <a:rPr lang="tr-TR" sz="1400" dirty="0"/>
              <a:t> </a:t>
            </a:r>
            <a:r>
              <a:rPr lang="tr-TR" sz="1400" dirty="0" err="1"/>
              <a:t>class</a:t>
            </a:r>
            <a:r>
              <a:rPr lang="tr-TR" sz="1400" dirty="0"/>
              <a:t> JavaQueue1 {</a:t>
            </a:r>
          </a:p>
          <a:p>
            <a:r>
              <a:rPr lang="tr-TR" sz="1400" dirty="0"/>
              <a:t>    </a:t>
            </a:r>
            <a:r>
              <a:rPr lang="tr-TR" sz="1400" dirty="0" err="1"/>
              <a:t>public</a:t>
            </a:r>
            <a:r>
              <a:rPr lang="tr-TR" sz="1400" dirty="0"/>
              <a:t> </a:t>
            </a:r>
            <a:r>
              <a:rPr lang="tr-TR" sz="1400" dirty="0" err="1"/>
              <a:t>static</a:t>
            </a:r>
            <a:r>
              <a:rPr lang="tr-TR" sz="1400" dirty="0"/>
              <a:t> </a:t>
            </a:r>
            <a:r>
              <a:rPr lang="tr-TR" sz="1400" dirty="0" err="1"/>
              <a:t>void</a:t>
            </a:r>
            <a:r>
              <a:rPr lang="tr-TR" sz="1400" dirty="0"/>
              <a:t> main(</a:t>
            </a:r>
            <a:r>
              <a:rPr lang="tr-TR" sz="1400" dirty="0" err="1"/>
              <a:t>String</a:t>
            </a:r>
            <a:r>
              <a:rPr lang="tr-TR" sz="1400" dirty="0"/>
              <a:t>[] </a:t>
            </a:r>
            <a:r>
              <a:rPr lang="tr-TR" sz="1400" dirty="0" err="1"/>
              <a:t>args</a:t>
            </a:r>
            <a:r>
              <a:rPr lang="tr-TR" sz="1400" dirty="0"/>
              <a:t>) {</a:t>
            </a:r>
          </a:p>
          <a:p>
            <a:r>
              <a:rPr lang="tr-TR" sz="1400" dirty="0"/>
              <a:t>        </a:t>
            </a:r>
            <a:r>
              <a:rPr lang="tr-TR" sz="1400" dirty="0" err="1"/>
              <a:t>LinkedList</a:t>
            </a:r>
            <a:r>
              <a:rPr lang="tr-TR" sz="1400" dirty="0"/>
              <a:t> </a:t>
            </a:r>
            <a:r>
              <a:rPr lang="tr-TR" sz="1400" dirty="0" err="1"/>
              <a:t>bagliliste</a:t>
            </a:r>
            <a:r>
              <a:rPr lang="tr-TR" sz="1400" dirty="0"/>
              <a:t>=</a:t>
            </a:r>
            <a:r>
              <a:rPr lang="tr-TR" sz="1400" dirty="0" err="1"/>
              <a:t>new</a:t>
            </a:r>
            <a:r>
              <a:rPr lang="tr-TR" sz="1400" dirty="0"/>
              <a:t> </a:t>
            </a:r>
            <a:r>
              <a:rPr lang="tr-TR" sz="1400" dirty="0" err="1"/>
              <a:t>LinkedList</a:t>
            </a:r>
            <a:r>
              <a:rPr lang="tr-TR" sz="1400" dirty="0"/>
              <a:t>();</a:t>
            </a:r>
          </a:p>
          <a:p>
            <a:r>
              <a:rPr lang="tr-TR" sz="1400" dirty="0"/>
              <a:t>        Queue kuyruk=</a:t>
            </a:r>
            <a:r>
              <a:rPr lang="tr-TR" sz="1400" dirty="0" err="1"/>
              <a:t>new</a:t>
            </a:r>
            <a:r>
              <a:rPr lang="tr-TR" sz="1400" dirty="0"/>
              <a:t> </a:t>
            </a:r>
            <a:r>
              <a:rPr lang="tr-TR" sz="1400" dirty="0" err="1"/>
              <a:t>LinkedList</a:t>
            </a:r>
            <a:r>
              <a:rPr lang="tr-TR" sz="1400" dirty="0"/>
              <a:t>();</a:t>
            </a:r>
          </a:p>
          <a:p>
            <a:r>
              <a:rPr lang="tr-TR" sz="1400" dirty="0"/>
              <a:t>        </a:t>
            </a:r>
          </a:p>
          <a:p>
            <a:r>
              <a:rPr lang="tr-TR" sz="1400" dirty="0"/>
              <a:t>        </a:t>
            </a:r>
            <a:r>
              <a:rPr lang="tr-TR" sz="1400" dirty="0" err="1"/>
              <a:t>bagliliste.add</a:t>
            </a:r>
            <a:r>
              <a:rPr lang="tr-TR" sz="1400" dirty="0"/>
              <a:t>(10); </a:t>
            </a:r>
          </a:p>
          <a:p>
            <a:r>
              <a:rPr lang="tr-TR" sz="1400" dirty="0"/>
              <a:t>        </a:t>
            </a:r>
            <a:r>
              <a:rPr lang="tr-TR" sz="1400" dirty="0" err="1"/>
              <a:t>bagliliste.add</a:t>
            </a:r>
            <a:r>
              <a:rPr lang="tr-TR" sz="1400" dirty="0"/>
              <a:t>(20); </a:t>
            </a:r>
          </a:p>
          <a:p>
            <a:r>
              <a:rPr lang="tr-TR" sz="1400" dirty="0"/>
              <a:t>        </a:t>
            </a:r>
            <a:r>
              <a:rPr lang="tr-TR" sz="1400" dirty="0" err="1"/>
              <a:t>bagliliste.addFirst</a:t>
            </a:r>
            <a:r>
              <a:rPr lang="tr-TR" sz="1400" dirty="0"/>
              <a:t>(0);</a:t>
            </a:r>
          </a:p>
          <a:p>
            <a:r>
              <a:rPr lang="tr-TR" sz="1400" dirty="0"/>
              <a:t>        </a:t>
            </a:r>
            <a:r>
              <a:rPr lang="tr-TR" sz="1400" dirty="0" err="1"/>
              <a:t>bagliliste.addLast</a:t>
            </a:r>
            <a:r>
              <a:rPr lang="tr-TR" sz="1400" dirty="0"/>
              <a:t>(30);</a:t>
            </a:r>
          </a:p>
          <a:p>
            <a:endParaRPr lang="tr-TR" sz="1400" dirty="0"/>
          </a:p>
          <a:p>
            <a:r>
              <a:rPr lang="tr-TR" sz="1400" dirty="0"/>
              <a:t>        </a:t>
            </a:r>
            <a:r>
              <a:rPr lang="tr-TR" sz="1400" dirty="0" err="1"/>
              <a:t>while</a:t>
            </a:r>
            <a:r>
              <a:rPr lang="tr-TR" sz="1400" dirty="0"/>
              <a:t>(!</a:t>
            </a:r>
            <a:r>
              <a:rPr lang="tr-TR" sz="1400" dirty="0" err="1"/>
              <a:t>bagliliste.isEmpty</a:t>
            </a:r>
            <a:r>
              <a:rPr lang="tr-TR" sz="1400" dirty="0"/>
              <a:t>()) </a:t>
            </a:r>
          </a:p>
          <a:p>
            <a:r>
              <a:rPr lang="tr-TR" sz="1400" dirty="0"/>
              <a:t>        { </a:t>
            </a:r>
            <a:r>
              <a:rPr lang="tr-TR" sz="1400" dirty="0" err="1"/>
              <a:t>System.out.println</a:t>
            </a:r>
            <a:r>
              <a:rPr lang="tr-TR" sz="1400" dirty="0"/>
              <a:t>(</a:t>
            </a:r>
            <a:r>
              <a:rPr lang="tr-TR" sz="1400" dirty="0" err="1"/>
              <a:t>bagliliste.remove</a:t>
            </a:r>
            <a:r>
              <a:rPr lang="tr-TR" sz="1400" dirty="0"/>
              <a:t>());  }</a:t>
            </a:r>
          </a:p>
          <a:p>
            <a:endParaRPr lang="tr-TR" sz="1400" dirty="0"/>
          </a:p>
          <a:p>
            <a:r>
              <a:rPr lang="tr-TR" sz="1400" dirty="0"/>
              <a:t>        </a:t>
            </a:r>
            <a:r>
              <a:rPr lang="tr-TR" sz="1400" dirty="0" err="1"/>
              <a:t>System.out.println</a:t>
            </a:r>
            <a:r>
              <a:rPr lang="tr-TR" sz="1400" dirty="0"/>
              <a:t>("----------------");</a:t>
            </a:r>
          </a:p>
          <a:p>
            <a:r>
              <a:rPr lang="tr-TR" sz="1400" dirty="0"/>
              <a:t>        </a:t>
            </a:r>
            <a:r>
              <a:rPr lang="tr-TR" sz="1400" dirty="0" err="1"/>
              <a:t>kuyruk.add</a:t>
            </a:r>
            <a:r>
              <a:rPr lang="tr-TR" sz="1400" dirty="0"/>
              <a:t>(10); </a:t>
            </a:r>
          </a:p>
          <a:p>
            <a:r>
              <a:rPr lang="tr-TR" sz="1400" dirty="0"/>
              <a:t>        </a:t>
            </a:r>
            <a:r>
              <a:rPr lang="tr-TR" sz="1400" dirty="0" err="1"/>
              <a:t>kuyruk.add</a:t>
            </a:r>
            <a:r>
              <a:rPr lang="tr-TR" sz="1400" dirty="0"/>
              <a:t>(20); </a:t>
            </a:r>
          </a:p>
          <a:p>
            <a:endParaRPr lang="tr-TR" sz="1400" dirty="0"/>
          </a:p>
          <a:p>
            <a:r>
              <a:rPr lang="tr-TR" sz="1400" dirty="0"/>
              <a:t>        </a:t>
            </a:r>
            <a:r>
              <a:rPr lang="tr-TR" sz="1400" dirty="0" err="1"/>
              <a:t>while</a:t>
            </a:r>
            <a:r>
              <a:rPr lang="tr-TR" sz="1400" dirty="0"/>
              <a:t>(!</a:t>
            </a:r>
            <a:r>
              <a:rPr lang="tr-TR" sz="1400" dirty="0" err="1"/>
              <a:t>kuyruk.isEmpty</a:t>
            </a:r>
            <a:r>
              <a:rPr lang="tr-TR" sz="1400" dirty="0"/>
              <a:t>()) </a:t>
            </a:r>
          </a:p>
          <a:p>
            <a:r>
              <a:rPr lang="tr-TR" sz="1400" dirty="0"/>
              <a:t>        { </a:t>
            </a:r>
            <a:r>
              <a:rPr lang="tr-TR" sz="1400" dirty="0" err="1"/>
              <a:t>System.out.println</a:t>
            </a:r>
            <a:r>
              <a:rPr lang="tr-TR" sz="1400" dirty="0"/>
              <a:t>(</a:t>
            </a:r>
            <a:r>
              <a:rPr lang="tr-TR" sz="1400" dirty="0" err="1"/>
              <a:t>kuyruk.remove</a:t>
            </a:r>
            <a:r>
              <a:rPr lang="tr-TR" sz="1400" dirty="0"/>
              <a:t>());  }</a:t>
            </a:r>
          </a:p>
          <a:p>
            <a:r>
              <a:rPr lang="tr-TR" sz="1400" dirty="0"/>
              <a:t>    }</a:t>
            </a:r>
          </a:p>
          <a:p>
            <a:r>
              <a:rPr lang="tr-TR" sz="1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523899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115616" y="672073"/>
            <a:ext cx="684076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Java Queue Örneği-2 (2 adet kuyruk kullanarak </a:t>
            </a:r>
            <a:r>
              <a:rPr lang="tr-TR" b="1" dirty="0" err="1">
                <a:solidFill>
                  <a:srgbClr val="FF0000"/>
                </a:solidFill>
              </a:rPr>
              <a:t>stack</a:t>
            </a:r>
            <a:r>
              <a:rPr lang="tr-TR" b="1" dirty="0">
                <a:solidFill>
                  <a:srgbClr val="FF0000"/>
                </a:solidFill>
              </a:rPr>
              <a:t> gerçekleştirme)</a:t>
            </a:r>
            <a:endParaRPr lang="tr-TR" sz="1100" b="1" dirty="0"/>
          </a:p>
          <a:p>
            <a:r>
              <a:rPr lang="tr-TR" sz="1400" dirty="0" err="1"/>
              <a:t>package</a:t>
            </a:r>
            <a:r>
              <a:rPr lang="tr-TR" sz="1400" dirty="0"/>
              <a:t> javaqueue2;</a:t>
            </a:r>
          </a:p>
          <a:p>
            <a:r>
              <a:rPr lang="tr-TR" sz="1400" dirty="0" err="1"/>
              <a:t>import</a:t>
            </a:r>
            <a:r>
              <a:rPr lang="tr-TR" sz="1400" dirty="0"/>
              <a:t> </a:t>
            </a:r>
            <a:r>
              <a:rPr lang="tr-TR" sz="1400" dirty="0" err="1"/>
              <a:t>java.util</a:t>
            </a:r>
            <a:r>
              <a:rPr lang="tr-TR" sz="1400" dirty="0"/>
              <a:t>.*;</a:t>
            </a:r>
          </a:p>
          <a:p>
            <a:endParaRPr lang="tr-TR" sz="1200" dirty="0"/>
          </a:p>
          <a:p>
            <a:r>
              <a:rPr lang="tr-TR" sz="1400" dirty="0" err="1"/>
              <a:t>public</a:t>
            </a:r>
            <a:r>
              <a:rPr lang="tr-TR" sz="1400" dirty="0"/>
              <a:t> </a:t>
            </a:r>
            <a:r>
              <a:rPr lang="tr-TR" sz="1400" dirty="0" err="1"/>
              <a:t>class</a:t>
            </a:r>
            <a:r>
              <a:rPr lang="tr-TR" sz="1400" dirty="0"/>
              <a:t> JavaQueue2{</a:t>
            </a:r>
          </a:p>
          <a:p>
            <a:r>
              <a:rPr lang="tr-TR" sz="1400" dirty="0" err="1"/>
              <a:t>static</a:t>
            </a:r>
            <a:r>
              <a:rPr lang="tr-TR" sz="1400" dirty="0"/>
              <a:t> </a:t>
            </a:r>
            <a:r>
              <a:rPr lang="tr-TR" sz="1400" dirty="0" err="1"/>
              <a:t>class</a:t>
            </a:r>
            <a:r>
              <a:rPr lang="tr-TR" sz="1400" dirty="0"/>
              <a:t> </a:t>
            </a:r>
            <a:r>
              <a:rPr lang="tr-TR" sz="1400" dirty="0" err="1"/>
              <a:t>Stack</a:t>
            </a:r>
            <a:r>
              <a:rPr lang="tr-TR" sz="1400" dirty="0"/>
              <a:t> {</a:t>
            </a:r>
          </a:p>
          <a:p>
            <a:r>
              <a:rPr lang="tr-TR" sz="1400" dirty="0"/>
              <a:t>	</a:t>
            </a:r>
            <a:r>
              <a:rPr lang="tr-TR" sz="1400" dirty="0" err="1"/>
              <a:t>static</a:t>
            </a:r>
            <a:r>
              <a:rPr lang="tr-TR" sz="1400" dirty="0"/>
              <a:t> Queue&lt;</a:t>
            </a:r>
            <a:r>
              <a:rPr lang="tr-TR" sz="1400" dirty="0" err="1"/>
              <a:t>Integer</a:t>
            </a:r>
            <a:r>
              <a:rPr lang="tr-TR" sz="1400" dirty="0"/>
              <a:t>&gt; q1 = </a:t>
            </a:r>
            <a:r>
              <a:rPr lang="tr-TR" sz="1400" dirty="0" err="1"/>
              <a:t>new</a:t>
            </a:r>
            <a:r>
              <a:rPr lang="tr-TR" sz="1400" dirty="0"/>
              <a:t> </a:t>
            </a:r>
            <a:r>
              <a:rPr lang="tr-TR" sz="1400" dirty="0" err="1"/>
              <a:t>LinkedList</a:t>
            </a:r>
            <a:r>
              <a:rPr lang="tr-TR" sz="1400" dirty="0"/>
              <a:t>&lt;</a:t>
            </a:r>
            <a:r>
              <a:rPr lang="tr-TR" sz="1400" dirty="0" err="1"/>
              <a:t>Integer</a:t>
            </a:r>
            <a:r>
              <a:rPr lang="tr-TR" sz="1400" dirty="0"/>
              <a:t>&gt;();</a:t>
            </a:r>
          </a:p>
          <a:p>
            <a:r>
              <a:rPr lang="tr-TR" sz="1400" dirty="0"/>
              <a:t>	</a:t>
            </a:r>
            <a:r>
              <a:rPr lang="tr-TR" sz="1400" dirty="0" err="1"/>
              <a:t>static</a:t>
            </a:r>
            <a:r>
              <a:rPr lang="tr-TR" sz="1400" dirty="0"/>
              <a:t> Queue&lt;</a:t>
            </a:r>
            <a:r>
              <a:rPr lang="tr-TR" sz="1400" dirty="0" err="1"/>
              <a:t>Integer</a:t>
            </a:r>
            <a:r>
              <a:rPr lang="tr-TR" sz="1400" dirty="0"/>
              <a:t>&gt; q2 = </a:t>
            </a:r>
            <a:r>
              <a:rPr lang="tr-TR" sz="1400" dirty="0" err="1"/>
              <a:t>new</a:t>
            </a:r>
            <a:r>
              <a:rPr lang="tr-TR" sz="1400" dirty="0"/>
              <a:t> </a:t>
            </a:r>
            <a:r>
              <a:rPr lang="tr-TR" sz="1400" dirty="0" err="1"/>
              <a:t>LinkedList</a:t>
            </a:r>
            <a:r>
              <a:rPr lang="tr-TR" sz="1400" dirty="0"/>
              <a:t>&lt;</a:t>
            </a:r>
            <a:r>
              <a:rPr lang="tr-TR" sz="1400" dirty="0" err="1"/>
              <a:t>Integer</a:t>
            </a:r>
            <a:r>
              <a:rPr lang="tr-TR" sz="1400" dirty="0"/>
              <a:t>&gt;();</a:t>
            </a:r>
          </a:p>
          <a:p>
            <a:r>
              <a:rPr lang="tr-TR" sz="1400" dirty="0"/>
              <a:t>	</a:t>
            </a:r>
            <a:r>
              <a:rPr lang="tr-TR" sz="1400" dirty="0" err="1"/>
              <a:t>static</a:t>
            </a:r>
            <a:r>
              <a:rPr lang="tr-TR" sz="1400" dirty="0"/>
              <a:t> </a:t>
            </a:r>
            <a:r>
              <a:rPr lang="tr-TR" sz="1400" dirty="0" err="1"/>
              <a:t>int</a:t>
            </a:r>
            <a:r>
              <a:rPr lang="tr-TR" sz="1400" dirty="0"/>
              <a:t> </a:t>
            </a:r>
            <a:r>
              <a:rPr lang="tr-TR" sz="1400" dirty="0" err="1"/>
              <a:t>curr_size</a:t>
            </a:r>
            <a:r>
              <a:rPr lang="tr-TR" sz="1400" dirty="0"/>
              <a:t>;</a:t>
            </a:r>
          </a:p>
          <a:p>
            <a:r>
              <a:rPr lang="tr-TR" sz="1400" dirty="0"/>
              <a:t>	</a:t>
            </a:r>
            <a:r>
              <a:rPr lang="tr-TR" sz="1400" dirty="0" err="1"/>
              <a:t>Stack</a:t>
            </a:r>
            <a:r>
              <a:rPr lang="tr-TR" sz="1400" dirty="0"/>
              <a:t>() {</a:t>
            </a:r>
          </a:p>
          <a:p>
            <a:r>
              <a:rPr lang="tr-TR" sz="1400" dirty="0"/>
              <a:t>	    </a:t>
            </a:r>
            <a:r>
              <a:rPr lang="tr-TR" sz="1400" dirty="0" err="1"/>
              <a:t>curr_size</a:t>
            </a:r>
            <a:r>
              <a:rPr lang="tr-TR" sz="1400" dirty="0"/>
              <a:t> = 0;  }</a:t>
            </a:r>
          </a:p>
          <a:p>
            <a:endParaRPr lang="tr-TR" sz="1400" dirty="0"/>
          </a:p>
          <a:p>
            <a:r>
              <a:rPr lang="tr-TR" sz="1400" dirty="0"/>
              <a:t>	</a:t>
            </a:r>
            <a:r>
              <a:rPr lang="tr-TR" sz="1400" dirty="0" err="1"/>
              <a:t>static</a:t>
            </a:r>
            <a:r>
              <a:rPr lang="tr-TR" sz="1400" dirty="0"/>
              <a:t> </a:t>
            </a:r>
            <a:r>
              <a:rPr lang="tr-TR" sz="1400" dirty="0" err="1"/>
              <a:t>void</a:t>
            </a:r>
            <a:r>
              <a:rPr lang="tr-TR" sz="1400" dirty="0"/>
              <a:t> </a:t>
            </a:r>
            <a:r>
              <a:rPr lang="tr-TR" sz="1400" dirty="0" err="1"/>
              <a:t>push</a:t>
            </a:r>
            <a:r>
              <a:rPr lang="tr-TR" sz="1400" dirty="0"/>
              <a:t>(</a:t>
            </a:r>
            <a:r>
              <a:rPr lang="tr-TR" sz="1400" dirty="0" err="1"/>
              <a:t>int</a:t>
            </a:r>
            <a:r>
              <a:rPr lang="tr-TR" sz="1400" dirty="0"/>
              <a:t> x)</a:t>
            </a:r>
          </a:p>
          <a:p>
            <a:r>
              <a:rPr lang="tr-TR" sz="1400" dirty="0"/>
              <a:t>	{	</a:t>
            </a:r>
            <a:r>
              <a:rPr lang="tr-TR" sz="1400" dirty="0" err="1"/>
              <a:t>curr_size</a:t>
            </a:r>
            <a:r>
              <a:rPr lang="tr-TR" sz="1400" dirty="0"/>
              <a:t>++;</a:t>
            </a:r>
          </a:p>
          <a:p>
            <a:r>
              <a:rPr lang="tr-TR" sz="1400" dirty="0"/>
              <a:t>		// </a:t>
            </a:r>
            <a:r>
              <a:rPr lang="tr-TR" sz="1400" dirty="0" err="1"/>
              <a:t>Push</a:t>
            </a:r>
            <a:r>
              <a:rPr lang="tr-TR" sz="1400" dirty="0"/>
              <a:t> x </a:t>
            </a:r>
            <a:r>
              <a:rPr lang="tr-TR" sz="1400" dirty="0" err="1"/>
              <a:t>first</a:t>
            </a:r>
            <a:r>
              <a:rPr lang="tr-TR" sz="1400" dirty="0"/>
              <a:t> in </a:t>
            </a:r>
            <a:r>
              <a:rPr lang="tr-TR" sz="1400" dirty="0" err="1"/>
              <a:t>empty</a:t>
            </a:r>
            <a:r>
              <a:rPr lang="tr-TR" sz="1400" dirty="0"/>
              <a:t> q2</a:t>
            </a:r>
          </a:p>
          <a:p>
            <a:r>
              <a:rPr lang="tr-TR" sz="1400" dirty="0"/>
              <a:t>		q2.add(x);</a:t>
            </a:r>
          </a:p>
          <a:p>
            <a:endParaRPr lang="tr-TR" sz="1400" dirty="0"/>
          </a:p>
          <a:p>
            <a:r>
              <a:rPr lang="tr-TR" sz="1400" dirty="0"/>
              <a:t>		// </a:t>
            </a:r>
            <a:r>
              <a:rPr lang="tr-TR" sz="1400" dirty="0" err="1"/>
              <a:t>Push</a:t>
            </a:r>
            <a:r>
              <a:rPr lang="tr-TR" sz="1400" dirty="0"/>
              <a:t> </a:t>
            </a:r>
            <a:r>
              <a:rPr lang="tr-TR" sz="1400" dirty="0" err="1"/>
              <a:t>all</a:t>
            </a:r>
            <a:r>
              <a:rPr lang="tr-TR" sz="1400" dirty="0"/>
              <a:t> </a:t>
            </a:r>
            <a:r>
              <a:rPr lang="tr-TR" sz="1400" dirty="0" err="1"/>
              <a:t>the</a:t>
            </a:r>
            <a:r>
              <a:rPr lang="tr-TR" sz="1400" dirty="0"/>
              <a:t> </a:t>
            </a:r>
            <a:r>
              <a:rPr lang="tr-TR" sz="1400" dirty="0" err="1"/>
              <a:t>remaining</a:t>
            </a:r>
            <a:r>
              <a:rPr lang="tr-TR" sz="1400" dirty="0"/>
              <a:t> </a:t>
            </a:r>
            <a:r>
              <a:rPr lang="tr-TR" sz="1400" dirty="0" err="1"/>
              <a:t>elements</a:t>
            </a:r>
            <a:r>
              <a:rPr lang="tr-TR" sz="1400" dirty="0"/>
              <a:t> in q1 </a:t>
            </a:r>
            <a:r>
              <a:rPr lang="tr-TR" sz="1400" dirty="0" err="1"/>
              <a:t>to</a:t>
            </a:r>
            <a:r>
              <a:rPr lang="tr-TR" sz="1400" dirty="0"/>
              <a:t> q2.</a:t>
            </a:r>
          </a:p>
          <a:p>
            <a:r>
              <a:rPr lang="tr-TR" sz="1400" dirty="0"/>
              <a:t>		</a:t>
            </a:r>
            <a:r>
              <a:rPr lang="tr-TR" sz="1400" dirty="0" err="1"/>
              <a:t>while</a:t>
            </a:r>
            <a:r>
              <a:rPr lang="tr-TR" sz="1400" dirty="0"/>
              <a:t> (!q1.isEmpty()) {</a:t>
            </a:r>
          </a:p>
          <a:p>
            <a:r>
              <a:rPr lang="tr-TR" sz="1400" dirty="0"/>
              <a:t>			q2.add(q1.peek());</a:t>
            </a:r>
          </a:p>
          <a:p>
            <a:r>
              <a:rPr lang="tr-TR" sz="1400" dirty="0"/>
              <a:t>			q1.remove();	}</a:t>
            </a:r>
          </a:p>
          <a:p>
            <a:endParaRPr lang="tr-TR" sz="1400" dirty="0"/>
          </a:p>
          <a:p>
            <a:r>
              <a:rPr lang="tr-TR" sz="1400" dirty="0"/>
              <a:t>		// swap </a:t>
            </a:r>
            <a:r>
              <a:rPr lang="tr-TR" sz="1400" dirty="0" err="1"/>
              <a:t>the</a:t>
            </a:r>
            <a:r>
              <a:rPr lang="tr-TR" sz="1400" dirty="0"/>
              <a:t> </a:t>
            </a:r>
            <a:r>
              <a:rPr lang="tr-TR" sz="1400" dirty="0" err="1"/>
              <a:t>names</a:t>
            </a:r>
            <a:r>
              <a:rPr lang="tr-TR" sz="1400" dirty="0"/>
              <a:t> of </a:t>
            </a:r>
            <a:r>
              <a:rPr lang="tr-TR" sz="1400" dirty="0" err="1"/>
              <a:t>two</a:t>
            </a:r>
            <a:r>
              <a:rPr lang="tr-TR" sz="1400" dirty="0"/>
              <a:t> </a:t>
            </a:r>
            <a:r>
              <a:rPr lang="tr-TR" sz="1400" dirty="0" err="1"/>
              <a:t>queues</a:t>
            </a:r>
            <a:endParaRPr lang="tr-TR" sz="1400" dirty="0"/>
          </a:p>
          <a:p>
            <a:r>
              <a:rPr lang="tr-TR" sz="1400" dirty="0"/>
              <a:t>		Queue&lt;</a:t>
            </a:r>
            <a:r>
              <a:rPr lang="tr-TR" sz="1400" dirty="0" err="1"/>
              <a:t>Integer</a:t>
            </a:r>
            <a:r>
              <a:rPr lang="tr-TR" sz="1400" dirty="0"/>
              <a:t>&gt; q = q1;</a:t>
            </a:r>
          </a:p>
          <a:p>
            <a:r>
              <a:rPr lang="tr-TR" sz="1400" dirty="0"/>
              <a:t>		q1 = q2;</a:t>
            </a:r>
          </a:p>
          <a:p>
            <a:r>
              <a:rPr lang="tr-TR" sz="1400" dirty="0"/>
              <a:t>		q2 = q;   }</a:t>
            </a:r>
          </a:p>
        </p:txBody>
      </p:sp>
    </p:spTree>
    <p:extLst>
      <p:ext uri="{BB962C8B-B14F-4D97-AF65-F5344CB8AC3E}">
        <p14:creationId xmlns:p14="http://schemas.microsoft.com/office/powerpoint/2010/main" val="99216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115616" y="617195"/>
            <a:ext cx="684076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Java Queue Örneği-2 (2 adet kuyruk kullanarak </a:t>
            </a:r>
            <a:r>
              <a:rPr lang="tr-TR" b="1" dirty="0" err="1">
                <a:solidFill>
                  <a:srgbClr val="FF0000"/>
                </a:solidFill>
              </a:rPr>
              <a:t>stack</a:t>
            </a:r>
            <a:r>
              <a:rPr lang="tr-TR" b="1" dirty="0">
                <a:solidFill>
                  <a:srgbClr val="FF0000"/>
                </a:solidFill>
              </a:rPr>
              <a:t> gerçekleştirme) - DEVAM</a:t>
            </a:r>
            <a:endParaRPr lang="tr-TR" sz="1200" dirty="0"/>
          </a:p>
          <a:p>
            <a:r>
              <a:rPr lang="en-US" sz="1400" dirty="0"/>
              <a:t>static int pop() {</a:t>
            </a:r>
          </a:p>
          <a:p>
            <a:r>
              <a:rPr lang="en-US" sz="1400" dirty="0"/>
              <a:t>            if (q1.isEmpty())</a:t>
            </a:r>
          </a:p>
          <a:p>
            <a:r>
              <a:rPr lang="en-US" sz="1400" dirty="0"/>
              <a:t>	        return -1;</a:t>
            </a:r>
          </a:p>
          <a:p>
            <a:r>
              <a:rPr lang="en-US" sz="1400" dirty="0"/>
              <a:t>            else{</a:t>
            </a:r>
          </a:p>
          <a:p>
            <a:r>
              <a:rPr lang="en-US" sz="1400" dirty="0"/>
              <a:t>            </a:t>
            </a:r>
            <a:r>
              <a:rPr lang="en-US" sz="1400" dirty="0" err="1"/>
              <a:t>curr_size</a:t>
            </a:r>
            <a:r>
              <a:rPr lang="en-US" sz="1400" dirty="0"/>
              <a:t>--;  </a:t>
            </a:r>
          </a:p>
          <a:p>
            <a:r>
              <a:rPr lang="en-US" sz="1400" dirty="0"/>
              <a:t>                return q1.remove();</a:t>
            </a:r>
          </a:p>
          <a:p>
            <a:r>
              <a:rPr lang="en-US" sz="1400" dirty="0"/>
              <a:t>            }}</a:t>
            </a:r>
            <a:endParaRPr lang="tr-TR" sz="1000" dirty="0"/>
          </a:p>
          <a:p>
            <a:r>
              <a:rPr lang="tr-TR" sz="1400" dirty="0" err="1"/>
              <a:t>static</a:t>
            </a:r>
            <a:r>
              <a:rPr lang="tr-TR" sz="1400" dirty="0"/>
              <a:t> </a:t>
            </a:r>
            <a:r>
              <a:rPr lang="tr-TR" sz="1400" dirty="0" err="1"/>
              <a:t>int</a:t>
            </a:r>
            <a:r>
              <a:rPr lang="tr-TR" sz="1400" dirty="0"/>
              <a:t> top() {</a:t>
            </a:r>
          </a:p>
          <a:p>
            <a:r>
              <a:rPr lang="tr-TR" sz="1400" dirty="0"/>
              <a:t>	</a:t>
            </a:r>
            <a:r>
              <a:rPr lang="tr-TR" sz="1400" dirty="0" err="1"/>
              <a:t>if</a:t>
            </a:r>
            <a:r>
              <a:rPr lang="tr-TR" sz="1400" dirty="0"/>
              <a:t> (q1.isEmpty())</a:t>
            </a:r>
          </a:p>
          <a:p>
            <a:r>
              <a:rPr lang="tr-TR" sz="1400" dirty="0"/>
              <a:t>	         </a:t>
            </a:r>
            <a:r>
              <a:rPr lang="tr-TR" sz="1400" dirty="0" err="1"/>
              <a:t>return</a:t>
            </a:r>
            <a:r>
              <a:rPr lang="tr-TR" sz="1400" dirty="0"/>
              <a:t> -1;</a:t>
            </a:r>
          </a:p>
          <a:p>
            <a:r>
              <a:rPr lang="tr-TR" sz="1400" dirty="0"/>
              <a:t>	</a:t>
            </a:r>
            <a:r>
              <a:rPr lang="tr-TR" sz="1400" dirty="0" err="1"/>
              <a:t>return</a:t>
            </a:r>
            <a:r>
              <a:rPr lang="tr-TR" sz="1400" dirty="0"/>
              <a:t> q1.peek();  }</a:t>
            </a:r>
          </a:p>
          <a:p>
            <a:endParaRPr lang="tr-TR" sz="1000" dirty="0"/>
          </a:p>
          <a:p>
            <a:r>
              <a:rPr lang="tr-TR" sz="1400" dirty="0" err="1"/>
              <a:t>static</a:t>
            </a:r>
            <a:r>
              <a:rPr lang="tr-TR" sz="1400" dirty="0"/>
              <a:t> </a:t>
            </a:r>
            <a:r>
              <a:rPr lang="tr-TR" sz="1400" dirty="0" err="1"/>
              <a:t>int</a:t>
            </a:r>
            <a:r>
              <a:rPr lang="tr-TR" sz="1400" dirty="0"/>
              <a:t> size()</a:t>
            </a:r>
          </a:p>
          <a:p>
            <a:r>
              <a:rPr lang="tr-TR" sz="1400" dirty="0"/>
              <a:t>{   </a:t>
            </a:r>
            <a:r>
              <a:rPr lang="tr-TR" sz="1400" dirty="0" err="1"/>
              <a:t>return</a:t>
            </a:r>
            <a:r>
              <a:rPr lang="tr-TR" sz="1400" dirty="0"/>
              <a:t> </a:t>
            </a:r>
            <a:r>
              <a:rPr lang="tr-TR" sz="1400" dirty="0" err="1"/>
              <a:t>curr_size</a:t>
            </a:r>
            <a:r>
              <a:rPr lang="tr-TR" sz="1400" dirty="0"/>
              <a:t>;  }      }</a:t>
            </a:r>
          </a:p>
          <a:p>
            <a:endParaRPr lang="tr-TR" sz="1000" dirty="0"/>
          </a:p>
          <a:p>
            <a:r>
              <a:rPr lang="tr-TR" sz="1400" dirty="0" err="1"/>
              <a:t>public</a:t>
            </a:r>
            <a:r>
              <a:rPr lang="tr-TR" sz="1400" dirty="0"/>
              <a:t> </a:t>
            </a:r>
            <a:r>
              <a:rPr lang="tr-TR" sz="1400" dirty="0" err="1"/>
              <a:t>static</a:t>
            </a:r>
            <a:r>
              <a:rPr lang="tr-TR" sz="1400" dirty="0"/>
              <a:t> </a:t>
            </a:r>
            <a:r>
              <a:rPr lang="tr-TR" sz="1400" dirty="0" err="1"/>
              <a:t>void</a:t>
            </a:r>
            <a:r>
              <a:rPr lang="tr-TR" sz="1400" dirty="0"/>
              <a:t> main(</a:t>
            </a:r>
            <a:r>
              <a:rPr lang="tr-TR" sz="1400" dirty="0" err="1"/>
              <a:t>String</a:t>
            </a:r>
            <a:r>
              <a:rPr lang="tr-TR" sz="1400" dirty="0"/>
              <a:t>[] </a:t>
            </a:r>
            <a:r>
              <a:rPr lang="tr-TR" sz="1400" dirty="0" err="1"/>
              <a:t>args</a:t>
            </a:r>
            <a:r>
              <a:rPr lang="tr-TR" sz="1400" dirty="0"/>
              <a:t>)</a:t>
            </a:r>
          </a:p>
          <a:p>
            <a:r>
              <a:rPr lang="tr-TR" sz="1400" dirty="0"/>
              <a:t>{	</a:t>
            </a:r>
            <a:r>
              <a:rPr lang="tr-TR" sz="1400" dirty="0" err="1"/>
              <a:t>Stack</a:t>
            </a:r>
            <a:r>
              <a:rPr lang="tr-TR" sz="1400" dirty="0"/>
              <a:t> s = </a:t>
            </a:r>
            <a:r>
              <a:rPr lang="tr-TR" sz="1400" dirty="0" err="1"/>
              <a:t>new</a:t>
            </a:r>
            <a:r>
              <a:rPr lang="tr-TR" sz="1400" dirty="0"/>
              <a:t> </a:t>
            </a:r>
            <a:r>
              <a:rPr lang="tr-TR" sz="1400" dirty="0" err="1"/>
              <a:t>Stack</a:t>
            </a:r>
            <a:r>
              <a:rPr lang="tr-TR" sz="1400" dirty="0"/>
              <a:t>();</a:t>
            </a:r>
          </a:p>
          <a:p>
            <a:r>
              <a:rPr lang="tr-TR" sz="1400" dirty="0"/>
              <a:t>	</a:t>
            </a:r>
            <a:r>
              <a:rPr lang="tr-TR" sz="1400" dirty="0" err="1"/>
              <a:t>s.push</a:t>
            </a:r>
            <a:r>
              <a:rPr lang="tr-TR" sz="1400" dirty="0"/>
              <a:t>(1); </a:t>
            </a:r>
            <a:r>
              <a:rPr lang="tr-TR" sz="1400" dirty="0" err="1"/>
              <a:t>s.push</a:t>
            </a:r>
            <a:r>
              <a:rPr lang="tr-TR" sz="1400" dirty="0"/>
              <a:t>(2); </a:t>
            </a:r>
            <a:r>
              <a:rPr lang="tr-TR" sz="1400" dirty="0" err="1"/>
              <a:t>s.push</a:t>
            </a:r>
            <a:r>
              <a:rPr lang="tr-TR" sz="1400" dirty="0"/>
              <a:t>(3);</a:t>
            </a:r>
          </a:p>
          <a:p>
            <a:endParaRPr lang="tr-TR" sz="1400" dirty="0"/>
          </a:p>
          <a:p>
            <a:r>
              <a:rPr lang="tr-TR" sz="1400" dirty="0"/>
              <a:t>	</a:t>
            </a:r>
            <a:r>
              <a:rPr lang="tr-TR" sz="1400" dirty="0" err="1"/>
              <a:t>System.out.println</a:t>
            </a:r>
            <a:r>
              <a:rPr lang="tr-TR" sz="1400" dirty="0"/>
              <a:t>("</a:t>
            </a:r>
            <a:r>
              <a:rPr lang="tr-TR" sz="1400" dirty="0" err="1"/>
              <a:t>current</a:t>
            </a:r>
            <a:r>
              <a:rPr lang="tr-TR" sz="1400" dirty="0"/>
              <a:t> size: " + </a:t>
            </a:r>
            <a:r>
              <a:rPr lang="tr-TR" sz="1400" dirty="0" err="1"/>
              <a:t>s.size</a:t>
            </a:r>
            <a:r>
              <a:rPr lang="tr-TR" sz="1400" dirty="0"/>
              <a:t>());</a:t>
            </a:r>
          </a:p>
          <a:p>
            <a:r>
              <a:rPr lang="tr-TR" sz="1400" dirty="0"/>
              <a:t>    	</a:t>
            </a:r>
            <a:r>
              <a:rPr lang="tr-TR" sz="1400" dirty="0" err="1"/>
              <a:t>System.out.println</a:t>
            </a:r>
            <a:r>
              <a:rPr lang="tr-TR" sz="1400" dirty="0"/>
              <a:t>(</a:t>
            </a:r>
            <a:r>
              <a:rPr lang="tr-TR" sz="1400" dirty="0" err="1"/>
              <a:t>s.top</a:t>
            </a:r>
            <a:r>
              <a:rPr lang="tr-TR" sz="1400" dirty="0"/>
              <a:t>());</a:t>
            </a:r>
          </a:p>
          <a:p>
            <a:r>
              <a:rPr lang="tr-TR" sz="1400" dirty="0"/>
              <a:t>    	</a:t>
            </a:r>
            <a:r>
              <a:rPr lang="tr-TR" sz="1400" dirty="0" err="1"/>
              <a:t>System.out.println</a:t>
            </a:r>
            <a:r>
              <a:rPr lang="tr-TR" sz="1400" dirty="0"/>
              <a:t>("-----------------------------");</a:t>
            </a:r>
          </a:p>
          <a:p>
            <a:r>
              <a:rPr lang="tr-TR" sz="1400" dirty="0"/>
              <a:t>    	</a:t>
            </a:r>
            <a:r>
              <a:rPr lang="tr-TR" sz="1400" dirty="0" err="1"/>
              <a:t>System.out.println</a:t>
            </a:r>
            <a:r>
              <a:rPr lang="tr-TR" sz="1400" dirty="0"/>
              <a:t>(</a:t>
            </a:r>
            <a:r>
              <a:rPr lang="tr-TR" sz="1400" dirty="0" err="1"/>
              <a:t>s.pop</a:t>
            </a:r>
            <a:r>
              <a:rPr lang="tr-TR" sz="1400" dirty="0"/>
              <a:t>());</a:t>
            </a:r>
          </a:p>
          <a:p>
            <a:r>
              <a:rPr lang="tr-TR" sz="1400" dirty="0"/>
              <a:t>    	</a:t>
            </a:r>
            <a:r>
              <a:rPr lang="tr-TR" sz="1400" dirty="0" err="1"/>
              <a:t>System.out.println</a:t>
            </a:r>
            <a:r>
              <a:rPr lang="tr-TR" sz="1400" dirty="0"/>
              <a:t>(</a:t>
            </a:r>
            <a:r>
              <a:rPr lang="tr-TR" sz="1400" dirty="0" err="1"/>
              <a:t>s.pop</a:t>
            </a:r>
            <a:r>
              <a:rPr lang="tr-TR" sz="1400" dirty="0"/>
              <a:t>());</a:t>
            </a:r>
          </a:p>
          <a:p>
            <a:r>
              <a:rPr lang="tr-TR" sz="1400" dirty="0"/>
              <a:t>    	</a:t>
            </a:r>
            <a:r>
              <a:rPr lang="tr-TR" sz="1400" dirty="0" err="1"/>
              <a:t>System.out.println</a:t>
            </a:r>
            <a:r>
              <a:rPr lang="tr-TR" sz="1400" dirty="0"/>
              <a:t>("</a:t>
            </a:r>
            <a:r>
              <a:rPr lang="tr-TR" sz="1400" dirty="0" err="1"/>
              <a:t>current</a:t>
            </a:r>
            <a:r>
              <a:rPr lang="tr-TR" sz="1400" dirty="0"/>
              <a:t> size: " + </a:t>
            </a:r>
            <a:r>
              <a:rPr lang="tr-TR" sz="1400" dirty="0" err="1"/>
              <a:t>s.size</a:t>
            </a:r>
            <a:r>
              <a:rPr lang="tr-TR" sz="1400" dirty="0"/>
              <a:t>());</a:t>
            </a:r>
          </a:p>
          <a:p>
            <a:r>
              <a:rPr lang="tr-TR" sz="1400" dirty="0"/>
              <a:t>    	</a:t>
            </a:r>
            <a:r>
              <a:rPr lang="tr-TR" sz="1400" dirty="0" err="1"/>
              <a:t>System.out.println</a:t>
            </a:r>
            <a:r>
              <a:rPr lang="tr-TR" sz="1400" dirty="0"/>
              <a:t>(</a:t>
            </a:r>
            <a:r>
              <a:rPr lang="tr-TR" sz="1400" dirty="0" err="1"/>
              <a:t>s.top</a:t>
            </a:r>
            <a:r>
              <a:rPr lang="tr-TR" sz="1400" dirty="0"/>
              <a:t>());	}       }</a:t>
            </a:r>
          </a:p>
        </p:txBody>
      </p:sp>
    </p:spTree>
    <p:extLst>
      <p:ext uri="{BB962C8B-B14F-4D97-AF65-F5344CB8AC3E}">
        <p14:creationId xmlns:p14="http://schemas.microsoft.com/office/powerpoint/2010/main" val="168774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D6C5359-843D-4256-AC95-CA9D92ACEE57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1F7DB9A9-96FE-4C4C-9700-F5AF155EC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07" y="1165389"/>
            <a:ext cx="8824185" cy="509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5312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56034" y="656104"/>
            <a:ext cx="8636446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ÖRNEKLER</a:t>
            </a:r>
          </a:p>
          <a:p>
            <a:endParaRPr lang="tr-TR" dirty="0"/>
          </a:p>
          <a:p>
            <a:pPr marL="342900" indent="-342900">
              <a:buAutoNum type="arabicParenR"/>
            </a:pPr>
            <a:r>
              <a:rPr lang="tr-TR" dirty="0" err="1"/>
              <a:t>Fibonacci</a:t>
            </a:r>
            <a:r>
              <a:rPr lang="tr-TR" dirty="0"/>
              <a:t> serisinin ilk 100 elemanını sırası ile ekrana</a:t>
            </a:r>
          </a:p>
          <a:p>
            <a:r>
              <a:rPr lang="tr-TR" dirty="0"/>
              <a:t> bastıran Java kodunu sadece 1 adet </a:t>
            </a:r>
            <a:r>
              <a:rPr lang="tr-TR" dirty="0" err="1"/>
              <a:t>stack</a:t>
            </a:r>
            <a:r>
              <a:rPr lang="tr-TR" dirty="0"/>
              <a:t> (yığın) </a:t>
            </a:r>
          </a:p>
          <a:p>
            <a:r>
              <a:rPr lang="tr-TR" dirty="0"/>
              <a:t>kullanarak yazınız. Önceki 2 değer değişkenlerde </a:t>
            </a:r>
          </a:p>
          <a:p>
            <a:r>
              <a:rPr lang="tr-TR" dirty="0"/>
              <a:t>tutulabilir.</a:t>
            </a:r>
          </a:p>
          <a:p>
            <a:r>
              <a:rPr lang="tr-TR" dirty="0"/>
              <a:t>(</a:t>
            </a:r>
            <a:r>
              <a:rPr lang="tr-TR" b="1" dirty="0"/>
              <a:t>NOT: </a:t>
            </a:r>
            <a:r>
              <a:rPr lang="tr-TR" dirty="0" err="1"/>
              <a:t>Fibonacci</a:t>
            </a:r>
            <a:r>
              <a:rPr lang="tr-TR" dirty="0"/>
              <a:t> sayıları 0, 1, 1, 2, 3, 5 … şeklinde </a:t>
            </a:r>
          </a:p>
          <a:p>
            <a:r>
              <a:rPr lang="tr-TR" dirty="0"/>
              <a:t>ilerlemektedir)</a:t>
            </a:r>
          </a:p>
          <a:p>
            <a:endParaRPr lang="tr-TR" dirty="0"/>
          </a:p>
          <a:p>
            <a:pPr marL="342900" indent="-342900">
              <a:buAutoNum type="arabicParenR" startAt="2"/>
            </a:pPr>
            <a:endParaRPr lang="tr-TR" dirty="0"/>
          </a:p>
          <a:p>
            <a:pPr marL="342900" indent="-342900">
              <a:buAutoNum type="arabicParenR" startAt="2"/>
            </a:pPr>
            <a:endParaRPr lang="tr-TR" dirty="0"/>
          </a:p>
          <a:p>
            <a:pPr marL="342900" indent="-342900">
              <a:buAutoNum type="arabicParenR" startAt="2"/>
            </a:pPr>
            <a:r>
              <a:rPr lang="tr-TR" dirty="0"/>
              <a:t>Matematiksel ifadelerde iç içe yuvalanmış parantezleri, bu ifadelerin parantezler yönüyle doğru yazılıp yazılmadığını (Örneğin: </a:t>
            </a:r>
            <a:r>
              <a:rPr lang="tr-TR" b="1" dirty="0"/>
              <a:t>(</a:t>
            </a:r>
            <a:r>
              <a:rPr lang="tr-TR" b="1" dirty="0" err="1"/>
              <a:t>a+b</a:t>
            </a:r>
            <a:r>
              <a:rPr lang="tr-TR" b="1" dirty="0"/>
              <a:t>)-(c-3/(</a:t>
            </a:r>
            <a:r>
              <a:rPr lang="tr-TR" b="1" dirty="0" err="1"/>
              <a:t>a+x</a:t>
            </a:r>
            <a:r>
              <a:rPr lang="tr-TR" b="1" dirty="0"/>
              <a:t>) </a:t>
            </a:r>
            <a:r>
              <a:rPr lang="tr-TR" dirty="0"/>
              <a:t>ifadesi doğru yazılmamıştır) kontrol eden Java kodunu </a:t>
            </a:r>
            <a:r>
              <a:rPr lang="tr-TR" dirty="0" err="1"/>
              <a:t>Stack</a:t>
            </a:r>
            <a:r>
              <a:rPr lang="tr-TR" dirty="0"/>
              <a:t> (Yığın) yapısı kullanarak yazınız. (</a:t>
            </a:r>
            <a:r>
              <a:rPr lang="tr-TR" b="1" dirty="0"/>
              <a:t>NOT:</a:t>
            </a:r>
            <a:r>
              <a:rPr lang="tr-TR" dirty="0"/>
              <a:t> İfadenin doğru olabilmesi için eşit sayıda açma ve kapama parantezi olmalı ve bir kapama parantezinden önce kesinlikle bir açma parantezi olmalıdır</a:t>
            </a:r>
            <a:r>
              <a:rPr lang="tr-TR" b="1" dirty="0"/>
              <a:t>. </a:t>
            </a:r>
          </a:p>
          <a:p>
            <a:r>
              <a:rPr lang="tr-TR" b="1" dirty="0"/>
              <a:t>!!!İpucu: </a:t>
            </a:r>
            <a:r>
              <a:rPr lang="tr-TR" dirty="0"/>
              <a:t>Açma parantezleri </a:t>
            </a:r>
            <a:r>
              <a:rPr lang="tr-TR" dirty="0" err="1"/>
              <a:t>stackte</a:t>
            </a:r>
            <a:r>
              <a:rPr lang="tr-TR" dirty="0"/>
              <a:t> tutularak işlem gerçekleştirilebilir)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6E43AFF-5B4A-6927-B606-2C84A4CCD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888" y="656104"/>
            <a:ext cx="2943138" cy="258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4617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988</TotalTime>
  <Words>1346</Words>
  <Application>Microsoft Office PowerPoint</Application>
  <PresentationFormat>Ekran Gösterisi (4:3)</PresentationFormat>
  <Paragraphs>229</Paragraphs>
  <Slides>31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8" baseType="lpstr">
      <vt:lpstr>Arial</vt:lpstr>
      <vt:lpstr>Calibri</vt:lpstr>
      <vt:lpstr>Constantia</vt:lpstr>
      <vt:lpstr>Tahoma</vt:lpstr>
      <vt:lpstr>Times New Roman</vt:lpstr>
      <vt:lpstr>Wingdings 2</vt:lpstr>
      <vt:lpstr>Akış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sb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sb</dc:creator>
  <cp:lastModifiedBy>İhsan Pençe</cp:lastModifiedBy>
  <cp:revision>3022</cp:revision>
  <dcterms:created xsi:type="dcterms:W3CDTF">2009-02-25T07:09:12Z</dcterms:created>
  <dcterms:modified xsi:type="dcterms:W3CDTF">2022-11-29T15:06:08Z</dcterms:modified>
</cp:coreProperties>
</file>