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9" r:id="rId22"/>
    <p:sldId id="280" r:id="rId23"/>
    <p:sldId id="281" r:id="rId24"/>
    <p:sldId id="282" r:id="rId25"/>
    <p:sldId id="298" r:id="rId26"/>
    <p:sldId id="284" r:id="rId27"/>
    <p:sldId id="285" r:id="rId28"/>
    <p:sldId id="286" r:id="rId29"/>
    <p:sldId id="288" r:id="rId30"/>
    <p:sldId id="289" r:id="rId31"/>
    <p:sldId id="290" r:id="rId32"/>
    <p:sldId id="291" r:id="rId33"/>
    <p:sldId id="292" r:id="rId34"/>
    <p:sldId id="293" r:id="rId35"/>
    <p:sldId id="295" r:id="rId36"/>
    <p:sldId id="296" r:id="rId37"/>
    <p:sldId id="297" r:id="rId38"/>
    <p:sldId id="294" r:id="rId39"/>
    <p:sldId id="299" r:id="rId40"/>
  </p:sldIdLst>
  <p:sldSz cx="9144000" cy="6858000" type="screen4x3"/>
  <p:notesSz cx="9144000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İhsan Pençe" userId="S::ihsanpence@mehmetakif.edu.tr::2188b72f-395e-4735-86c6-9b1407aec0e3" providerId="AD" clId="Web-{10BA9211-3F76-E3B9-405A-D32384EFFB56}"/>
    <pc:docChg chg="addSld delSld modSld sldOrd addMainMaster">
      <pc:chgData name="İhsan Pençe" userId="S::ihsanpence@mehmetakif.edu.tr::2188b72f-395e-4735-86c6-9b1407aec0e3" providerId="AD" clId="Web-{10BA9211-3F76-E3B9-405A-D32384EFFB56}" dt="2019-12-05T09:34:56.453" v="389" actId="1076"/>
      <pc:docMkLst>
        <pc:docMk/>
      </pc:docMkLst>
      <pc:sldChg chg="modSp">
        <pc:chgData name="İhsan Pençe" userId="S::ihsanpence@mehmetakif.edu.tr::2188b72f-395e-4735-86c6-9b1407aec0e3" providerId="AD" clId="Web-{10BA9211-3F76-E3B9-405A-D32384EFFB56}" dt="2019-12-05T08:23:32.250" v="5" actId="20577"/>
        <pc:sldMkLst>
          <pc:docMk/>
          <pc:sldMk cId="0" sldId="281"/>
        </pc:sldMkLst>
        <pc:spChg chg="mod">
          <ac:chgData name="İhsan Pençe" userId="S::ihsanpence@mehmetakif.edu.tr::2188b72f-395e-4735-86c6-9b1407aec0e3" providerId="AD" clId="Web-{10BA9211-3F76-E3B9-405A-D32384EFFB56}" dt="2019-12-05T08:23:32.250" v="5" actId="20577"/>
          <ac:spMkLst>
            <pc:docMk/>
            <pc:sldMk cId="0" sldId="281"/>
            <ac:spMk id="25" creationId="{00000000-0000-0000-0000-000000000000}"/>
          </ac:spMkLst>
        </pc:spChg>
      </pc:sldChg>
      <pc:sldChg chg="modSp">
        <pc:chgData name="İhsan Pençe" userId="S::ihsanpence@mehmetakif.edu.tr::2188b72f-395e-4735-86c6-9b1407aec0e3" providerId="AD" clId="Web-{10BA9211-3F76-E3B9-405A-D32384EFFB56}" dt="2019-12-05T08:25:20.093" v="7"/>
        <pc:sldMkLst>
          <pc:docMk/>
          <pc:sldMk cId="0" sldId="289"/>
        </pc:sldMkLst>
        <pc:graphicFrameChg chg="mod modGraphic">
          <ac:chgData name="İhsan Pençe" userId="S::ihsanpence@mehmetakif.edu.tr::2188b72f-395e-4735-86c6-9b1407aec0e3" providerId="AD" clId="Web-{10BA9211-3F76-E3B9-405A-D32384EFFB56}" dt="2019-12-05T08:25:20.093" v="7"/>
          <ac:graphicFrameMkLst>
            <pc:docMk/>
            <pc:sldMk cId="0" sldId="289"/>
            <ac:graphicFrameMk id="25" creationId="{00000000-0000-0000-0000-000000000000}"/>
          </ac:graphicFrameMkLst>
        </pc:graphicFrameChg>
      </pc:sldChg>
      <pc:sldChg chg="del">
        <pc:chgData name="İhsan Pençe" userId="S::ihsanpence@mehmetakif.edu.tr::2188b72f-395e-4735-86c6-9b1407aec0e3" providerId="AD" clId="Web-{10BA9211-3F76-E3B9-405A-D32384EFFB56}" dt="2019-12-05T08:33:56.290" v="8"/>
        <pc:sldMkLst>
          <pc:docMk/>
          <pc:sldMk cId="18267655" sldId="294"/>
        </pc:sldMkLst>
      </pc:sldChg>
      <pc:sldChg chg="del">
        <pc:chgData name="İhsan Pençe" userId="S::ihsanpence@mehmetakif.edu.tr::2188b72f-395e-4735-86c6-9b1407aec0e3" providerId="AD" clId="Web-{10BA9211-3F76-E3B9-405A-D32384EFFB56}" dt="2019-12-05T08:33:59.384" v="9"/>
        <pc:sldMkLst>
          <pc:docMk/>
          <pc:sldMk cId="1160567626" sldId="295"/>
        </pc:sldMkLst>
      </pc:sldChg>
      <pc:sldChg chg="modSp">
        <pc:chgData name="İhsan Pençe" userId="S::ihsanpence@mehmetakif.edu.tr::2188b72f-395e-4735-86c6-9b1407aec0e3" providerId="AD" clId="Web-{10BA9211-3F76-E3B9-405A-D32384EFFB56}" dt="2019-12-05T09:08:24.080" v="148" actId="14100"/>
        <pc:sldMkLst>
          <pc:docMk/>
          <pc:sldMk cId="1974307775" sldId="296"/>
        </pc:sldMkLst>
        <pc:spChg chg="mod">
          <ac:chgData name="İhsan Pençe" userId="S::ihsanpence@mehmetakif.edu.tr::2188b72f-395e-4735-86c6-9b1407aec0e3" providerId="AD" clId="Web-{10BA9211-3F76-E3B9-405A-D32384EFFB56}" dt="2019-12-05T09:07:26.394" v="125" actId="1076"/>
          <ac:spMkLst>
            <pc:docMk/>
            <pc:sldMk cId="1974307775" sldId="296"/>
            <ac:spMk id="24" creationId="{00000000-0000-0000-0000-000000000000}"/>
          </ac:spMkLst>
        </pc:spChg>
        <pc:spChg chg="mod">
          <ac:chgData name="İhsan Pençe" userId="S::ihsanpence@mehmetakif.edu.tr::2188b72f-395e-4735-86c6-9b1407aec0e3" providerId="AD" clId="Web-{10BA9211-3F76-E3B9-405A-D32384EFFB56}" dt="2019-12-05T09:08:24.080" v="148" actId="14100"/>
          <ac:spMkLst>
            <pc:docMk/>
            <pc:sldMk cId="1974307775" sldId="296"/>
            <ac:spMk id="25" creationId="{00000000-0000-0000-0000-000000000000}"/>
          </ac:spMkLst>
        </pc:spChg>
      </pc:sldChg>
      <pc:sldChg chg="del">
        <pc:chgData name="İhsan Pençe" userId="S::ihsanpence@mehmetakif.edu.tr::2188b72f-395e-4735-86c6-9b1407aec0e3" providerId="AD" clId="Web-{10BA9211-3F76-E3B9-405A-D32384EFFB56}" dt="2019-12-05T08:54:33.511" v="30"/>
        <pc:sldMkLst>
          <pc:docMk/>
          <pc:sldMk cId="0" sldId="318"/>
        </pc:sldMkLst>
      </pc:sldChg>
      <pc:sldChg chg="del">
        <pc:chgData name="İhsan Pençe" userId="S::ihsanpence@mehmetakif.edu.tr::2188b72f-395e-4735-86c6-9b1407aec0e3" providerId="AD" clId="Web-{10BA9211-3F76-E3B9-405A-D32384EFFB56}" dt="2019-12-05T08:54:33.511" v="29"/>
        <pc:sldMkLst>
          <pc:docMk/>
          <pc:sldMk cId="0" sldId="319"/>
        </pc:sldMkLst>
      </pc:sldChg>
      <pc:sldChg chg="del">
        <pc:chgData name="İhsan Pençe" userId="S::ihsanpence@mehmetakif.edu.tr::2188b72f-395e-4735-86c6-9b1407aec0e3" providerId="AD" clId="Web-{10BA9211-3F76-E3B9-405A-D32384EFFB56}" dt="2019-12-05T08:54:33.511" v="28"/>
        <pc:sldMkLst>
          <pc:docMk/>
          <pc:sldMk cId="0" sldId="320"/>
        </pc:sldMkLst>
      </pc:sldChg>
      <pc:sldChg chg="del">
        <pc:chgData name="İhsan Pençe" userId="S::ihsanpence@mehmetakif.edu.tr::2188b72f-395e-4735-86c6-9b1407aec0e3" providerId="AD" clId="Web-{10BA9211-3F76-E3B9-405A-D32384EFFB56}" dt="2019-12-05T08:54:33.511" v="27"/>
        <pc:sldMkLst>
          <pc:docMk/>
          <pc:sldMk cId="0" sldId="321"/>
        </pc:sldMkLst>
      </pc:sldChg>
      <pc:sldChg chg="del">
        <pc:chgData name="İhsan Pençe" userId="S::ihsanpence@mehmetakif.edu.tr::2188b72f-395e-4735-86c6-9b1407aec0e3" providerId="AD" clId="Web-{10BA9211-3F76-E3B9-405A-D32384EFFB56}" dt="2019-12-05T08:54:33.495" v="26"/>
        <pc:sldMkLst>
          <pc:docMk/>
          <pc:sldMk cId="0" sldId="322"/>
        </pc:sldMkLst>
      </pc:sldChg>
      <pc:sldChg chg="del">
        <pc:chgData name="İhsan Pençe" userId="S::ihsanpence@mehmetakif.edu.tr::2188b72f-395e-4735-86c6-9b1407aec0e3" providerId="AD" clId="Web-{10BA9211-3F76-E3B9-405A-D32384EFFB56}" dt="2019-12-05T08:54:33.495" v="25"/>
        <pc:sldMkLst>
          <pc:docMk/>
          <pc:sldMk cId="0" sldId="323"/>
        </pc:sldMkLst>
      </pc:sldChg>
      <pc:sldChg chg="del">
        <pc:chgData name="İhsan Pençe" userId="S::ihsanpence@mehmetakif.edu.tr::2188b72f-395e-4735-86c6-9b1407aec0e3" providerId="AD" clId="Web-{10BA9211-3F76-E3B9-405A-D32384EFFB56}" dt="2019-12-05T08:54:33.495" v="24"/>
        <pc:sldMkLst>
          <pc:docMk/>
          <pc:sldMk cId="0" sldId="324"/>
        </pc:sldMkLst>
      </pc:sldChg>
      <pc:sldChg chg="addSp delSp modSp add del ord">
        <pc:chgData name="İhsan Pençe" userId="S::ihsanpence@mehmetakif.edu.tr::2188b72f-395e-4735-86c6-9b1407aec0e3" providerId="AD" clId="Web-{10BA9211-3F76-E3B9-405A-D32384EFFB56}" dt="2019-12-05T09:29:17.285" v="301" actId="20577"/>
        <pc:sldMkLst>
          <pc:docMk/>
          <pc:sldMk cId="3850716176" sldId="342"/>
        </pc:sldMkLst>
        <pc:spChg chg="mod">
          <ac:chgData name="İhsan Pençe" userId="S::ihsanpence@mehmetakif.edu.tr::2188b72f-395e-4735-86c6-9b1407aec0e3" providerId="AD" clId="Web-{10BA9211-3F76-E3B9-405A-D32384EFFB56}" dt="2019-12-05T09:10:33.204" v="173" actId="20577"/>
          <ac:spMkLst>
            <pc:docMk/>
            <pc:sldMk cId="3850716176" sldId="342"/>
            <ac:spMk id="24" creationId="{00000000-0000-0000-0000-000000000000}"/>
          </ac:spMkLst>
        </pc:spChg>
        <pc:spChg chg="add del mod">
          <ac:chgData name="İhsan Pençe" userId="S::ihsanpence@mehmetakif.edu.tr::2188b72f-395e-4735-86c6-9b1407aec0e3" providerId="AD" clId="Web-{10BA9211-3F76-E3B9-405A-D32384EFFB56}" dt="2019-12-05T09:28:02.333" v="235" actId="14100"/>
          <ac:spMkLst>
            <pc:docMk/>
            <pc:sldMk cId="3850716176" sldId="342"/>
            <ac:spMk id="25" creationId="{00000000-0000-0000-0000-000000000000}"/>
          </ac:spMkLst>
        </pc:spChg>
        <pc:spChg chg="del">
          <ac:chgData name="İhsan Pençe" userId="S::ihsanpence@mehmetakif.edu.tr::2188b72f-395e-4735-86c6-9b1407aec0e3" providerId="AD" clId="Web-{10BA9211-3F76-E3B9-405A-D32384EFFB56}" dt="2019-12-05T09:11:29.703" v="177"/>
          <ac:spMkLst>
            <pc:docMk/>
            <pc:sldMk cId="3850716176" sldId="342"/>
            <ac:spMk id="26" creationId="{00000000-0000-0000-0000-000000000000}"/>
          </ac:spMkLst>
        </pc:spChg>
        <pc:spChg chg="mod">
          <ac:chgData name="İhsan Pençe" userId="S::ihsanpence@mehmetakif.edu.tr::2188b72f-395e-4735-86c6-9b1407aec0e3" providerId="AD" clId="Web-{10BA9211-3F76-E3B9-405A-D32384EFFB56}" dt="2019-12-05T09:29:17.285" v="301" actId="20577"/>
          <ac:spMkLst>
            <pc:docMk/>
            <pc:sldMk cId="3850716176" sldId="342"/>
            <ac:spMk id="27" creationId="{00000000-0000-0000-0000-000000000000}"/>
          </ac:spMkLst>
        </pc:spChg>
        <pc:spChg chg="del">
          <ac:chgData name="İhsan Pençe" userId="S::ihsanpence@mehmetakif.edu.tr::2188b72f-395e-4735-86c6-9b1407aec0e3" providerId="AD" clId="Web-{10BA9211-3F76-E3B9-405A-D32384EFFB56}" dt="2019-12-05T09:11:53.140" v="185"/>
          <ac:spMkLst>
            <pc:docMk/>
            <pc:sldMk cId="3850716176" sldId="342"/>
            <ac:spMk id="28" creationId="{00000000-0000-0000-0000-000000000000}"/>
          </ac:spMkLst>
        </pc:spChg>
        <pc:spChg chg="del">
          <ac:chgData name="İhsan Pençe" userId="S::ihsanpence@mehmetakif.edu.tr::2188b72f-395e-4735-86c6-9b1407aec0e3" providerId="AD" clId="Web-{10BA9211-3F76-E3B9-405A-D32384EFFB56}" dt="2019-12-05T09:11:58" v="186"/>
          <ac:spMkLst>
            <pc:docMk/>
            <pc:sldMk cId="3850716176" sldId="342"/>
            <ac:spMk id="29" creationId="{00000000-0000-0000-0000-000000000000}"/>
          </ac:spMkLst>
        </pc:spChg>
        <pc:spChg chg="del">
          <ac:chgData name="İhsan Pençe" userId="S::ihsanpence@mehmetakif.edu.tr::2188b72f-395e-4735-86c6-9b1407aec0e3" providerId="AD" clId="Web-{10BA9211-3F76-E3B9-405A-D32384EFFB56}" dt="2019-12-05T09:12:03.140" v="188"/>
          <ac:spMkLst>
            <pc:docMk/>
            <pc:sldMk cId="3850716176" sldId="342"/>
            <ac:spMk id="30" creationId="{00000000-0000-0000-0000-000000000000}"/>
          </ac:spMkLst>
        </pc:spChg>
        <pc:spChg chg="del">
          <ac:chgData name="İhsan Pençe" userId="S::ihsanpence@mehmetakif.edu.tr::2188b72f-395e-4735-86c6-9b1407aec0e3" providerId="AD" clId="Web-{10BA9211-3F76-E3B9-405A-D32384EFFB56}" dt="2019-12-05T09:12:00.312" v="187"/>
          <ac:spMkLst>
            <pc:docMk/>
            <pc:sldMk cId="3850716176" sldId="342"/>
            <ac:spMk id="31" creationId="{00000000-0000-0000-0000-000000000000}"/>
          </ac:spMkLst>
        </pc:spChg>
        <pc:spChg chg="del">
          <ac:chgData name="İhsan Pençe" userId="S::ihsanpence@mehmetakif.edu.tr::2188b72f-395e-4735-86c6-9b1407aec0e3" providerId="AD" clId="Web-{10BA9211-3F76-E3B9-405A-D32384EFFB56}" dt="2019-12-05T09:12:06.343" v="189"/>
          <ac:spMkLst>
            <pc:docMk/>
            <pc:sldMk cId="3850716176" sldId="342"/>
            <ac:spMk id="32" creationId="{00000000-0000-0000-0000-000000000000}"/>
          </ac:spMkLst>
        </pc:spChg>
      </pc:sldChg>
      <pc:sldChg chg="add del replId">
        <pc:chgData name="İhsan Pençe" userId="S::ihsanpence@mehmetakif.edu.tr::2188b72f-395e-4735-86c6-9b1407aec0e3" providerId="AD" clId="Web-{10BA9211-3F76-E3B9-405A-D32384EFFB56}" dt="2019-12-05T09:06:14.269" v="34"/>
        <pc:sldMkLst>
          <pc:docMk/>
          <pc:sldMk cId="811078718" sldId="343"/>
        </pc:sldMkLst>
      </pc:sldChg>
      <pc:sldChg chg="add del">
        <pc:chgData name="İhsan Pençe" userId="S::ihsanpence@mehmetakif.edu.tr::2188b72f-395e-4735-86c6-9b1407aec0e3" providerId="AD" clId="Web-{10BA9211-3F76-E3B9-405A-D32384EFFB56}" dt="2019-12-05T09:09:53.063" v="169"/>
        <pc:sldMkLst>
          <pc:docMk/>
          <pc:sldMk cId="1689525024" sldId="344"/>
        </pc:sldMkLst>
      </pc:sldChg>
      <pc:sldChg chg="add del replId">
        <pc:chgData name="İhsan Pençe" userId="S::ihsanpence@mehmetakif.edu.tr::2188b72f-395e-4735-86c6-9b1407aec0e3" providerId="AD" clId="Web-{10BA9211-3F76-E3B9-405A-D32384EFFB56}" dt="2019-12-05T09:11:19.766" v="176"/>
        <pc:sldMkLst>
          <pc:docMk/>
          <pc:sldMk cId="2581065103" sldId="345"/>
        </pc:sldMkLst>
      </pc:sldChg>
      <pc:sldChg chg="addSp modSp add del replId">
        <pc:chgData name="İhsan Pençe" userId="S::ihsanpence@mehmetakif.edu.tr::2188b72f-395e-4735-86c6-9b1407aec0e3" providerId="AD" clId="Web-{10BA9211-3F76-E3B9-405A-D32384EFFB56}" dt="2019-12-05T09:34:56.453" v="389" actId="1076"/>
        <pc:sldMkLst>
          <pc:docMk/>
          <pc:sldMk cId="1318677339" sldId="346"/>
        </pc:sldMkLst>
        <pc:spChg chg="mod">
          <ac:chgData name="İhsan Pençe" userId="S::ihsanpence@mehmetakif.edu.tr::2188b72f-395e-4735-86c6-9b1407aec0e3" providerId="AD" clId="Web-{10BA9211-3F76-E3B9-405A-D32384EFFB56}" dt="2019-12-05T09:34:38.797" v="385" actId="20577"/>
          <ac:spMkLst>
            <pc:docMk/>
            <pc:sldMk cId="1318677339" sldId="346"/>
            <ac:spMk id="27" creationId="{00000000-0000-0000-0000-000000000000}"/>
          </ac:spMkLst>
        </pc:spChg>
        <pc:picChg chg="add mod">
          <ac:chgData name="İhsan Pençe" userId="S::ihsanpence@mehmetakif.edu.tr::2188b72f-395e-4735-86c6-9b1407aec0e3" providerId="AD" clId="Web-{10BA9211-3F76-E3B9-405A-D32384EFFB56}" dt="2019-12-05T09:34:56.453" v="389" actId="1076"/>
          <ac:picMkLst>
            <pc:docMk/>
            <pc:sldMk cId="1318677339" sldId="346"/>
            <ac:picMk id="20" creationId="{93164463-06C7-4E00-8525-7D48FC0123B1}"/>
          </ac:picMkLst>
        </pc:picChg>
      </pc:sldChg>
      <pc:sldChg chg="del">
        <pc:chgData name="İhsan Pençe" userId="S::ihsanpence@mehmetakif.edu.tr::2188b72f-395e-4735-86c6-9b1407aec0e3" providerId="AD" clId="Web-{10BA9211-3F76-E3B9-405A-D32384EFFB56}" dt="2019-12-05T08:52:58.981" v="18"/>
        <pc:sldMkLst>
          <pc:docMk/>
          <pc:sldMk cId="0" sldId="347"/>
        </pc:sldMkLst>
      </pc:sldChg>
      <pc:sldChg chg="del">
        <pc:chgData name="İhsan Pençe" userId="S::ihsanpence@mehmetakif.edu.tr::2188b72f-395e-4735-86c6-9b1407aec0e3" providerId="AD" clId="Web-{10BA9211-3F76-E3B9-405A-D32384EFFB56}" dt="2019-12-05T08:52:58.965" v="17"/>
        <pc:sldMkLst>
          <pc:docMk/>
          <pc:sldMk cId="0" sldId="348"/>
        </pc:sldMkLst>
      </pc:sldChg>
      <pc:sldChg chg="del">
        <pc:chgData name="İhsan Pençe" userId="S::ihsanpence@mehmetakif.edu.tr::2188b72f-395e-4735-86c6-9b1407aec0e3" providerId="AD" clId="Web-{10BA9211-3F76-E3B9-405A-D32384EFFB56}" dt="2019-12-05T08:52:58.965" v="16"/>
        <pc:sldMkLst>
          <pc:docMk/>
          <pc:sldMk cId="0" sldId="349"/>
        </pc:sldMkLst>
      </pc:sldChg>
      <pc:sldChg chg="del">
        <pc:chgData name="İhsan Pençe" userId="S::ihsanpence@mehmetakif.edu.tr::2188b72f-395e-4735-86c6-9b1407aec0e3" providerId="AD" clId="Web-{10BA9211-3F76-E3B9-405A-D32384EFFB56}" dt="2019-12-05T08:52:58.965" v="15"/>
        <pc:sldMkLst>
          <pc:docMk/>
          <pc:sldMk cId="0" sldId="350"/>
        </pc:sldMkLst>
      </pc:sldChg>
      <pc:sldChg chg="del">
        <pc:chgData name="İhsan Pençe" userId="S::ihsanpence@mehmetakif.edu.tr::2188b72f-395e-4735-86c6-9b1407aec0e3" providerId="AD" clId="Web-{10BA9211-3F76-E3B9-405A-D32384EFFB56}" dt="2019-12-05T08:52:58.965" v="14"/>
        <pc:sldMkLst>
          <pc:docMk/>
          <pc:sldMk cId="0" sldId="351"/>
        </pc:sldMkLst>
      </pc:sldChg>
      <pc:sldChg chg="del">
        <pc:chgData name="İhsan Pençe" userId="S::ihsanpence@mehmetakif.edu.tr::2188b72f-395e-4735-86c6-9b1407aec0e3" providerId="AD" clId="Web-{10BA9211-3F76-E3B9-405A-D32384EFFB56}" dt="2019-12-05T08:52:58.965" v="13"/>
        <pc:sldMkLst>
          <pc:docMk/>
          <pc:sldMk cId="0" sldId="352"/>
        </pc:sldMkLst>
      </pc:sldChg>
      <pc:sldChg chg="del">
        <pc:chgData name="İhsan Pençe" userId="S::ihsanpence@mehmetakif.edu.tr::2188b72f-395e-4735-86c6-9b1407aec0e3" providerId="AD" clId="Web-{10BA9211-3F76-E3B9-405A-D32384EFFB56}" dt="2019-12-05T08:52:58.950" v="12"/>
        <pc:sldMkLst>
          <pc:docMk/>
          <pc:sldMk cId="1859010318" sldId="353"/>
        </pc:sldMkLst>
      </pc:sldChg>
      <pc:sldChg chg="del">
        <pc:chgData name="İhsan Pençe" userId="S::ihsanpence@mehmetakif.edu.tr::2188b72f-395e-4735-86c6-9b1407aec0e3" providerId="AD" clId="Web-{10BA9211-3F76-E3B9-405A-D32384EFFB56}" dt="2019-12-05T08:52:58.950" v="11"/>
        <pc:sldMkLst>
          <pc:docMk/>
          <pc:sldMk cId="4240268651" sldId="354"/>
        </pc:sldMkLst>
      </pc:sldChg>
      <pc:sldChg chg="del">
        <pc:chgData name="İhsan Pençe" userId="S::ihsanpence@mehmetakif.edu.tr::2188b72f-395e-4735-86c6-9b1407aec0e3" providerId="AD" clId="Web-{10BA9211-3F76-E3B9-405A-D32384EFFB56}" dt="2019-12-05T08:52:58.950" v="10"/>
        <pc:sldMkLst>
          <pc:docMk/>
          <pc:sldMk cId="3296118175" sldId="355"/>
        </pc:sldMkLst>
      </pc:sldChg>
      <pc:sldMasterChg chg="add addSldLayout">
        <pc:chgData name="İhsan Pençe" userId="S::ihsanpence@mehmetakif.edu.tr::2188b72f-395e-4735-86c6-9b1407aec0e3" providerId="AD" clId="Web-{10BA9211-3F76-E3B9-405A-D32384EFFB56}" dt="2019-12-05T09:02:50.974" v="31"/>
        <pc:sldMasterMkLst>
          <pc:docMk/>
          <pc:sldMasterMk cId="0" sldId="2147483666"/>
        </pc:sldMasterMkLst>
        <pc:sldLayoutChg chg="add">
          <pc:chgData name="İhsan Pençe" userId="S::ihsanpence@mehmetakif.edu.tr::2188b72f-395e-4735-86c6-9b1407aec0e3" providerId="AD" clId="Web-{10BA9211-3F76-E3B9-405A-D32384EFFB56}" dt="2019-12-05T09:02:50.974" v="31"/>
          <pc:sldLayoutMkLst>
            <pc:docMk/>
            <pc:sldMasterMk cId="0" sldId="2147483666"/>
            <pc:sldLayoutMk cId="0" sldId="2147483667"/>
          </pc:sldLayoutMkLst>
        </pc:sldLayoutChg>
        <pc:sldLayoutChg chg="add">
          <pc:chgData name="İhsan Pençe" userId="S::ihsanpence@mehmetakif.edu.tr::2188b72f-395e-4735-86c6-9b1407aec0e3" providerId="AD" clId="Web-{10BA9211-3F76-E3B9-405A-D32384EFFB56}" dt="2019-12-05T09:02:50.974" v="31"/>
          <pc:sldLayoutMkLst>
            <pc:docMk/>
            <pc:sldMasterMk cId="0" sldId="2147483666"/>
            <pc:sldLayoutMk cId="0" sldId="2147483668"/>
          </pc:sldLayoutMkLst>
        </pc:sldLayoutChg>
        <pc:sldLayoutChg chg="add">
          <pc:chgData name="İhsan Pençe" userId="S::ihsanpence@mehmetakif.edu.tr::2188b72f-395e-4735-86c6-9b1407aec0e3" providerId="AD" clId="Web-{10BA9211-3F76-E3B9-405A-D32384EFFB56}" dt="2019-12-05T09:02:50.974" v="31"/>
          <pc:sldLayoutMkLst>
            <pc:docMk/>
            <pc:sldMasterMk cId="0" sldId="2147483666"/>
            <pc:sldLayoutMk cId="0" sldId="2147483669"/>
          </pc:sldLayoutMkLst>
        </pc:sldLayoutChg>
        <pc:sldLayoutChg chg="add">
          <pc:chgData name="İhsan Pençe" userId="S::ihsanpence@mehmetakif.edu.tr::2188b72f-395e-4735-86c6-9b1407aec0e3" providerId="AD" clId="Web-{10BA9211-3F76-E3B9-405A-D32384EFFB56}" dt="2019-12-05T09:02:50.974" v="31"/>
          <pc:sldLayoutMkLst>
            <pc:docMk/>
            <pc:sldMasterMk cId="0" sldId="2147483666"/>
            <pc:sldLayoutMk cId="0" sldId="2147483670"/>
          </pc:sldLayoutMkLst>
        </pc:sldLayoutChg>
        <pc:sldLayoutChg chg="add">
          <pc:chgData name="İhsan Pençe" userId="S::ihsanpence@mehmetakif.edu.tr::2188b72f-395e-4735-86c6-9b1407aec0e3" providerId="AD" clId="Web-{10BA9211-3F76-E3B9-405A-D32384EFFB56}" dt="2019-12-05T09:02:50.974" v="31"/>
          <pc:sldLayoutMkLst>
            <pc:docMk/>
            <pc:sldMasterMk cId="0" sldId="2147483666"/>
            <pc:sldLayoutMk cId="0" sldId="2147483671"/>
          </pc:sldLayoutMkLst>
        </pc:sldLayoutChg>
      </pc:sldMasterChg>
    </pc:docChg>
  </pc:docChgLst>
  <pc:docChgLst>
    <pc:chgData name="İhsan Pençe" userId="S::ihsanpence@mehmetakif.edu.tr::2188b72f-395e-4735-86c6-9b1407aec0e3" providerId="AD" clId="Web-{351DEDE8-7133-A962-DEE0-24E4C4316598}"/>
    <pc:docChg chg="modSld">
      <pc:chgData name="İhsan Pençe" userId="S::ihsanpence@mehmetakif.edu.tr::2188b72f-395e-4735-86c6-9b1407aec0e3" providerId="AD" clId="Web-{351DEDE8-7133-A962-DEE0-24E4C4316598}" dt="2019-12-05T20:17:43.783" v="248"/>
      <pc:docMkLst>
        <pc:docMk/>
      </pc:docMkLst>
      <pc:sldChg chg="modSp">
        <pc:chgData name="İhsan Pençe" userId="S::ihsanpence@mehmetakif.edu.tr::2188b72f-395e-4735-86c6-9b1407aec0e3" providerId="AD" clId="Web-{351DEDE8-7133-A962-DEE0-24E4C4316598}" dt="2019-12-05T20:17:43.783" v="248"/>
        <pc:sldMkLst>
          <pc:docMk/>
          <pc:sldMk cId="0" sldId="289"/>
        </pc:sldMkLst>
        <pc:spChg chg="mod">
          <ac:chgData name="İhsan Pençe" userId="S::ihsanpence@mehmetakif.edu.tr::2188b72f-395e-4735-86c6-9b1407aec0e3" providerId="AD" clId="Web-{351DEDE8-7133-A962-DEE0-24E4C4316598}" dt="2019-12-05T20:16:58.706" v="211" actId="1076"/>
          <ac:spMkLst>
            <pc:docMk/>
            <pc:sldMk cId="0" sldId="289"/>
            <ac:spMk id="24" creationId="{00000000-0000-0000-0000-000000000000}"/>
          </ac:spMkLst>
        </pc:spChg>
        <pc:graphicFrameChg chg="mod modGraphic">
          <ac:chgData name="İhsan Pençe" userId="S::ihsanpence@mehmetakif.edu.tr::2188b72f-395e-4735-86c6-9b1407aec0e3" providerId="AD" clId="Web-{351DEDE8-7133-A962-DEE0-24E4C4316598}" dt="2019-12-05T20:17:43.783" v="248"/>
          <ac:graphicFrameMkLst>
            <pc:docMk/>
            <pc:sldMk cId="0" sldId="289"/>
            <ac:graphicFrameMk id="25" creationId="{00000000-0000-0000-0000-000000000000}"/>
          </ac:graphicFrameMkLst>
        </pc:graphicFrameChg>
      </pc:sldChg>
    </pc:docChg>
  </pc:docChgLst>
  <pc:docChgLst>
    <pc:chgData name="İhsan Pençe" userId="S::ihsanpence@mehmetakif.edu.tr::2188b72f-395e-4735-86c6-9b1407aec0e3" providerId="AD" clId="Web-{0F06F186-825E-7BF0-7E23-1999738DBAA3}"/>
    <pc:docChg chg="delSld modSld sldOrd">
      <pc:chgData name="İhsan Pençe" userId="S::ihsanpence@mehmetakif.edu.tr::2188b72f-395e-4735-86c6-9b1407aec0e3" providerId="AD" clId="Web-{0F06F186-825E-7BF0-7E23-1999738DBAA3}" dt="2019-12-05T10:21:38.399" v="6"/>
      <pc:docMkLst>
        <pc:docMk/>
      </pc:docMkLst>
      <pc:sldChg chg="addSp delSp modSp ord">
        <pc:chgData name="İhsan Pençe" userId="S::ihsanpence@mehmetakif.edu.tr::2188b72f-395e-4735-86c6-9b1407aec0e3" providerId="AD" clId="Web-{0F06F186-825E-7BF0-7E23-1999738DBAA3}" dt="2019-12-05T10:20:54.633" v="5"/>
        <pc:sldMkLst>
          <pc:docMk/>
          <pc:sldMk cId="2009022648" sldId="297"/>
        </pc:sldMkLst>
        <pc:spChg chg="del">
          <ac:chgData name="İhsan Pençe" userId="S::ihsanpence@mehmetakif.edu.tr::2188b72f-395e-4735-86c6-9b1407aec0e3" providerId="AD" clId="Web-{0F06F186-825E-7BF0-7E23-1999738DBAA3}" dt="2019-12-05T10:20:54.633" v="5"/>
          <ac:spMkLst>
            <pc:docMk/>
            <pc:sldMk cId="2009022648" sldId="297"/>
            <ac:spMk id="24" creationId="{00000000-0000-0000-0000-000000000000}"/>
          </ac:spMkLst>
        </pc:spChg>
        <pc:spChg chg="add mod">
          <ac:chgData name="İhsan Pençe" userId="S::ihsanpence@mehmetakif.edu.tr::2188b72f-395e-4735-86c6-9b1407aec0e3" providerId="AD" clId="Web-{0F06F186-825E-7BF0-7E23-1999738DBAA3}" dt="2019-12-05T10:20:54.633" v="5"/>
          <ac:spMkLst>
            <pc:docMk/>
            <pc:sldMk cId="2009022648" sldId="297"/>
            <ac:spMk id="73" creationId="{30E5257F-F7A0-40D9-B171-8C3A6B4A7B7C}"/>
          </ac:spMkLst>
        </pc:spChg>
      </pc:sldChg>
      <pc:sldChg chg="del">
        <pc:chgData name="İhsan Pençe" userId="S::ihsanpence@mehmetakif.edu.tr::2188b72f-395e-4735-86c6-9b1407aec0e3" providerId="AD" clId="Web-{0F06F186-825E-7BF0-7E23-1999738DBAA3}" dt="2019-12-05T10:21:38.399" v="6"/>
        <pc:sldMkLst>
          <pc:docMk/>
          <pc:sldMk cId="1689525024" sldId="344"/>
        </pc:sldMkLst>
      </pc:sldChg>
    </pc:docChg>
  </pc:docChgLst>
  <pc:docChgLst>
    <pc:chgData name="İhsan Pençe" userId="S::ihsanpence@mehmetakif.edu.tr::2188b72f-395e-4735-86c6-9b1407aec0e3" providerId="AD" clId="Web-{6F82B514-AA64-A9C1-546B-8002903CB0F1}"/>
    <pc:docChg chg="addSld modSld">
      <pc:chgData name="İhsan Pençe" userId="S::ihsanpence@mehmetakif.edu.tr::2188b72f-395e-4735-86c6-9b1407aec0e3" providerId="AD" clId="Web-{6F82B514-AA64-A9C1-546B-8002903CB0F1}" dt="2019-11-28T20:54:19.054" v="9" actId="1076"/>
      <pc:docMkLst>
        <pc:docMk/>
      </pc:docMkLst>
      <pc:sldChg chg="addSp modSp new">
        <pc:chgData name="İhsan Pençe" userId="S::ihsanpence@mehmetakif.edu.tr::2188b72f-395e-4735-86c6-9b1407aec0e3" providerId="AD" clId="Web-{6F82B514-AA64-A9C1-546B-8002903CB0F1}" dt="2019-11-28T20:52:55.193" v="5" actId="1076"/>
        <pc:sldMkLst>
          <pc:docMk/>
          <pc:sldMk cId="4240268651" sldId="354"/>
        </pc:sldMkLst>
        <pc:picChg chg="add mod">
          <ac:chgData name="İhsan Pençe" userId="S::ihsanpence@mehmetakif.edu.tr::2188b72f-395e-4735-86c6-9b1407aec0e3" providerId="AD" clId="Web-{6F82B514-AA64-A9C1-546B-8002903CB0F1}" dt="2019-11-28T20:52:55.193" v="5" actId="1076"/>
          <ac:picMkLst>
            <pc:docMk/>
            <pc:sldMk cId="4240268651" sldId="354"/>
            <ac:picMk id="4" creationId="{FE73F44C-0A74-47C9-8F21-A85AEC098324}"/>
          </ac:picMkLst>
        </pc:picChg>
      </pc:sldChg>
      <pc:sldChg chg="addSp modSp new">
        <pc:chgData name="İhsan Pençe" userId="S::ihsanpence@mehmetakif.edu.tr::2188b72f-395e-4735-86c6-9b1407aec0e3" providerId="AD" clId="Web-{6F82B514-AA64-A9C1-546B-8002903CB0F1}" dt="2019-11-28T20:54:19.054" v="9" actId="1076"/>
        <pc:sldMkLst>
          <pc:docMk/>
          <pc:sldMk cId="3296118175" sldId="355"/>
        </pc:sldMkLst>
        <pc:picChg chg="add mod">
          <ac:chgData name="İhsan Pençe" userId="S::ihsanpence@mehmetakif.edu.tr::2188b72f-395e-4735-86c6-9b1407aec0e3" providerId="AD" clId="Web-{6F82B514-AA64-A9C1-546B-8002903CB0F1}" dt="2019-11-28T20:54:19.054" v="9" actId="1076"/>
          <ac:picMkLst>
            <pc:docMk/>
            <pc:sldMk cId="3296118175" sldId="355"/>
            <ac:picMk id="4" creationId="{B1EAAC06-3724-4F30-83A1-204219DF18F4}"/>
          </ac:picMkLst>
        </pc:picChg>
      </pc:sldChg>
    </pc:docChg>
  </pc:docChgLst>
  <pc:docChgLst>
    <pc:chgData name="İhsan Pençe" userId="2188b72f-395e-4735-86c6-9b1407aec0e3" providerId="ADAL" clId="{220F2F75-9219-4CA0-907B-A18F4605401D}"/>
    <pc:docChg chg="undo redo custSel addSld delSld modSld">
      <pc:chgData name="İhsan Pençe" userId="2188b72f-395e-4735-86c6-9b1407aec0e3" providerId="ADAL" clId="{220F2F75-9219-4CA0-907B-A18F4605401D}" dt="2022-12-12T17:40:34.556" v="1077" actId="47"/>
      <pc:docMkLst>
        <pc:docMk/>
      </pc:docMkLst>
      <pc:sldChg chg="modSp mod">
        <pc:chgData name="İhsan Pençe" userId="2188b72f-395e-4735-86c6-9b1407aec0e3" providerId="ADAL" clId="{220F2F75-9219-4CA0-907B-A18F4605401D}" dt="2022-12-12T15:54:19.673" v="33" actId="1035"/>
        <pc:sldMkLst>
          <pc:docMk/>
          <pc:sldMk cId="0" sldId="279"/>
        </pc:sldMkLst>
        <pc:spChg chg="mod">
          <ac:chgData name="İhsan Pençe" userId="2188b72f-395e-4735-86c6-9b1407aec0e3" providerId="ADAL" clId="{220F2F75-9219-4CA0-907B-A18F4605401D}" dt="2022-12-12T15:54:08.590" v="15" actId="1076"/>
          <ac:spMkLst>
            <pc:docMk/>
            <pc:sldMk cId="0" sldId="279"/>
            <ac:spMk id="18" creationId="{00000000-0000-0000-0000-000000000000}"/>
          </ac:spMkLst>
        </pc:spChg>
        <pc:spChg chg="mod">
          <ac:chgData name="İhsan Pençe" userId="2188b72f-395e-4735-86c6-9b1407aec0e3" providerId="ADAL" clId="{220F2F75-9219-4CA0-907B-A18F4605401D}" dt="2022-12-12T15:54:19.673" v="33" actId="1035"/>
          <ac:spMkLst>
            <pc:docMk/>
            <pc:sldMk cId="0" sldId="279"/>
            <ac:spMk id="24" creationId="{00000000-0000-0000-0000-000000000000}"/>
          </ac:spMkLst>
        </pc:spChg>
      </pc:sldChg>
      <pc:sldChg chg="modSp mod modAnim">
        <pc:chgData name="İhsan Pençe" userId="2188b72f-395e-4735-86c6-9b1407aec0e3" providerId="ADAL" clId="{220F2F75-9219-4CA0-907B-A18F4605401D}" dt="2022-12-12T16:42:06.189" v="593"/>
        <pc:sldMkLst>
          <pc:docMk/>
          <pc:sldMk cId="18267655" sldId="294"/>
        </pc:sldMkLst>
        <pc:spChg chg="mod">
          <ac:chgData name="İhsan Pençe" userId="2188b72f-395e-4735-86c6-9b1407aec0e3" providerId="ADAL" clId="{220F2F75-9219-4CA0-907B-A18F4605401D}" dt="2022-12-12T16:41:26.088" v="572" actId="404"/>
          <ac:spMkLst>
            <pc:docMk/>
            <pc:sldMk cId="18267655" sldId="294"/>
            <ac:spMk id="2" creationId="{89E05392-6E91-4D91-A588-B90EA922247E}"/>
          </ac:spMkLst>
        </pc:spChg>
        <pc:spChg chg="mod">
          <ac:chgData name="İhsan Pençe" userId="2188b72f-395e-4735-86c6-9b1407aec0e3" providerId="ADAL" clId="{220F2F75-9219-4CA0-907B-A18F4605401D}" dt="2022-12-12T16:41:43.284" v="589" actId="313"/>
          <ac:spMkLst>
            <pc:docMk/>
            <pc:sldMk cId="18267655" sldId="294"/>
            <ac:spMk id="3" creationId="{7A6E2FB7-B0A1-4B6A-A3CC-4DCCAE3BD288}"/>
          </ac:spMkLst>
        </pc:spChg>
        <pc:picChg chg="mod">
          <ac:chgData name="İhsan Pençe" userId="2188b72f-395e-4735-86c6-9b1407aec0e3" providerId="ADAL" clId="{220F2F75-9219-4CA0-907B-A18F4605401D}" dt="2022-12-12T16:41:55.535" v="592" actId="1076"/>
          <ac:picMkLst>
            <pc:docMk/>
            <pc:sldMk cId="18267655" sldId="294"/>
            <ac:picMk id="5" creationId="{FAA42ADF-1855-4C27-B58E-EEF7D4C2AC8B}"/>
          </ac:picMkLst>
        </pc:picChg>
      </pc:sldChg>
      <pc:sldChg chg="modTransition modAnim">
        <pc:chgData name="İhsan Pençe" userId="2188b72f-395e-4735-86c6-9b1407aec0e3" providerId="ADAL" clId="{220F2F75-9219-4CA0-907B-A18F4605401D}" dt="2022-12-12T14:47:58.859" v="2"/>
        <pc:sldMkLst>
          <pc:docMk/>
          <pc:sldMk cId="1160567626" sldId="295"/>
        </pc:sldMkLst>
      </pc:sldChg>
      <pc:sldChg chg="modAnim">
        <pc:chgData name="İhsan Pençe" userId="2188b72f-395e-4735-86c6-9b1407aec0e3" providerId="ADAL" clId="{220F2F75-9219-4CA0-907B-A18F4605401D}" dt="2022-12-12T14:48:09.182" v="4"/>
        <pc:sldMkLst>
          <pc:docMk/>
          <pc:sldMk cId="1974307775" sldId="296"/>
        </pc:sldMkLst>
      </pc:sldChg>
      <pc:sldChg chg="modAnim">
        <pc:chgData name="İhsan Pençe" userId="2188b72f-395e-4735-86c6-9b1407aec0e3" providerId="ADAL" clId="{220F2F75-9219-4CA0-907B-A18F4605401D}" dt="2022-12-12T14:48:18.066" v="6"/>
        <pc:sldMkLst>
          <pc:docMk/>
          <pc:sldMk cId="2009022648" sldId="297"/>
        </pc:sldMkLst>
      </pc:sldChg>
      <pc:sldChg chg="addSp modSp new mod">
        <pc:chgData name="İhsan Pençe" userId="2188b72f-395e-4735-86c6-9b1407aec0e3" providerId="ADAL" clId="{220F2F75-9219-4CA0-907B-A18F4605401D}" dt="2022-12-12T16:51:14.329" v="646" actId="14100"/>
        <pc:sldMkLst>
          <pc:docMk/>
          <pc:sldMk cId="2246581181" sldId="299"/>
        </pc:sldMkLst>
        <pc:spChg chg="mod">
          <ac:chgData name="İhsan Pençe" userId="2188b72f-395e-4735-86c6-9b1407aec0e3" providerId="ADAL" clId="{220F2F75-9219-4CA0-907B-A18F4605401D}" dt="2022-12-12T16:34:05.698" v="160" actId="1036"/>
          <ac:spMkLst>
            <pc:docMk/>
            <pc:sldMk cId="2246581181" sldId="299"/>
            <ac:spMk id="2" creationId="{5EF2EE23-DEC1-A999-944F-31E6708CF64B}"/>
          </ac:spMkLst>
        </pc:spChg>
        <pc:spChg chg="mod">
          <ac:chgData name="İhsan Pençe" userId="2188b72f-395e-4735-86c6-9b1407aec0e3" providerId="ADAL" clId="{220F2F75-9219-4CA0-907B-A18F4605401D}" dt="2022-12-12T16:50:59.994" v="642" actId="20577"/>
          <ac:spMkLst>
            <pc:docMk/>
            <pc:sldMk cId="2246581181" sldId="299"/>
            <ac:spMk id="3" creationId="{70367604-C181-8A01-3087-A3BBE734358D}"/>
          </ac:spMkLst>
        </pc:spChg>
        <pc:picChg chg="add mod">
          <ac:chgData name="İhsan Pençe" userId="2188b72f-395e-4735-86c6-9b1407aec0e3" providerId="ADAL" clId="{220F2F75-9219-4CA0-907B-A18F4605401D}" dt="2022-12-12T16:51:08.876" v="644" actId="14100"/>
          <ac:picMkLst>
            <pc:docMk/>
            <pc:sldMk cId="2246581181" sldId="299"/>
            <ac:picMk id="1026" creationId="{ACE2C005-11C4-DA7A-8419-58DD885B4E42}"/>
          </ac:picMkLst>
        </pc:picChg>
        <pc:picChg chg="add mod">
          <ac:chgData name="İhsan Pençe" userId="2188b72f-395e-4735-86c6-9b1407aec0e3" providerId="ADAL" clId="{220F2F75-9219-4CA0-907B-A18F4605401D}" dt="2022-12-12T16:51:14.329" v="646" actId="14100"/>
          <ac:picMkLst>
            <pc:docMk/>
            <pc:sldMk cId="2246581181" sldId="299"/>
            <ac:picMk id="1028" creationId="{D3D40AA6-12F9-9745-064E-A5985DAA2EE6}"/>
          </ac:picMkLst>
        </pc:picChg>
      </pc:sldChg>
      <pc:sldChg chg="addSp delSp modSp add mod">
        <pc:chgData name="İhsan Pençe" userId="2188b72f-395e-4735-86c6-9b1407aec0e3" providerId="ADAL" clId="{220F2F75-9219-4CA0-907B-A18F4605401D}" dt="2022-12-12T17:25:02.710" v="1074" actId="313"/>
        <pc:sldMkLst>
          <pc:docMk/>
          <pc:sldMk cId="2652349839" sldId="300"/>
        </pc:sldMkLst>
        <pc:spChg chg="mod">
          <ac:chgData name="İhsan Pençe" userId="2188b72f-395e-4735-86c6-9b1407aec0e3" providerId="ADAL" clId="{220F2F75-9219-4CA0-907B-A18F4605401D}" dt="2022-12-12T16:52:32.599" v="656" actId="122"/>
          <ac:spMkLst>
            <pc:docMk/>
            <pc:sldMk cId="2652349839" sldId="300"/>
            <ac:spMk id="2" creationId="{5EF2EE23-DEC1-A999-944F-31E6708CF64B}"/>
          </ac:spMkLst>
        </pc:spChg>
        <pc:spChg chg="mod">
          <ac:chgData name="İhsan Pençe" userId="2188b72f-395e-4735-86c6-9b1407aec0e3" providerId="ADAL" clId="{220F2F75-9219-4CA0-907B-A18F4605401D}" dt="2022-12-12T17:25:02.710" v="1074" actId="313"/>
          <ac:spMkLst>
            <pc:docMk/>
            <pc:sldMk cId="2652349839" sldId="300"/>
            <ac:spMk id="3" creationId="{70367604-C181-8A01-3087-A3BBE734358D}"/>
          </ac:spMkLst>
        </pc:spChg>
        <pc:spChg chg="add del">
          <ac:chgData name="İhsan Pençe" userId="2188b72f-395e-4735-86c6-9b1407aec0e3" providerId="ADAL" clId="{220F2F75-9219-4CA0-907B-A18F4605401D}" dt="2022-12-12T17:21:59.199" v="935" actId="478"/>
          <ac:spMkLst>
            <pc:docMk/>
            <pc:sldMk cId="2652349839" sldId="300"/>
            <ac:spMk id="4" creationId="{6BBEEBAB-20DC-52FE-7D9C-2F7F2ABF1705}"/>
          </ac:spMkLst>
        </pc:spChg>
        <pc:picChg chg="del">
          <ac:chgData name="İhsan Pençe" userId="2188b72f-395e-4735-86c6-9b1407aec0e3" providerId="ADAL" clId="{220F2F75-9219-4CA0-907B-A18F4605401D}" dt="2022-12-12T16:42:40.404" v="595" actId="478"/>
          <ac:picMkLst>
            <pc:docMk/>
            <pc:sldMk cId="2652349839" sldId="300"/>
            <ac:picMk id="1026" creationId="{ACE2C005-11C4-DA7A-8419-58DD885B4E42}"/>
          </ac:picMkLst>
        </pc:picChg>
      </pc:sldChg>
      <pc:sldChg chg="del">
        <pc:chgData name="İhsan Pençe" userId="2188b72f-395e-4735-86c6-9b1407aec0e3" providerId="ADAL" clId="{220F2F75-9219-4CA0-907B-A18F4605401D}" dt="2022-12-12T17:40:33.790" v="1076" actId="47"/>
        <pc:sldMkLst>
          <pc:docMk/>
          <pc:sldMk cId="3457169686" sldId="301"/>
        </pc:sldMkLst>
        <pc:spChg chg="del">
          <ac:chgData name="İhsan Pençe" userId="2188b72f-395e-4735-86c6-9b1407aec0e3" providerId="ADAL" clId="{220F2F75-9219-4CA0-907B-A18F4605401D}" dt="2022-12-12T16:57:38.016" v="787" actId="478"/>
          <ac:spMkLst>
            <pc:docMk/>
            <pc:sldMk cId="3457169686" sldId="301"/>
            <ac:spMk id="2" creationId="{E1F701B9-B0EA-C5D1-A738-0F80A553FDD7}"/>
          </ac:spMkLst>
        </pc:spChg>
        <pc:spChg chg="mod">
          <ac:chgData name="İhsan Pençe" userId="2188b72f-395e-4735-86c6-9b1407aec0e3" providerId="ADAL" clId="{220F2F75-9219-4CA0-907B-A18F4605401D}" dt="2022-12-12T17:14:23.212" v="918" actId="20577"/>
          <ac:spMkLst>
            <pc:docMk/>
            <pc:sldMk cId="3457169686" sldId="301"/>
            <ac:spMk id="3" creationId="{50B93CC9-F3EB-F195-F8A6-23EDE84C95EF}"/>
          </ac:spMkLst>
        </pc:spChg>
      </pc:sldChg>
      <pc:sldChg chg="modSp add mod">
        <pc:chgData name="İhsan Pençe" userId="2188b72f-395e-4735-86c6-9b1407aec0e3" providerId="ADAL" clId="{220F2F75-9219-4CA0-907B-A18F4605401D}" dt="2022-12-12T17:07:23.596" v="915"/>
        <pc:sldMkLst>
          <pc:docMk/>
          <pc:sldMk cId="1419288979" sldId="302"/>
        </pc:sldMkLst>
        <pc:spChg chg="mod">
          <ac:chgData name="İhsan Pençe" userId="2188b72f-395e-4735-86c6-9b1407aec0e3" providerId="ADAL" clId="{220F2F75-9219-4CA0-907B-A18F4605401D}" dt="2022-12-12T17:07:23.596" v="915"/>
          <ac:spMkLst>
            <pc:docMk/>
            <pc:sldMk cId="1419288979" sldId="302"/>
            <ac:spMk id="3" creationId="{50B93CC9-F3EB-F195-F8A6-23EDE84C95EF}"/>
          </ac:spMkLst>
        </pc:spChg>
      </pc:sldChg>
    </pc:docChg>
  </pc:docChgLst>
  <pc:docChgLst>
    <pc:chgData name="İhsan Pençe" userId="S::ihsanpence@mehmetakif.edu.tr::2188b72f-395e-4735-86c6-9b1407aec0e3" providerId="AD" clId="Web-{7408CCBA-8330-12ED-C331-725B872382F7}"/>
    <pc:docChg chg="addSld modSld addMainMaster delMainMaster">
      <pc:chgData name="İhsan Pençe" userId="S::ihsanpence@mehmetakif.edu.tr::2188b72f-395e-4735-86c6-9b1407aec0e3" providerId="AD" clId="Web-{7408CCBA-8330-12ED-C331-725B872382F7}" dt="2019-11-28T20:49:27.871" v="11" actId="1076"/>
      <pc:docMkLst>
        <pc:docMk/>
      </pc:docMkLst>
      <pc:sldChg chg="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56"/>
        </pc:sldMkLst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57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57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58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58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59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59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60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60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61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61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62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62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63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63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64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64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65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65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66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66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67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67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68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68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69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69"/>
            <ac:spMk id="3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70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70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71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71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72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72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73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73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74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74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75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75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76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76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77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77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78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78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79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79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80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80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81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81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82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82"/>
            <ac:spMk id="26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83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83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84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84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85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85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86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86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87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87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88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88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89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89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90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90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91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91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92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92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293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293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18267655" sldId="294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18267655" sldId="294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1160567626" sldId="295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1160567626" sldId="295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1974307775" sldId="296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1974307775" sldId="296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2009022648" sldId="297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2009022648" sldId="297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87746288" sldId="298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87746288" sldId="298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2246581181" sldId="299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2246581181" sldId="299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2652349839" sldId="300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2652349839" sldId="300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3457169686" sldId="301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3457169686" sldId="301"/>
            <ac:spMk id="2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1419288979" sldId="302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1419288979" sldId="302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03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03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04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04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05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05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06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06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07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07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08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08"/>
            <ac:spMk id="40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09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09"/>
            <ac:spMk id="25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10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10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11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11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12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12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13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13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14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14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15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15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16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16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17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17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18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18"/>
            <ac:spMk id="24" creationId="{00000000-0000-0000-0000-000000000000}"/>
          </ac:spMkLst>
        </pc:spChg>
      </pc:sldChg>
      <pc:sldChg chg="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19"/>
        </pc:sldMkLst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20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20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21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21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22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22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23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23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24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24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25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25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26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26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27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27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28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28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29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29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30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30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31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31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32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32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33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33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34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34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35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35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36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36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37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37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38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38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39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39"/>
            <ac:spMk id="24" creationId="{00000000-0000-0000-0000-000000000000}"/>
          </ac:spMkLst>
        </pc:spChg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39"/>
            <ac:spMk id="30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40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40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41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41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3850716176" sldId="342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3850716176" sldId="342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811078718" sldId="343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811078718" sldId="343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1689525024" sldId="344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1689525024" sldId="344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2581065103" sldId="345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2581065103" sldId="345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1318677339" sldId="346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1318677339" sldId="346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47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47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48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48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49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49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50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50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51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51"/>
            <ac:spMk id="24" creationId="{00000000-0000-0000-0000-000000000000}"/>
          </ac:spMkLst>
        </pc:spChg>
      </pc:sldChg>
      <pc:sldChg chg="modSp mod modClrScheme chgLayout">
        <pc:chgData name="İhsan Pençe" userId="S::ihsanpence@mehmetakif.edu.tr::2188b72f-395e-4735-86c6-9b1407aec0e3" providerId="AD" clId="Web-{7408CCBA-8330-12ED-C331-725B872382F7}" dt="2019-11-28T20:42:57.037" v="5"/>
        <pc:sldMkLst>
          <pc:docMk/>
          <pc:sldMk cId="0" sldId="352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0" sldId="352"/>
            <ac:spMk id="24" creationId="{00000000-0000-0000-0000-000000000000}"/>
          </ac:spMkLst>
        </pc:spChg>
      </pc:sldChg>
      <pc:sldChg chg="addSp delSp modSp new mod modClrScheme chgLayout">
        <pc:chgData name="İhsan Pençe" userId="S::ihsanpence@mehmetakif.edu.tr::2188b72f-395e-4735-86c6-9b1407aec0e3" providerId="AD" clId="Web-{7408CCBA-8330-12ED-C331-725B872382F7}" dt="2019-11-28T20:49:27.871" v="11" actId="1076"/>
        <pc:sldMkLst>
          <pc:docMk/>
          <pc:sldMk cId="1859010318" sldId="353"/>
        </pc:sldMkLst>
        <pc:spChg chg="mod ord">
          <ac:chgData name="İhsan Pençe" userId="S::ihsanpence@mehmetakif.edu.tr::2188b72f-395e-4735-86c6-9b1407aec0e3" providerId="AD" clId="Web-{7408CCBA-8330-12ED-C331-725B872382F7}" dt="2019-11-28T20:42:57.037" v="5"/>
          <ac:spMkLst>
            <pc:docMk/>
            <pc:sldMk cId="1859010318" sldId="353"/>
            <ac:spMk id="2" creationId="{FE7D03C6-8626-4960-A6CD-B57305583F3B}"/>
          </ac:spMkLst>
        </pc:spChg>
        <pc:spChg chg="del mod ord">
          <ac:chgData name="İhsan Pençe" userId="S::ihsanpence@mehmetakif.edu.tr::2188b72f-395e-4735-86c6-9b1407aec0e3" providerId="AD" clId="Web-{7408CCBA-8330-12ED-C331-725B872382F7}" dt="2019-11-28T20:43:46.272" v="6"/>
          <ac:spMkLst>
            <pc:docMk/>
            <pc:sldMk cId="1859010318" sldId="353"/>
            <ac:spMk id="3" creationId="{4FC3AECF-9417-4EE1-80AA-48BF6ECC618C}"/>
          </ac:spMkLst>
        </pc:spChg>
        <pc:spChg chg="add mod">
          <ac:chgData name="İhsan Pençe" userId="S::ihsanpence@mehmetakif.edu.tr::2188b72f-395e-4735-86c6-9b1407aec0e3" providerId="AD" clId="Web-{7408CCBA-8330-12ED-C331-725B872382F7}" dt="2019-11-28T20:43:46.272" v="6"/>
          <ac:spMkLst>
            <pc:docMk/>
            <pc:sldMk cId="1859010318" sldId="353"/>
            <ac:spMk id="5" creationId="{8F283778-15A8-47CA-A5BD-CF8D94784581}"/>
          </ac:spMkLst>
        </pc:spChg>
        <pc:picChg chg="add mod">
          <ac:chgData name="İhsan Pençe" userId="S::ihsanpence@mehmetakif.edu.tr::2188b72f-395e-4735-86c6-9b1407aec0e3" providerId="AD" clId="Web-{7408CCBA-8330-12ED-C331-725B872382F7}" dt="2019-11-28T20:49:27.871" v="11" actId="1076"/>
          <ac:picMkLst>
            <pc:docMk/>
            <pc:sldMk cId="1859010318" sldId="353"/>
            <ac:picMk id="6" creationId="{C538BA0F-4A69-4815-95A8-CF717DBB8254}"/>
          </ac:picMkLst>
        </pc:picChg>
      </pc:sldChg>
      <pc:sldMasterChg chg="add del addSldLayout delSldLayout">
        <pc:chgData name="İhsan Pençe" userId="S::ihsanpence@mehmetakif.edu.tr::2188b72f-395e-4735-86c6-9b1407aec0e3" providerId="AD" clId="Web-{7408CCBA-8330-12ED-C331-725B872382F7}" dt="2019-11-28T20:42:57.037" v="5"/>
        <pc:sldMasterMkLst>
          <pc:docMk/>
          <pc:sldMasterMk cId="0" sldId="2147483648"/>
        </pc:sldMasterMkLst>
        <pc:sldLayoutChg chg="add del">
          <pc:chgData name="İhsan Pençe" userId="S::ihsanpence@mehmetakif.edu.tr::2188b72f-395e-4735-86c6-9b1407aec0e3" providerId="AD" clId="Web-{7408CCBA-8330-12ED-C331-725B872382F7}" dt="2019-11-28T20:42:57.037" v="5"/>
          <pc:sldLayoutMkLst>
            <pc:docMk/>
            <pc:sldMasterMk cId="0" sldId="2147483648"/>
            <pc:sldLayoutMk cId="0" sldId="2147483661"/>
          </pc:sldLayoutMkLst>
        </pc:sldLayoutChg>
        <pc:sldLayoutChg chg="add del">
          <pc:chgData name="İhsan Pençe" userId="S::ihsanpence@mehmetakif.edu.tr::2188b72f-395e-4735-86c6-9b1407aec0e3" providerId="AD" clId="Web-{7408CCBA-8330-12ED-C331-725B872382F7}" dt="2019-11-28T20:42:57.037" v="5"/>
          <pc:sldLayoutMkLst>
            <pc:docMk/>
            <pc:sldMasterMk cId="0" sldId="2147483648"/>
            <pc:sldLayoutMk cId="0" sldId="2147483662"/>
          </pc:sldLayoutMkLst>
        </pc:sldLayoutChg>
        <pc:sldLayoutChg chg="add del">
          <pc:chgData name="İhsan Pençe" userId="S::ihsanpence@mehmetakif.edu.tr::2188b72f-395e-4735-86c6-9b1407aec0e3" providerId="AD" clId="Web-{7408CCBA-8330-12ED-C331-725B872382F7}" dt="2019-11-28T20:42:57.037" v="5"/>
          <pc:sldLayoutMkLst>
            <pc:docMk/>
            <pc:sldMasterMk cId="0" sldId="2147483648"/>
            <pc:sldLayoutMk cId="0" sldId="2147483663"/>
          </pc:sldLayoutMkLst>
        </pc:sldLayoutChg>
        <pc:sldLayoutChg chg="add del">
          <pc:chgData name="İhsan Pençe" userId="S::ihsanpence@mehmetakif.edu.tr::2188b72f-395e-4735-86c6-9b1407aec0e3" providerId="AD" clId="Web-{7408CCBA-8330-12ED-C331-725B872382F7}" dt="2019-11-28T20:42:57.037" v="5"/>
          <pc:sldLayoutMkLst>
            <pc:docMk/>
            <pc:sldMasterMk cId="0" sldId="2147483648"/>
            <pc:sldLayoutMk cId="0" sldId="2147483664"/>
          </pc:sldLayoutMkLst>
        </pc:sldLayoutChg>
        <pc:sldLayoutChg chg="add del">
          <pc:chgData name="İhsan Pençe" userId="S::ihsanpence@mehmetakif.edu.tr::2188b72f-395e-4735-86c6-9b1407aec0e3" providerId="AD" clId="Web-{7408CCBA-8330-12ED-C331-725B872382F7}" dt="2019-11-28T20:42:57.037" v="5"/>
          <pc:sldLayoutMkLst>
            <pc:docMk/>
            <pc:sldMasterMk cId="0" sldId="2147483648"/>
            <pc:sldLayoutMk cId="0" sldId="2147483665"/>
          </pc:sldLayoutMkLst>
        </pc:sldLayoutChg>
      </pc:sldMasterChg>
      <pc:sldMasterChg chg="add del addSldLayout delSldLayout modSldLayout">
        <pc:chgData name="İhsan Pençe" userId="S::ihsanpence@mehmetakif.edu.tr::2188b72f-395e-4735-86c6-9b1407aec0e3" providerId="AD" clId="Web-{7408CCBA-8330-12ED-C331-725B872382F7}" dt="2019-11-28T20:42:57.037" v="5"/>
        <pc:sldMasterMkLst>
          <pc:docMk/>
          <pc:sldMasterMk cId="4199053144" sldId="2147483666"/>
        </pc:sldMasterMkLst>
        <pc:sldLayoutChg chg="add del mod replId">
          <pc:chgData name="İhsan Pençe" userId="S::ihsanpence@mehmetakif.edu.tr::2188b72f-395e-4735-86c6-9b1407aec0e3" providerId="AD" clId="Web-{7408CCBA-8330-12ED-C331-725B872382F7}" dt="2019-11-28T20:42:57.037" v="5"/>
          <pc:sldLayoutMkLst>
            <pc:docMk/>
            <pc:sldMasterMk cId="4199053144" sldId="2147483666"/>
            <pc:sldLayoutMk cId="3470886520" sldId="2147483667"/>
          </pc:sldLayoutMkLst>
        </pc:sldLayoutChg>
        <pc:sldLayoutChg chg="add del mod replId">
          <pc:chgData name="İhsan Pençe" userId="S::ihsanpence@mehmetakif.edu.tr::2188b72f-395e-4735-86c6-9b1407aec0e3" providerId="AD" clId="Web-{7408CCBA-8330-12ED-C331-725B872382F7}" dt="2019-11-28T20:42:57.037" v="5"/>
          <pc:sldLayoutMkLst>
            <pc:docMk/>
            <pc:sldMasterMk cId="4199053144" sldId="2147483666"/>
            <pc:sldLayoutMk cId="1317120786" sldId="2147483668"/>
          </pc:sldLayoutMkLst>
        </pc:sldLayoutChg>
        <pc:sldLayoutChg chg="add del mod replId">
          <pc:chgData name="İhsan Pençe" userId="S::ihsanpence@mehmetakif.edu.tr::2188b72f-395e-4735-86c6-9b1407aec0e3" providerId="AD" clId="Web-{7408CCBA-8330-12ED-C331-725B872382F7}" dt="2019-11-28T20:42:57.037" v="5"/>
          <pc:sldLayoutMkLst>
            <pc:docMk/>
            <pc:sldMasterMk cId="4199053144" sldId="2147483666"/>
            <pc:sldLayoutMk cId="265785752" sldId="2147483669"/>
          </pc:sldLayoutMkLst>
        </pc:sldLayoutChg>
        <pc:sldLayoutChg chg="add del mod replId">
          <pc:chgData name="İhsan Pençe" userId="S::ihsanpence@mehmetakif.edu.tr::2188b72f-395e-4735-86c6-9b1407aec0e3" providerId="AD" clId="Web-{7408CCBA-8330-12ED-C331-725B872382F7}" dt="2019-11-28T20:42:57.037" v="5"/>
          <pc:sldLayoutMkLst>
            <pc:docMk/>
            <pc:sldMasterMk cId="4199053144" sldId="2147483666"/>
            <pc:sldLayoutMk cId="2618586576" sldId="2147483670"/>
          </pc:sldLayoutMkLst>
        </pc:sldLayoutChg>
        <pc:sldLayoutChg chg="add del mod replId">
          <pc:chgData name="İhsan Pençe" userId="S::ihsanpence@mehmetakif.edu.tr::2188b72f-395e-4735-86c6-9b1407aec0e3" providerId="AD" clId="Web-{7408CCBA-8330-12ED-C331-725B872382F7}" dt="2019-11-28T20:42:57.037" v="5"/>
          <pc:sldLayoutMkLst>
            <pc:docMk/>
            <pc:sldMasterMk cId="4199053144" sldId="2147483666"/>
            <pc:sldLayoutMk cId="3184779223" sldId="2147483671"/>
          </pc:sldLayoutMkLst>
        </pc:sldLayoutChg>
        <pc:sldLayoutChg chg="add del mod replId">
          <pc:chgData name="İhsan Pençe" userId="S::ihsanpence@mehmetakif.edu.tr::2188b72f-395e-4735-86c6-9b1407aec0e3" providerId="AD" clId="Web-{7408CCBA-8330-12ED-C331-725B872382F7}" dt="2019-11-28T20:42:57.037" v="5"/>
          <pc:sldLayoutMkLst>
            <pc:docMk/>
            <pc:sldMasterMk cId="4199053144" sldId="2147483666"/>
            <pc:sldLayoutMk cId="2137934576" sldId="2147483672"/>
          </pc:sldLayoutMkLst>
        </pc:sldLayoutChg>
        <pc:sldLayoutChg chg="add del mod replId">
          <pc:chgData name="İhsan Pençe" userId="S::ihsanpence@mehmetakif.edu.tr::2188b72f-395e-4735-86c6-9b1407aec0e3" providerId="AD" clId="Web-{7408CCBA-8330-12ED-C331-725B872382F7}" dt="2019-11-28T20:42:57.037" v="5"/>
          <pc:sldLayoutMkLst>
            <pc:docMk/>
            <pc:sldMasterMk cId="4199053144" sldId="2147483666"/>
            <pc:sldLayoutMk cId="535892198" sldId="2147483673"/>
          </pc:sldLayoutMkLst>
        </pc:sldLayoutChg>
        <pc:sldLayoutChg chg="add del mod replId">
          <pc:chgData name="İhsan Pençe" userId="S::ihsanpence@mehmetakif.edu.tr::2188b72f-395e-4735-86c6-9b1407aec0e3" providerId="AD" clId="Web-{7408CCBA-8330-12ED-C331-725B872382F7}" dt="2019-11-28T20:42:57.037" v="5"/>
          <pc:sldLayoutMkLst>
            <pc:docMk/>
            <pc:sldMasterMk cId="4199053144" sldId="2147483666"/>
            <pc:sldLayoutMk cId="3875526283" sldId="2147483674"/>
          </pc:sldLayoutMkLst>
        </pc:sldLayoutChg>
        <pc:sldLayoutChg chg="add del mod replId">
          <pc:chgData name="İhsan Pençe" userId="S::ihsanpence@mehmetakif.edu.tr::2188b72f-395e-4735-86c6-9b1407aec0e3" providerId="AD" clId="Web-{7408CCBA-8330-12ED-C331-725B872382F7}" dt="2019-11-28T20:42:57.037" v="5"/>
          <pc:sldLayoutMkLst>
            <pc:docMk/>
            <pc:sldMasterMk cId="4199053144" sldId="2147483666"/>
            <pc:sldLayoutMk cId="4070083432" sldId="2147483675"/>
          </pc:sldLayoutMkLst>
        </pc:sldLayoutChg>
        <pc:sldLayoutChg chg="add del mod replId">
          <pc:chgData name="İhsan Pençe" userId="S::ihsanpence@mehmetakif.edu.tr::2188b72f-395e-4735-86c6-9b1407aec0e3" providerId="AD" clId="Web-{7408CCBA-8330-12ED-C331-725B872382F7}" dt="2019-11-28T20:42:57.037" v="5"/>
          <pc:sldLayoutMkLst>
            <pc:docMk/>
            <pc:sldMasterMk cId="4199053144" sldId="2147483666"/>
            <pc:sldLayoutMk cId="3594490622" sldId="2147483676"/>
          </pc:sldLayoutMkLst>
        </pc:sldLayoutChg>
        <pc:sldLayoutChg chg="add del mod replId">
          <pc:chgData name="İhsan Pençe" userId="S::ihsanpence@mehmetakif.edu.tr::2188b72f-395e-4735-86c6-9b1407aec0e3" providerId="AD" clId="Web-{7408CCBA-8330-12ED-C331-725B872382F7}" dt="2019-11-28T20:42:57.037" v="5"/>
          <pc:sldLayoutMkLst>
            <pc:docMk/>
            <pc:sldMasterMk cId="4199053144" sldId="2147483666"/>
            <pc:sldLayoutMk cId="2621442187" sldId="2147483677"/>
          </pc:sldLayoutMkLst>
        </pc:sldLayoutChg>
        <pc:sldLayoutChg chg="add del mod replId">
          <pc:chgData name="İhsan Pençe" userId="S::ihsanpence@mehmetakif.edu.tr::2188b72f-395e-4735-86c6-9b1407aec0e3" providerId="AD" clId="Web-{7408CCBA-8330-12ED-C331-725B872382F7}" dt="2019-11-28T20:42:57.037" v="5"/>
          <pc:sldLayoutMkLst>
            <pc:docMk/>
            <pc:sldMasterMk cId="4199053144" sldId="2147483666"/>
            <pc:sldLayoutMk cId="4227815979" sldId="2147483678"/>
          </pc:sldLayoutMkLst>
        </pc:sldLayoutChg>
      </pc:sldMasterChg>
    </pc:docChg>
  </pc:docChgLst>
  <pc:docChgLst>
    <pc:chgData name="İhsan Pençe" userId="S::ihsanpence@mehmetakif.edu.tr::2188b72f-395e-4735-86c6-9b1407aec0e3" providerId="AD" clId="Web-{9F64F108-6905-688A-CF7D-E78AF4617C1F}"/>
    <pc:docChg chg="delSld modSld">
      <pc:chgData name="İhsan Pençe" userId="S::ihsanpence@mehmetakif.edu.tr::2188b72f-395e-4735-86c6-9b1407aec0e3" providerId="AD" clId="Web-{9F64F108-6905-688A-CF7D-E78AF4617C1F}" dt="2019-12-04T14:55:08.050" v="13"/>
      <pc:docMkLst>
        <pc:docMk/>
      </pc:docMkLst>
      <pc:sldChg chg="modSp">
        <pc:chgData name="İhsan Pençe" userId="S::ihsanpence@mehmetakif.edu.tr::2188b72f-395e-4735-86c6-9b1407aec0e3" providerId="AD" clId="Web-{9F64F108-6905-688A-CF7D-E78AF4617C1F}" dt="2019-12-04T14:35:51.015" v="6" actId="20577"/>
        <pc:sldMkLst>
          <pc:docMk/>
          <pc:sldMk cId="0" sldId="264"/>
        </pc:sldMkLst>
        <pc:spChg chg="mod">
          <ac:chgData name="İhsan Pençe" userId="S::ihsanpence@mehmetakif.edu.tr::2188b72f-395e-4735-86c6-9b1407aec0e3" providerId="AD" clId="Web-{9F64F108-6905-688A-CF7D-E78AF4617C1F}" dt="2019-12-04T14:35:51.015" v="6" actId="20577"/>
          <ac:spMkLst>
            <pc:docMk/>
            <pc:sldMk cId="0" sldId="264"/>
            <ac:spMk id="25" creationId="{00000000-0000-0000-0000-000000000000}"/>
          </ac:spMkLst>
        </pc:spChg>
      </pc:sldChg>
      <pc:sldChg chg="del">
        <pc:chgData name="İhsan Pençe" userId="S::ihsanpence@mehmetakif.edu.tr::2188b72f-395e-4735-86c6-9b1407aec0e3" providerId="AD" clId="Web-{9F64F108-6905-688A-CF7D-E78AF4617C1F}" dt="2019-12-04T14:42:44.704" v="8"/>
        <pc:sldMkLst>
          <pc:docMk/>
          <pc:sldMk cId="0" sldId="269"/>
        </pc:sldMkLst>
      </pc:sldChg>
      <pc:sldChg chg="del">
        <pc:chgData name="İhsan Pençe" userId="S::ihsanpence@mehmetakif.edu.tr::2188b72f-395e-4735-86c6-9b1407aec0e3" providerId="AD" clId="Web-{9F64F108-6905-688A-CF7D-E78AF4617C1F}" dt="2019-12-04T14:54:53.456" v="11"/>
        <pc:sldMkLst>
          <pc:docMk/>
          <pc:sldMk cId="0" sldId="276"/>
        </pc:sldMkLst>
      </pc:sldChg>
      <pc:sldChg chg="del">
        <pc:chgData name="İhsan Pençe" userId="S::ihsanpence@mehmetakif.edu.tr::2188b72f-395e-4735-86c6-9b1407aec0e3" providerId="AD" clId="Web-{9F64F108-6905-688A-CF7D-E78AF4617C1F}" dt="2019-12-04T14:54:57.674" v="12"/>
        <pc:sldMkLst>
          <pc:docMk/>
          <pc:sldMk cId="0" sldId="277"/>
        </pc:sldMkLst>
      </pc:sldChg>
      <pc:sldChg chg="del">
        <pc:chgData name="İhsan Pençe" userId="S::ihsanpence@mehmetakif.edu.tr::2188b72f-395e-4735-86c6-9b1407aec0e3" providerId="AD" clId="Web-{9F64F108-6905-688A-CF7D-E78AF4617C1F}" dt="2019-12-04T14:55:08.050" v="13"/>
        <pc:sldMkLst>
          <pc:docMk/>
          <pc:sldMk cId="0" sldId="278"/>
        </pc:sldMkLst>
      </pc:sldChg>
      <pc:sldChg chg="del">
        <pc:chgData name="İhsan Pençe" userId="S::ihsanpence@mehmetakif.edu.tr::2188b72f-395e-4735-86c6-9b1407aec0e3" providerId="AD" clId="Web-{9F64F108-6905-688A-CF7D-E78AF4617C1F}" dt="2019-12-04T14:50:27.861" v="9"/>
        <pc:sldMkLst>
          <pc:docMk/>
          <pc:sldMk cId="0" sldId="283"/>
        </pc:sldMkLst>
      </pc:sldChg>
      <pc:sldChg chg="del">
        <pc:chgData name="İhsan Pençe" userId="S::ihsanpence@mehmetakif.edu.tr::2188b72f-395e-4735-86c6-9b1407aec0e3" providerId="AD" clId="Web-{9F64F108-6905-688A-CF7D-E78AF4617C1F}" dt="2019-12-04T14:54:07.877" v="10"/>
        <pc:sldMkLst>
          <pc:docMk/>
          <pc:sldMk cId="0" sldId="287"/>
        </pc:sldMkLst>
      </pc:sldChg>
    </pc:docChg>
  </pc:docChgLst>
  <pc:docChgLst>
    <pc:chgData name="İhsan Pençe" userId="S::ihsanpence@mehmetakif.edu.tr::2188b72f-395e-4735-86c6-9b1407aec0e3" providerId="AD" clId="Web-{C7452931-1AE8-8277-F7F0-7B1CF8000D14}"/>
    <pc:docChg chg="delSld">
      <pc:chgData name="İhsan Pençe" userId="S::ihsanpence@mehmetakif.edu.tr::2188b72f-395e-4735-86c6-9b1407aec0e3" providerId="AD" clId="Web-{C7452931-1AE8-8277-F7F0-7B1CF8000D14}" dt="2019-12-05T14:04:43.892" v="42"/>
      <pc:docMkLst>
        <pc:docMk/>
      </pc:docMkLst>
      <pc:sldChg chg="del">
        <pc:chgData name="İhsan Pençe" userId="S::ihsanpence@mehmetakif.edu.tr::2188b72f-395e-4735-86c6-9b1407aec0e3" providerId="AD" clId="Web-{C7452931-1AE8-8277-F7F0-7B1CF8000D14}" dt="2019-12-05T14:04:43.892" v="42"/>
        <pc:sldMkLst>
          <pc:docMk/>
          <pc:sldMk cId="1974307775" sldId="296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892" v="41"/>
        <pc:sldMkLst>
          <pc:docMk/>
          <pc:sldMk cId="2009022648" sldId="297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876" v="36"/>
        <pc:sldMkLst>
          <pc:docMk/>
          <pc:sldMk cId="87746288" sldId="298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876" v="35"/>
        <pc:sldMkLst>
          <pc:docMk/>
          <pc:sldMk cId="2246581181" sldId="299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876" v="34"/>
        <pc:sldMkLst>
          <pc:docMk/>
          <pc:sldMk cId="2652349839" sldId="300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861" v="33"/>
        <pc:sldMkLst>
          <pc:docMk/>
          <pc:sldMk cId="3457169686" sldId="301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861" v="32"/>
        <pc:sldMkLst>
          <pc:docMk/>
          <pc:sldMk cId="1419288979" sldId="302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861" v="31"/>
        <pc:sldMkLst>
          <pc:docMk/>
          <pc:sldMk cId="0" sldId="303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861" v="30"/>
        <pc:sldMkLst>
          <pc:docMk/>
          <pc:sldMk cId="0" sldId="304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845" v="29"/>
        <pc:sldMkLst>
          <pc:docMk/>
          <pc:sldMk cId="0" sldId="305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845" v="28"/>
        <pc:sldMkLst>
          <pc:docMk/>
          <pc:sldMk cId="0" sldId="306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845" v="27"/>
        <pc:sldMkLst>
          <pc:docMk/>
          <pc:sldMk cId="0" sldId="307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845" v="26"/>
        <pc:sldMkLst>
          <pc:docMk/>
          <pc:sldMk cId="0" sldId="308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829" v="25"/>
        <pc:sldMkLst>
          <pc:docMk/>
          <pc:sldMk cId="0" sldId="309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829" v="24"/>
        <pc:sldMkLst>
          <pc:docMk/>
          <pc:sldMk cId="0" sldId="310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829" v="23"/>
        <pc:sldMkLst>
          <pc:docMk/>
          <pc:sldMk cId="0" sldId="311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829" v="22"/>
        <pc:sldMkLst>
          <pc:docMk/>
          <pc:sldMk cId="0" sldId="312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814" v="21"/>
        <pc:sldMkLst>
          <pc:docMk/>
          <pc:sldMk cId="0" sldId="313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814" v="20"/>
        <pc:sldMkLst>
          <pc:docMk/>
          <pc:sldMk cId="0" sldId="314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814" v="19"/>
        <pc:sldMkLst>
          <pc:docMk/>
          <pc:sldMk cId="0" sldId="315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798" v="18"/>
        <pc:sldMkLst>
          <pc:docMk/>
          <pc:sldMk cId="0" sldId="316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798" v="17"/>
        <pc:sldMkLst>
          <pc:docMk/>
          <pc:sldMk cId="0" sldId="317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798" v="16"/>
        <pc:sldMkLst>
          <pc:docMk/>
          <pc:sldMk cId="0" sldId="325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798" v="15"/>
        <pc:sldMkLst>
          <pc:docMk/>
          <pc:sldMk cId="0" sldId="326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783" v="14"/>
        <pc:sldMkLst>
          <pc:docMk/>
          <pc:sldMk cId="0" sldId="327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783" v="13"/>
        <pc:sldMkLst>
          <pc:docMk/>
          <pc:sldMk cId="0" sldId="328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783" v="12"/>
        <pc:sldMkLst>
          <pc:docMk/>
          <pc:sldMk cId="0" sldId="329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783" v="11"/>
        <pc:sldMkLst>
          <pc:docMk/>
          <pc:sldMk cId="0" sldId="330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783" v="10"/>
        <pc:sldMkLst>
          <pc:docMk/>
          <pc:sldMk cId="0" sldId="331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783" v="9"/>
        <pc:sldMkLst>
          <pc:docMk/>
          <pc:sldMk cId="0" sldId="332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767" v="8"/>
        <pc:sldMkLst>
          <pc:docMk/>
          <pc:sldMk cId="0" sldId="333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767" v="7"/>
        <pc:sldMkLst>
          <pc:docMk/>
          <pc:sldMk cId="0" sldId="334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767" v="6"/>
        <pc:sldMkLst>
          <pc:docMk/>
          <pc:sldMk cId="0" sldId="335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767" v="5"/>
        <pc:sldMkLst>
          <pc:docMk/>
          <pc:sldMk cId="0" sldId="336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767" v="4"/>
        <pc:sldMkLst>
          <pc:docMk/>
          <pc:sldMk cId="0" sldId="337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751" v="3"/>
        <pc:sldMkLst>
          <pc:docMk/>
          <pc:sldMk cId="0" sldId="338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751" v="2"/>
        <pc:sldMkLst>
          <pc:docMk/>
          <pc:sldMk cId="0" sldId="339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751" v="1"/>
        <pc:sldMkLst>
          <pc:docMk/>
          <pc:sldMk cId="0" sldId="340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751" v="0"/>
        <pc:sldMkLst>
          <pc:docMk/>
          <pc:sldMk cId="0" sldId="341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892" v="40"/>
        <pc:sldMkLst>
          <pc:docMk/>
          <pc:sldMk cId="3850716176" sldId="342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876" v="37"/>
        <pc:sldMkLst>
          <pc:docMk/>
          <pc:sldMk cId="811078718" sldId="343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876" v="38"/>
        <pc:sldMkLst>
          <pc:docMk/>
          <pc:sldMk cId="2581065103" sldId="345"/>
        </pc:sldMkLst>
      </pc:sldChg>
      <pc:sldChg chg="del">
        <pc:chgData name="İhsan Pençe" userId="S::ihsanpence@mehmetakif.edu.tr::2188b72f-395e-4735-86c6-9b1407aec0e3" providerId="AD" clId="Web-{C7452931-1AE8-8277-F7F0-7B1CF8000D14}" dt="2019-12-05T14:04:43.892" v="39"/>
        <pc:sldMkLst>
          <pc:docMk/>
          <pc:sldMk cId="1318677339" sldId="34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992124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93C5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992124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4561332" y="0"/>
            <a:ext cx="3679190" cy="678180"/>
          </a:xfrm>
          <a:custGeom>
            <a:avLst/>
            <a:gdLst/>
            <a:ahLst/>
            <a:cxnLst/>
            <a:rect l="l" t="t" r="r" b="b"/>
            <a:pathLst>
              <a:path w="3679190" h="678180">
                <a:moveTo>
                  <a:pt x="0" y="678179"/>
                </a:moveTo>
                <a:lnTo>
                  <a:pt x="3678936" y="678179"/>
                </a:lnTo>
                <a:lnTo>
                  <a:pt x="3678936" y="0"/>
                </a:lnTo>
                <a:lnTo>
                  <a:pt x="0" y="0"/>
                </a:lnTo>
                <a:lnTo>
                  <a:pt x="0" y="67817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4561332" y="0"/>
            <a:ext cx="3679190" cy="678180"/>
          </a:xfrm>
          <a:custGeom>
            <a:avLst/>
            <a:gdLst/>
            <a:ahLst/>
            <a:cxnLst/>
            <a:rect l="l" t="t" r="r" b="b"/>
            <a:pathLst>
              <a:path w="3679190" h="678180">
                <a:moveTo>
                  <a:pt x="0" y="678179"/>
                </a:moveTo>
                <a:lnTo>
                  <a:pt x="3678936" y="678179"/>
                </a:lnTo>
                <a:lnTo>
                  <a:pt x="3678936" y="0"/>
                </a:lnTo>
              </a:path>
            </a:pathLst>
          </a:custGeom>
          <a:ln w="15240">
            <a:solidFill>
              <a:srgbClr val="74A4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4561332" y="0"/>
            <a:ext cx="0" cy="678180"/>
          </a:xfrm>
          <a:custGeom>
            <a:avLst/>
            <a:gdLst/>
            <a:ahLst/>
            <a:cxnLst/>
            <a:rect l="l" t="t" r="r" b="b"/>
            <a:pathLst>
              <a:path h="678180">
                <a:moveTo>
                  <a:pt x="0" y="0"/>
                </a:moveTo>
                <a:lnTo>
                  <a:pt x="0" y="678179"/>
                </a:lnTo>
              </a:path>
            </a:pathLst>
          </a:custGeom>
          <a:ln w="15240">
            <a:solidFill>
              <a:srgbClr val="74A4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4649723" y="0"/>
            <a:ext cx="3505200" cy="601980"/>
          </a:xfrm>
          <a:custGeom>
            <a:avLst/>
            <a:gdLst/>
            <a:ahLst/>
            <a:cxnLst/>
            <a:rect l="l" t="t" r="r" b="b"/>
            <a:pathLst>
              <a:path w="3505200" h="601980">
                <a:moveTo>
                  <a:pt x="0" y="601979"/>
                </a:moveTo>
                <a:lnTo>
                  <a:pt x="3505200" y="601979"/>
                </a:lnTo>
                <a:lnTo>
                  <a:pt x="3505200" y="0"/>
                </a:lnTo>
                <a:lnTo>
                  <a:pt x="0" y="0"/>
                </a:lnTo>
                <a:lnTo>
                  <a:pt x="0" y="601979"/>
                </a:lnTo>
                <a:close/>
              </a:path>
            </a:pathLst>
          </a:custGeom>
          <a:solidFill>
            <a:srgbClr val="7068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93C5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93C5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914400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0" y="6858000"/>
                </a:moveTo>
                <a:lnTo>
                  <a:pt x="1600200" y="6858000"/>
                </a:lnTo>
                <a:lnTo>
                  <a:pt x="1600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28600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336547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0" y="6858000"/>
                </a:moveTo>
                <a:lnTo>
                  <a:pt x="1600200" y="6858000"/>
                </a:lnTo>
                <a:lnTo>
                  <a:pt x="1600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422148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650748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6629400" y="6249923"/>
            <a:ext cx="1600200" cy="608330"/>
          </a:xfrm>
          <a:custGeom>
            <a:avLst/>
            <a:gdLst/>
            <a:ahLst/>
            <a:cxnLst/>
            <a:rect l="l" t="t" r="r" b="b"/>
            <a:pathLst>
              <a:path w="1600200" h="608329">
                <a:moveTo>
                  <a:pt x="0" y="608075"/>
                </a:moveTo>
                <a:lnTo>
                  <a:pt x="1600200" y="608075"/>
                </a:lnTo>
                <a:lnTo>
                  <a:pt x="1600200" y="0"/>
                </a:lnTo>
                <a:lnTo>
                  <a:pt x="0" y="0"/>
                </a:lnTo>
                <a:lnTo>
                  <a:pt x="0" y="608075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8686800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8153400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810000" y="0"/>
            <a:ext cx="2819400" cy="6858000"/>
          </a:xfrm>
          <a:custGeom>
            <a:avLst/>
            <a:gdLst/>
            <a:ahLst/>
            <a:cxnLst/>
            <a:rect l="l" t="t" r="r" b="b"/>
            <a:pathLst>
              <a:path w="2819400" h="6858000">
                <a:moveTo>
                  <a:pt x="0" y="6858000"/>
                </a:moveTo>
                <a:lnTo>
                  <a:pt x="2819400" y="6858000"/>
                </a:lnTo>
                <a:lnTo>
                  <a:pt x="281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2895600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124200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-6350" y="209931"/>
            <a:ext cx="9156700" cy="66544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4561332" y="0"/>
            <a:ext cx="3679190" cy="6250305"/>
          </a:xfrm>
          <a:custGeom>
            <a:avLst/>
            <a:gdLst/>
            <a:ahLst/>
            <a:cxnLst/>
            <a:rect l="l" t="t" r="r" b="b"/>
            <a:pathLst>
              <a:path w="3679190" h="6250305">
                <a:moveTo>
                  <a:pt x="0" y="6249924"/>
                </a:moveTo>
                <a:lnTo>
                  <a:pt x="3678936" y="6249924"/>
                </a:lnTo>
                <a:lnTo>
                  <a:pt x="3678936" y="0"/>
                </a:lnTo>
                <a:lnTo>
                  <a:pt x="0" y="0"/>
                </a:lnTo>
                <a:lnTo>
                  <a:pt x="0" y="6249924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4561332" y="0"/>
            <a:ext cx="3679190" cy="6250305"/>
          </a:xfrm>
          <a:custGeom>
            <a:avLst/>
            <a:gdLst/>
            <a:ahLst/>
            <a:cxnLst/>
            <a:rect l="l" t="t" r="r" b="b"/>
            <a:pathLst>
              <a:path w="3679190" h="6250305">
                <a:moveTo>
                  <a:pt x="0" y="6249924"/>
                </a:moveTo>
                <a:lnTo>
                  <a:pt x="3678936" y="6249924"/>
                </a:lnTo>
                <a:lnTo>
                  <a:pt x="3678936" y="0"/>
                </a:lnTo>
              </a:path>
            </a:pathLst>
          </a:custGeom>
          <a:ln w="15240">
            <a:solidFill>
              <a:srgbClr val="74A4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4561332" y="0"/>
            <a:ext cx="0" cy="6250305"/>
          </a:xfrm>
          <a:custGeom>
            <a:avLst/>
            <a:gdLst/>
            <a:ahLst/>
            <a:cxnLst/>
            <a:rect l="l" t="t" r="r" b="b"/>
            <a:pathLst>
              <a:path h="6250305">
                <a:moveTo>
                  <a:pt x="0" y="0"/>
                </a:moveTo>
                <a:lnTo>
                  <a:pt x="0" y="6249924"/>
                </a:lnTo>
              </a:path>
            </a:pathLst>
          </a:custGeom>
          <a:ln w="15240">
            <a:solidFill>
              <a:srgbClr val="74A4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4649723" y="0"/>
            <a:ext cx="3505200" cy="2291080"/>
          </a:xfrm>
          <a:custGeom>
            <a:avLst/>
            <a:gdLst/>
            <a:ahLst/>
            <a:cxnLst/>
            <a:rect l="l" t="t" r="r" b="b"/>
            <a:pathLst>
              <a:path w="3505200" h="2291080">
                <a:moveTo>
                  <a:pt x="0" y="2290572"/>
                </a:moveTo>
                <a:lnTo>
                  <a:pt x="3505200" y="2290572"/>
                </a:lnTo>
                <a:lnTo>
                  <a:pt x="3505200" y="0"/>
                </a:lnTo>
                <a:lnTo>
                  <a:pt x="0" y="0"/>
                </a:lnTo>
                <a:lnTo>
                  <a:pt x="0" y="2290572"/>
                </a:lnTo>
                <a:close/>
              </a:path>
            </a:pathLst>
          </a:custGeom>
          <a:solidFill>
            <a:srgbClr val="7068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4651247" y="6129528"/>
            <a:ext cx="3505200" cy="0"/>
          </a:xfrm>
          <a:custGeom>
            <a:avLst/>
            <a:gdLst/>
            <a:ahLst/>
            <a:cxnLst/>
            <a:rect l="l" t="t" r="r" b="b"/>
            <a:pathLst>
              <a:path w="3505200">
                <a:moveTo>
                  <a:pt x="0" y="0"/>
                </a:moveTo>
                <a:lnTo>
                  <a:pt x="3505200" y="0"/>
                </a:lnTo>
              </a:path>
            </a:pathLst>
          </a:custGeom>
          <a:ln w="82295">
            <a:solidFill>
              <a:srgbClr val="93C5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992124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93C5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992124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4561332" y="0"/>
            <a:ext cx="3679190" cy="678180"/>
          </a:xfrm>
          <a:custGeom>
            <a:avLst/>
            <a:gdLst/>
            <a:ahLst/>
            <a:cxnLst/>
            <a:rect l="l" t="t" r="r" b="b"/>
            <a:pathLst>
              <a:path w="3679190" h="678180">
                <a:moveTo>
                  <a:pt x="0" y="678179"/>
                </a:moveTo>
                <a:lnTo>
                  <a:pt x="3678936" y="678179"/>
                </a:lnTo>
                <a:lnTo>
                  <a:pt x="3678936" y="0"/>
                </a:lnTo>
                <a:lnTo>
                  <a:pt x="0" y="0"/>
                </a:lnTo>
                <a:lnTo>
                  <a:pt x="0" y="67817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4561332" y="0"/>
            <a:ext cx="3679190" cy="678180"/>
          </a:xfrm>
          <a:custGeom>
            <a:avLst/>
            <a:gdLst/>
            <a:ahLst/>
            <a:cxnLst/>
            <a:rect l="l" t="t" r="r" b="b"/>
            <a:pathLst>
              <a:path w="3679190" h="678180">
                <a:moveTo>
                  <a:pt x="0" y="678179"/>
                </a:moveTo>
                <a:lnTo>
                  <a:pt x="3678936" y="678179"/>
                </a:lnTo>
                <a:lnTo>
                  <a:pt x="3678936" y="0"/>
                </a:lnTo>
              </a:path>
            </a:pathLst>
          </a:custGeom>
          <a:ln w="15240">
            <a:solidFill>
              <a:srgbClr val="74A4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4561332" y="0"/>
            <a:ext cx="0" cy="678180"/>
          </a:xfrm>
          <a:custGeom>
            <a:avLst/>
            <a:gdLst/>
            <a:ahLst/>
            <a:cxnLst/>
            <a:rect l="l" t="t" r="r" b="b"/>
            <a:pathLst>
              <a:path h="678180">
                <a:moveTo>
                  <a:pt x="0" y="0"/>
                </a:moveTo>
                <a:lnTo>
                  <a:pt x="0" y="678179"/>
                </a:lnTo>
              </a:path>
            </a:pathLst>
          </a:custGeom>
          <a:ln w="15240">
            <a:solidFill>
              <a:srgbClr val="74A4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4649723" y="0"/>
            <a:ext cx="3505200" cy="601980"/>
          </a:xfrm>
          <a:custGeom>
            <a:avLst/>
            <a:gdLst/>
            <a:ahLst/>
            <a:cxnLst/>
            <a:rect l="l" t="t" r="r" b="b"/>
            <a:pathLst>
              <a:path w="3505200" h="601980">
                <a:moveTo>
                  <a:pt x="0" y="601979"/>
                </a:moveTo>
                <a:lnTo>
                  <a:pt x="3505200" y="601979"/>
                </a:lnTo>
                <a:lnTo>
                  <a:pt x="3505200" y="0"/>
                </a:lnTo>
                <a:lnTo>
                  <a:pt x="0" y="0"/>
                </a:lnTo>
                <a:lnTo>
                  <a:pt x="0" y="601979"/>
                </a:lnTo>
                <a:close/>
              </a:path>
            </a:pathLst>
          </a:custGeom>
          <a:solidFill>
            <a:srgbClr val="7068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93C5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992124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4561332" y="0"/>
            <a:ext cx="3679190" cy="678180"/>
          </a:xfrm>
          <a:custGeom>
            <a:avLst/>
            <a:gdLst/>
            <a:ahLst/>
            <a:cxnLst/>
            <a:rect l="l" t="t" r="r" b="b"/>
            <a:pathLst>
              <a:path w="3679190" h="678180">
                <a:moveTo>
                  <a:pt x="0" y="678179"/>
                </a:moveTo>
                <a:lnTo>
                  <a:pt x="3678936" y="678179"/>
                </a:lnTo>
                <a:lnTo>
                  <a:pt x="3678936" y="0"/>
                </a:lnTo>
                <a:lnTo>
                  <a:pt x="0" y="0"/>
                </a:lnTo>
                <a:lnTo>
                  <a:pt x="0" y="67817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4561332" y="0"/>
            <a:ext cx="3679190" cy="678180"/>
          </a:xfrm>
          <a:custGeom>
            <a:avLst/>
            <a:gdLst/>
            <a:ahLst/>
            <a:cxnLst/>
            <a:rect l="l" t="t" r="r" b="b"/>
            <a:pathLst>
              <a:path w="3679190" h="678180">
                <a:moveTo>
                  <a:pt x="0" y="678179"/>
                </a:moveTo>
                <a:lnTo>
                  <a:pt x="3678936" y="678179"/>
                </a:lnTo>
                <a:lnTo>
                  <a:pt x="3678936" y="0"/>
                </a:lnTo>
              </a:path>
            </a:pathLst>
          </a:custGeom>
          <a:ln w="15240">
            <a:solidFill>
              <a:srgbClr val="74A4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4561332" y="0"/>
            <a:ext cx="0" cy="678180"/>
          </a:xfrm>
          <a:custGeom>
            <a:avLst/>
            <a:gdLst/>
            <a:ahLst/>
            <a:cxnLst/>
            <a:rect l="l" t="t" r="r" b="b"/>
            <a:pathLst>
              <a:path h="678180">
                <a:moveTo>
                  <a:pt x="0" y="0"/>
                </a:moveTo>
                <a:lnTo>
                  <a:pt x="0" y="678179"/>
                </a:lnTo>
              </a:path>
            </a:pathLst>
          </a:custGeom>
          <a:ln w="15240">
            <a:solidFill>
              <a:srgbClr val="74A4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4649723" y="0"/>
            <a:ext cx="3505200" cy="601980"/>
          </a:xfrm>
          <a:custGeom>
            <a:avLst/>
            <a:gdLst/>
            <a:ahLst/>
            <a:cxnLst/>
            <a:rect l="l" t="t" r="r" b="b"/>
            <a:pathLst>
              <a:path w="3505200" h="601980">
                <a:moveTo>
                  <a:pt x="0" y="601979"/>
                </a:moveTo>
                <a:lnTo>
                  <a:pt x="3505200" y="601979"/>
                </a:lnTo>
                <a:lnTo>
                  <a:pt x="3505200" y="0"/>
                </a:lnTo>
                <a:lnTo>
                  <a:pt x="0" y="0"/>
                </a:lnTo>
                <a:lnTo>
                  <a:pt x="0" y="601979"/>
                </a:lnTo>
                <a:close/>
              </a:path>
            </a:pathLst>
          </a:custGeom>
          <a:solidFill>
            <a:srgbClr val="7068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93C5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21765" y="985773"/>
            <a:ext cx="6626859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93C5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90650" y="2090420"/>
            <a:ext cx="5664200" cy="4049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21765" y="985773"/>
            <a:ext cx="6900468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93C5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49223" y="1445514"/>
            <a:ext cx="7045553" cy="4302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16246" y="2974594"/>
            <a:ext cx="2954655" cy="1367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30">
                <a:solidFill>
                  <a:srgbClr val="93C500"/>
                </a:solidFill>
                <a:latin typeface="Calibri"/>
                <a:cs typeface="Calibri"/>
              </a:rPr>
              <a:t>AĞAÇ</a:t>
            </a:r>
            <a:r>
              <a:rPr sz="4400" b="1" spc="-100">
                <a:solidFill>
                  <a:srgbClr val="93C500"/>
                </a:solidFill>
                <a:latin typeface="Calibri"/>
                <a:cs typeface="Calibri"/>
              </a:rPr>
              <a:t> </a:t>
            </a:r>
            <a:r>
              <a:rPr sz="4400" b="1">
                <a:solidFill>
                  <a:srgbClr val="93C500"/>
                </a:solidFill>
                <a:latin typeface="Calibri"/>
                <a:cs typeface="Calibri"/>
              </a:rPr>
              <a:t>(TREE)</a:t>
            </a:r>
            <a:endParaRPr sz="4400">
              <a:latin typeface="Calibri"/>
              <a:cs typeface="Calibri"/>
            </a:endParaRPr>
          </a:p>
          <a:p>
            <a:pPr marL="248285">
              <a:lnSpc>
                <a:spcPct val="100000"/>
              </a:lnSpc>
            </a:pPr>
            <a:r>
              <a:rPr sz="4400" b="1" spc="-60">
                <a:solidFill>
                  <a:srgbClr val="93C500"/>
                </a:solidFill>
                <a:latin typeface="Calibri"/>
                <a:cs typeface="Calibri"/>
              </a:rPr>
              <a:t>Veri</a:t>
            </a:r>
            <a:r>
              <a:rPr sz="4400" b="1" spc="-105">
                <a:solidFill>
                  <a:srgbClr val="93C500"/>
                </a:solidFill>
                <a:latin typeface="Calibri"/>
                <a:cs typeface="Calibri"/>
              </a:rPr>
              <a:t> </a:t>
            </a:r>
            <a:r>
              <a:rPr sz="4400" b="1" spc="-5">
                <a:solidFill>
                  <a:srgbClr val="93C500"/>
                </a:solidFill>
                <a:latin typeface="Calibri"/>
                <a:cs typeface="Calibri"/>
              </a:rPr>
              <a:t>Modeli</a:t>
            </a:r>
            <a:endParaRPr sz="4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135833" y="577807"/>
            <a:ext cx="662685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 err="1"/>
              <a:t>Ağaç</a:t>
            </a:r>
            <a:r>
              <a:rPr spc="-15" dirty="0"/>
              <a:t> </a:t>
            </a:r>
            <a:r>
              <a:rPr spc="-50" dirty="0"/>
              <a:t>Veri </a:t>
            </a:r>
            <a:r>
              <a:rPr spc="-5" dirty="0" err="1"/>
              <a:t>Modeli</a:t>
            </a:r>
            <a:r>
              <a:rPr spc="-5" dirty="0"/>
              <a:t> </a:t>
            </a:r>
            <a:r>
              <a:rPr spc="-65" dirty="0" err="1"/>
              <a:t>Temel</a:t>
            </a:r>
            <a:r>
              <a:rPr spc="80" dirty="0"/>
              <a:t> </a:t>
            </a:r>
            <a:r>
              <a:rPr spc="-20" dirty="0" err="1"/>
              <a:t>Kavramları</a:t>
            </a:r>
            <a:endParaRPr spc="-20" dirty="0"/>
          </a:p>
        </p:txBody>
      </p:sp>
      <p:sp>
        <p:nvSpPr>
          <p:cNvPr id="25" name="object 25"/>
          <p:cNvSpPr txBox="1"/>
          <p:nvPr/>
        </p:nvSpPr>
        <p:spPr>
          <a:xfrm>
            <a:off x="758748" y="1306180"/>
            <a:ext cx="7265670" cy="4837863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286385" marR="5080" indent="-274320" algn="just">
              <a:lnSpc>
                <a:spcPct val="90000"/>
              </a:lnSpc>
              <a:spcBef>
                <a:spcPts val="345"/>
              </a:spcBef>
            </a:pPr>
            <a:r>
              <a:rPr sz="15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lang="tr-TR" sz="2000" spc="-10" dirty="0">
                <a:solidFill>
                  <a:srgbClr val="3D3C2C"/>
                </a:solidFill>
                <a:latin typeface="Calibri"/>
                <a:cs typeface="Calibri"/>
              </a:rPr>
              <a:t>Ağaç, verilerin birbirine sanki bir ağaç yapısı oluşturuyormuş gibi sanal olarak bağlanmasıyla elde edilir. Bu yapıda veri, düğümlerde (</a:t>
            </a:r>
            <a:r>
              <a:rPr lang="tr-TR" sz="2000" spc="-10" dirty="0" err="1">
                <a:solidFill>
                  <a:srgbClr val="3D3C2C"/>
                </a:solidFill>
                <a:latin typeface="Calibri"/>
                <a:cs typeface="Calibri"/>
              </a:rPr>
              <a:t>node</a:t>
            </a:r>
            <a:r>
              <a:rPr lang="tr-TR" sz="2000" spc="-10" dirty="0">
                <a:solidFill>
                  <a:srgbClr val="3D3C2C"/>
                </a:solidFill>
                <a:latin typeface="Calibri"/>
                <a:cs typeface="Calibri"/>
              </a:rPr>
              <a:t>) tutulur.</a:t>
            </a:r>
            <a:r>
              <a:rPr sz="2000" spc="-1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endParaRPr lang="tr-TR" sz="2000" spc="-10" dirty="0">
              <a:solidFill>
                <a:srgbClr val="3D3C2C"/>
              </a:solidFill>
              <a:latin typeface="Calibri"/>
              <a:cs typeface="Calibri"/>
            </a:endParaRPr>
          </a:p>
          <a:p>
            <a:pPr marL="286385" marR="5080" indent="-274320" algn="just">
              <a:lnSpc>
                <a:spcPct val="90000"/>
              </a:lnSpc>
              <a:spcBef>
                <a:spcPts val="345"/>
              </a:spcBef>
            </a:pPr>
            <a:endParaRPr lang="tr-TR" sz="2000" spc="-10" dirty="0">
              <a:solidFill>
                <a:srgbClr val="3D3C2C"/>
              </a:solidFill>
              <a:latin typeface="Calibri"/>
              <a:cs typeface="Calibri"/>
            </a:endParaRPr>
          </a:p>
          <a:p>
            <a:pPr marL="286385" marR="5080" indent="-274320" algn="just">
              <a:lnSpc>
                <a:spcPct val="90000"/>
              </a:lnSpc>
              <a:spcBef>
                <a:spcPts val="345"/>
              </a:spcBef>
            </a:pPr>
            <a:r>
              <a:rPr lang="tr-TR" sz="15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lang="tr-TR" sz="1500" spc="20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lang="tr-TR" sz="2000" spc="-5" dirty="0">
                <a:solidFill>
                  <a:srgbClr val="3D3C2C"/>
                </a:solidFill>
                <a:latin typeface="Calibri"/>
                <a:cs typeface="Calibri"/>
              </a:rPr>
              <a:t>Ağaç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,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bir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25" dirty="0" err="1">
                <a:solidFill>
                  <a:srgbClr val="3D3C2C"/>
                </a:solidFill>
                <a:latin typeface="Calibri"/>
                <a:cs typeface="Calibri"/>
              </a:rPr>
              <a:t>kök</a:t>
            </a:r>
            <a:r>
              <a:rPr sz="2000" spc="-2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işaretçisi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,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sonlu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10" dirty="0" err="1">
                <a:solidFill>
                  <a:srgbClr val="3D3C2C"/>
                </a:solidFill>
                <a:latin typeface="Calibri"/>
                <a:cs typeface="Calibri"/>
              </a:rPr>
              <a:t>sayıda</a:t>
            </a:r>
            <a:r>
              <a:rPr sz="2000" spc="-1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düğümleri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15" dirty="0" err="1">
                <a:solidFill>
                  <a:srgbClr val="3D3C2C"/>
                </a:solidFill>
                <a:latin typeface="Calibri"/>
                <a:cs typeface="Calibri"/>
              </a:rPr>
              <a:t>ve</a:t>
            </a:r>
            <a:r>
              <a:rPr sz="2000" spc="-1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dirty="0" err="1">
                <a:solidFill>
                  <a:srgbClr val="3D3C2C"/>
                </a:solidFill>
                <a:latin typeface="Calibri"/>
                <a:cs typeface="Calibri"/>
              </a:rPr>
              <a:t>onları</a:t>
            </a:r>
            <a:r>
              <a:rPr sz="200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birbirine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  </a:t>
            </a:r>
            <a:r>
              <a:rPr sz="2000" spc="-10" dirty="0" err="1">
                <a:solidFill>
                  <a:srgbClr val="3D3C2C"/>
                </a:solidFill>
                <a:latin typeface="Calibri"/>
                <a:cs typeface="Calibri"/>
              </a:rPr>
              <a:t>bağlayan</a:t>
            </a:r>
            <a:r>
              <a:rPr sz="2000" spc="-1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dalları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olan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bir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10" dirty="0" err="1">
                <a:solidFill>
                  <a:srgbClr val="3D3C2C"/>
                </a:solidFill>
                <a:latin typeface="Calibri"/>
                <a:cs typeface="Calibri"/>
              </a:rPr>
              <a:t>veri</a:t>
            </a:r>
            <a:r>
              <a:rPr sz="2000" spc="-1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modelidir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; </a:t>
            </a:r>
            <a:r>
              <a:rPr sz="2000" spc="-10" dirty="0" err="1">
                <a:solidFill>
                  <a:srgbClr val="3D3C2C"/>
                </a:solidFill>
                <a:latin typeface="Calibri"/>
                <a:cs typeface="Calibri"/>
              </a:rPr>
              <a:t>aynı</a:t>
            </a:r>
            <a:r>
              <a:rPr sz="2000" spc="-1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aile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10" dirty="0" err="1">
                <a:solidFill>
                  <a:srgbClr val="3D3C2C"/>
                </a:solidFill>
                <a:latin typeface="Calibri"/>
                <a:cs typeface="Calibri"/>
              </a:rPr>
              <a:t>soyağacında</a:t>
            </a:r>
            <a:r>
              <a:rPr sz="2000" spc="-10" dirty="0">
                <a:solidFill>
                  <a:srgbClr val="3D3C2C"/>
                </a:solidFill>
                <a:latin typeface="Calibri"/>
                <a:cs typeface="Calibri"/>
              </a:rPr>
              <a:t> 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olduğu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dirty="0" err="1">
                <a:solidFill>
                  <a:srgbClr val="3D3C2C"/>
                </a:solidFill>
                <a:latin typeface="Calibri"/>
                <a:cs typeface="Calibri"/>
              </a:rPr>
              <a:t>gibi</a:t>
            </a:r>
            <a:r>
              <a:rPr sz="200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15" dirty="0" err="1">
                <a:solidFill>
                  <a:srgbClr val="3D3C2C"/>
                </a:solidFill>
                <a:latin typeface="Calibri"/>
                <a:cs typeface="Calibri"/>
              </a:rPr>
              <a:t>hiyerarşik</a:t>
            </a:r>
            <a:r>
              <a:rPr sz="2000" spc="-1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bir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yapısı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15" dirty="0" err="1">
                <a:solidFill>
                  <a:srgbClr val="3D3C2C"/>
                </a:solidFill>
                <a:latin typeface="Calibri"/>
                <a:cs typeface="Calibri"/>
              </a:rPr>
              <a:t>vardır</a:t>
            </a:r>
            <a:r>
              <a:rPr sz="2000" spc="-1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10" dirty="0" err="1">
                <a:solidFill>
                  <a:srgbClr val="3D3C2C"/>
                </a:solidFill>
                <a:latin typeface="Calibri"/>
                <a:cs typeface="Calibri"/>
              </a:rPr>
              <a:t>ve</a:t>
            </a:r>
            <a:r>
              <a:rPr sz="2000" spc="-1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10" dirty="0" err="1">
                <a:solidFill>
                  <a:srgbClr val="3D3C2C"/>
                </a:solidFill>
                <a:latin typeface="Calibri"/>
                <a:cs typeface="Calibri"/>
              </a:rPr>
              <a:t>orada</a:t>
            </a:r>
            <a:r>
              <a:rPr sz="2000" spc="-1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geçen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15" dirty="0" err="1">
                <a:solidFill>
                  <a:srgbClr val="3D3C2C"/>
                </a:solidFill>
                <a:latin typeface="Calibri"/>
                <a:cs typeface="Calibri"/>
              </a:rPr>
              <a:t>birçok</a:t>
            </a:r>
            <a:r>
              <a:rPr sz="2000" spc="-1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20" dirty="0" err="1">
                <a:solidFill>
                  <a:srgbClr val="3D3C2C"/>
                </a:solidFill>
                <a:latin typeface="Calibri"/>
                <a:cs typeface="Calibri"/>
              </a:rPr>
              <a:t>kavram</a:t>
            </a:r>
            <a:r>
              <a:rPr sz="2000" spc="-20" dirty="0">
                <a:solidFill>
                  <a:srgbClr val="3D3C2C"/>
                </a:solidFill>
                <a:latin typeface="Calibri"/>
                <a:cs typeface="Calibri"/>
              </a:rPr>
              <a:t> 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buradaki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10" dirty="0" err="1">
                <a:solidFill>
                  <a:srgbClr val="3D3C2C"/>
                </a:solidFill>
                <a:latin typeface="Calibri"/>
                <a:cs typeface="Calibri"/>
              </a:rPr>
              <a:t>ağaç</a:t>
            </a:r>
            <a:r>
              <a:rPr sz="2000" spc="-1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10" dirty="0" err="1">
                <a:solidFill>
                  <a:srgbClr val="3D3C2C"/>
                </a:solidFill>
                <a:latin typeface="Calibri"/>
                <a:cs typeface="Calibri"/>
              </a:rPr>
              <a:t>veri</a:t>
            </a:r>
            <a:r>
              <a:rPr sz="2000" spc="-1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dirty="0" err="1">
                <a:solidFill>
                  <a:srgbClr val="3D3C2C"/>
                </a:solidFill>
                <a:latin typeface="Calibri"/>
                <a:cs typeface="Calibri"/>
              </a:rPr>
              <a:t>modelinde</a:t>
            </a:r>
            <a:r>
              <a:rPr sz="2000" dirty="0">
                <a:solidFill>
                  <a:srgbClr val="3D3C2C"/>
                </a:solidFill>
                <a:latin typeface="Calibri"/>
                <a:cs typeface="Calibri"/>
              </a:rPr>
              <a:t> de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25" dirty="0" err="1">
                <a:solidFill>
                  <a:srgbClr val="3D3C2C"/>
                </a:solidFill>
                <a:latin typeface="Calibri"/>
                <a:cs typeface="Calibri"/>
              </a:rPr>
              <a:t>tanımlıdır</a:t>
            </a:r>
            <a:r>
              <a:rPr sz="2000" spc="-25" dirty="0">
                <a:solidFill>
                  <a:srgbClr val="3D3C2C"/>
                </a:solidFill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700" dirty="0">
              <a:latin typeface="Times New Roman"/>
              <a:cs typeface="Times New Roman"/>
            </a:endParaRPr>
          </a:p>
          <a:p>
            <a:pPr marL="286385" marR="5715" indent="-274320" algn="just">
              <a:lnSpc>
                <a:spcPts val="2160"/>
              </a:lnSpc>
            </a:pPr>
            <a:r>
              <a:rPr sz="15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Örneğin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10" dirty="0" err="1">
                <a:solidFill>
                  <a:srgbClr val="3D3C2C"/>
                </a:solidFill>
                <a:latin typeface="Calibri"/>
                <a:cs typeface="Calibri"/>
              </a:rPr>
              <a:t>çocuk</a:t>
            </a:r>
            <a:r>
              <a:rPr sz="2000" spc="-10" dirty="0">
                <a:solidFill>
                  <a:srgbClr val="3D3C2C"/>
                </a:solidFill>
                <a:latin typeface="Calibri"/>
                <a:cs typeface="Calibri"/>
              </a:rPr>
              <a:t>, </a:t>
            </a:r>
            <a:r>
              <a:rPr sz="2000" spc="-15" dirty="0" err="1">
                <a:solidFill>
                  <a:srgbClr val="3D3C2C"/>
                </a:solidFill>
                <a:latin typeface="Calibri"/>
                <a:cs typeface="Calibri"/>
              </a:rPr>
              <a:t>kardeş</a:t>
            </a:r>
            <a:r>
              <a:rPr sz="2000" spc="-1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düğüm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,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aile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, </a:t>
            </a:r>
            <a:r>
              <a:rPr sz="2000" spc="-20" dirty="0" err="1">
                <a:solidFill>
                  <a:srgbClr val="3D3C2C"/>
                </a:solidFill>
                <a:latin typeface="Calibri"/>
                <a:cs typeface="Calibri"/>
              </a:rPr>
              <a:t>ata</a:t>
            </a:r>
            <a:r>
              <a:rPr sz="2000" spc="-2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dirty="0" err="1">
                <a:solidFill>
                  <a:srgbClr val="3D3C2C"/>
                </a:solidFill>
                <a:latin typeface="Calibri"/>
                <a:cs typeface="Calibri"/>
              </a:rPr>
              <a:t>gibi</a:t>
            </a:r>
            <a:r>
              <a:rPr sz="200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10" dirty="0" err="1">
                <a:solidFill>
                  <a:srgbClr val="3D3C2C"/>
                </a:solidFill>
                <a:latin typeface="Calibri"/>
                <a:cs typeface="Calibri"/>
              </a:rPr>
              <a:t>birçok</a:t>
            </a:r>
            <a:r>
              <a:rPr sz="2000" spc="-1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20" dirty="0" err="1">
                <a:solidFill>
                  <a:srgbClr val="3D3C2C"/>
                </a:solidFill>
                <a:latin typeface="Calibri"/>
                <a:cs typeface="Calibri"/>
              </a:rPr>
              <a:t>kavram</a:t>
            </a:r>
            <a:r>
              <a:rPr sz="2000" spc="-2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10" dirty="0" err="1">
                <a:solidFill>
                  <a:srgbClr val="3D3C2C"/>
                </a:solidFill>
                <a:latin typeface="Calibri"/>
                <a:cs typeface="Calibri"/>
              </a:rPr>
              <a:t>ağaç</a:t>
            </a:r>
            <a:r>
              <a:rPr sz="2000" spc="-1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10" dirty="0" err="1">
                <a:solidFill>
                  <a:srgbClr val="3D3C2C"/>
                </a:solidFill>
                <a:latin typeface="Calibri"/>
                <a:cs typeface="Calibri"/>
              </a:rPr>
              <a:t>veri</a:t>
            </a:r>
            <a:r>
              <a:rPr sz="2000" spc="-10" dirty="0">
                <a:solidFill>
                  <a:srgbClr val="3D3C2C"/>
                </a:solidFill>
                <a:latin typeface="Calibri"/>
                <a:cs typeface="Calibri"/>
              </a:rPr>
              <a:t>  </a:t>
            </a:r>
            <a:r>
              <a:rPr sz="2000" dirty="0" err="1">
                <a:solidFill>
                  <a:srgbClr val="3D3C2C"/>
                </a:solidFill>
                <a:latin typeface="Calibri"/>
                <a:cs typeface="Calibri"/>
              </a:rPr>
              <a:t>modelinde</a:t>
            </a:r>
            <a:r>
              <a:rPr sz="2000" dirty="0">
                <a:solidFill>
                  <a:srgbClr val="3D3C2C"/>
                </a:solidFill>
                <a:latin typeface="Calibri"/>
                <a:cs typeface="Calibri"/>
              </a:rPr>
              <a:t> de </a:t>
            </a:r>
            <a:r>
              <a:rPr sz="2000" spc="-25" dirty="0" err="1">
                <a:solidFill>
                  <a:srgbClr val="3D3C2C"/>
                </a:solidFill>
                <a:latin typeface="Calibri"/>
                <a:cs typeface="Calibri"/>
              </a:rPr>
              <a:t>kullanılır</a:t>
            </a:r>
            <a:r>
              <a:rPr sz="2000" spc="-25" dirty="0">
                <a:solidFill>
                  <a:srgbClr val="3D3C2C"/>
                </a:solidFill>
                <a:latin typeface="Calibri"/>
                <a:cs typeface="Calibri"/>
              </a:rPr>
              <a:t>. </a:t>
            </a:r>
            <a:r>
              <a:rPr sz="2000" dirty="0" err="1">
                <a:solidFill>
                  <a:srgbClr val="3D3C2C"/>
                </a:solidFill>
                <a:latin typeface="Calibri"/>
                <a:cs typeface="Calibri"/>
              </a:rPr>
              <a:t>Genel</a:t>
            </a:r>
            <a:r>
              <a:rPr sz="200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10" dirty="0" err="1">
                <a:solidFill>
                  <a:srgbClr val="3D3C2C"/>
                </a:solidFill>
                <a:latin typeface="Calibri"/>
                <a:cs typeface="Calibri"/>
              </a:rPr>
              <a:t>olarak</a:t>
            </a:r>
            <a:r>
              <a:rPr sz="2000" spc="-10" dirty="0">
                <a:solidFill>
                  <a:srgbClr val="3D3C2C"/>
                </a:solidFill>
                <a:latin typeface="Calibri"/>
                <a:cs typeface="Calibri"/>
              </a:rPr>
              <a:t>, </a:t>
            </a:r>
            <a:r>
              <a:rPr sz="2000" spc="-10" dirty="0" err="1">
                <a:solidFill>
                  <a:srgbClr val="3D3C2C"/>
                </a:solidFill>
                <a:latin typeface="Calibri"/>
                <a:cs typeface="Calibri"/>
              </a:rPr>
              <a:t>veri</a:t>
            </a:r>
            <a:r>
              <a:rPr sz="2000" spc="-10" dirty="0">
                <a:solidFill>
                  <a:srgbClr val="3D3C2C"/>
                </a:solidFill>
                <a:latin typeface="Calibri"/>
                <a:cs typeface="Calibri"/>
              </a:rPr>
              <a:t>,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ağacın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düğümlerinde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  </a:t>
            </a:r>
            <a:r>
              <a:rPr sz="2000" dirty="0" err="1">
                <a:solidFill>
                  <a:srgbClr val="3D3C2C"/>
                </a:solidFill>
                <a:latin typeface="Calibri"/>
                <a:cs typeface="Calibri"/>
              </a:rPr>
              <a:t>tutulur</a:t>
            </a:r>
            <a:r>
              <a:rPr sz="2000" dirty="0">
                <a:solidFill>
                  <a:srgbClr val="3D3C2C"/>
                </a:solidFill>
                <a:latin typeface="Calibri"/>
                <a:cs typeface="Calibri"/>
              </a:rPr>
              <a:t>; </a:t>
            </a:r>
            <a:r>
              <a:rPr sz="2000" spc="-10" dirty="0" err="1">
                <a:solidFill>
                  <a:srgbClr val="3D3C2C"/>
                </a:solidFill>
                <a:latin typeface="Calibri"/>
                <a:cs typeface="Calibri"/>
              </a:rPr>
              <a:t>dallarda</a:t>
            </a:r>
            <a:r>
              <a:rPr sz="2000" spc="-1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ise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geçiş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15" dirty="0" err="1">
                <a:solidFill>
                  <a:srgbClr val="3D3C2C"/>
                </a:solidFill>
                <a:latin typeface="Calibri"/>
                <a:cs typeface="Calibri"/>
              </a:rPr>
              <a:t>koşulları</a:t>
            </a:r>
            <a:r>
              <a:rPr sz="2000" spc="-1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15" dirty="0" err="1">
                <a:solidFill>
                  <a:srgbClr val="3D3C2C"/>
                </a:solidFill>
                <a:latin typeface="Calibri"/>
                <a:cs typeface="Calibri"/>
              </a:rPr>
              <a:t>vardır</a:t>
            </a:r>
            <a:r>
              <a:rPr sz="2000" spc="8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25" dirty="0" err="1">
                <a:solidFill>
                  <a:srgbClr val="3D3C2C"/>
                </a:solidFill>
                <a:latin typeface="Calibri"/>
                <a:cs typeface="Calibri"/>
              </a:rPr>
              <a:t>denilebilir</a:t>
            </a:r>
            <a:r>
              <a:rPr sz="2000" spc="-25" dirty="0">
                <a:solidFill>
                  <a:srgbClr val="3D3C2C"/>
                </a:solidFill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650" dirty="0">
              <a:latin typeface="Times New Roman"/>
              <a:cs typeface="Times New Roman"/>
            </a:endParaRPr>
          </a:p>
          <a:p>
            <a:pPr marL="286385" marR="8890" indent="-274320" algn="just">
              <a:lnSpc>
                <a:spcPct val="90100"/>
              </a:lnSpc>
              <a:spcBef>
                <a:spcPts val="5"/>
              </a:spcBef>
            </a:pPr>
            <a:r>
              <a:rPr sz="15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Her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biri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değişik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bir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15" dirty="0" err="1">
                <a:solidFill>
                  <a:srgbClr val="3D3C2C"/>
                </a:solidFill>
                <a:latin typeface="Calibri"/>
                <a:cs typeface="Calibri"/>
              </a:rPr>
              <a:t>uygulamaya</a:t>
            </a:r>
            <a:r>
              <a:rPr sz="2000" spc="-1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15" dirty="0" err="1">
                <a:solidFill>
                  <a:srgbClr val="3D3C2C"/>
                </a:solidFill>
                <a:latin typeface="Calibri"/>
                <a:cs typeface="Calibri"/>
              </a:rPr>
              <a:t>doğal</a:t>
            </a:r>
            <a:r>
              <a:rPr sz="2000" spc="-1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10" dirty="0" err="1">
                <a:solidFill>
                  <a:srgbClr val="3D3C2C"/>
                </a:solidFill>
                <a:latin typeface="Calibri"/>
                <a:cs typeface="Calibri"/>
              </a:rPr>
              <a:t>çözüm</a:t>
            </a:r>
            <a:r>
              <a:rPr sz="2000" spc="-1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olan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ikili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ağaç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, </a:t>
            </a:r>
            <a:r>
              <a:rPr sz="2000" spc="-15" dirty="0" err="1">
                <a:solidFill>
                  <a:srgbClr val="3D3C2C"/>
                </a:solidFill>
                <a:latin typeface="Calibri"/>
                <a:cs typeface="Calibri"/>
              </a:rPr>
              <a:t>kodlama</a:t>
            </a:r>
            <a:r>
              <a:rPr sz="2000" spc="-15" dirty="0">
                <a:solidFill>
                  <a:srgbClr val="3D3C2C"/>
                </a:solidFill>
                <a:latin typeface="Calibri"/>
                <a:cs typeface="Calibri"/>
              </a:rPr>
              <a:t> 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ağacı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,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sözlük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ağacı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, </a:t>
            </a:r>
            <a:r>
              <a:rPr sz="2000" dirty="0" err="1">
                <a:solidFill>
                  <a:srgbClr val="3D3C2C"/>
                </a:solidFill>
                <a:latin typeface="Calibri"/>
                <a:cs typeface="Calibri"/>
              </a:rPr>
              <a:t>kümeleme</a:t>
            </a:r>
            <a:r>
              <a:rPr sz="200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ağacı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dirty="0" err="1">
                <a:solidFill>
                  <a:srgbClr val="3D3C2C"/>
                </a:solidFill>
                <a:latin typeface="Calibri"/>
                <a:cs typeface="Calibri"/>
              </a:rPr>
              <a:t>gibi</a:t>
            </a:r>
            <a:r>
              <a:rPr sz="200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dirty="0" err="1">
                <a:solidFill>
                  <a:srgbClr val="3D3C2C"/>
                </a:solidFill>
                <a:latin typeface="Calibri"/>
                <a:cs typeface="Calibri"/>
              </a:rPr>
              <a:t>çeşitli</a:t>
            </a:r>
            <a:r>
              <a:rPr sz="200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10" dirty="0" err="1">
                <a:solidFill>
                  <a:srgbClr val="3D3C2C"/>
                </a:solidFill>
                <a:latin typeface="Calibri"/>
                <a:cs typeface="Calibri"/>
              </a:rPr>
              <a:t>ağaç</a:t>
            </a:r>
            <a:r>
              <a:rPr sz="2000" spc="-1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şekilleri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10" dirty="0" err="1">
                <a:solidFill>
                  <a:srgbClr val="3D3C2C"/>
                </a:solidFill>
                <a:latin typeface="Calibri"/>
                <a:cs typeface="Calibri"/>
              </a:rPr>
              <a:t>vardır</a:t>
            </a:r>
            <a:r>
              <a:rPr sz="2000" spc="-10" dirty="0">
                <a:solidFill>
                  <a:srgbClr val="3D3C2C"/>
                </a:solidFill>
                <a:latin typeface="Calibri"/>
                <a:cs typeface="Calibri"/>
              </a:rPr>
              <a:t>;  </a:t>
            </a:r>
            <a:r>
              <a:rPr sz="2000" spc="-10" dirty="0" err="1">
                <a:solidFill>
                  <a:srgbClr val="3D3C2C"/>
                </a:solidFill>
                <a:latin typeface="Calibri"/>
                <a:cs typeface="Calibri"/>
              </a:rPr>
              <a:t>üstelik</a:t>
            </a:r>
            <a:r>
              <a:rPr sz="2000" spc="-1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10" dirty="0" err="1">
                <a:solidFill>
                  <a:srgbClr val="3D3C2C"/>
                </a:solidFill>
                <a:latin typeface="Calibri"/>
                <a:cs typeface="Calibri"/>
              </a:rPr>
              <a:t>uygulamaya</a:t>
            </a:r>
            <a:r>
              <a:rPr sz="2000" spc="-1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10" dirty="0" err="1">
                <a:solidFill>
                  <a:srgbClr val="3D3C2C"/>
                </a:solidFill>
                <a:latin typeface="Calibri"/>
                <a:cs typeface="Calibri"/>
              </a:rPr>
              <a:t>yönelik</a:t>
            </a:r>
            <a:r>
              <a:rPr sz="2000" spc="-1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20" dirty="0" err="1">
                <a:solidFill>
                  <a:srgbClr val="3D3C2C"/>
                </a:solidFill>
                <a:latin typeface="Calibri"/>
                <a:cs typeface="Calibri"/>
              </a:rPr>
              <a:t>özel</a:t>
            </a:r>
            <a:r>
              <a:rPr sz="2000" spc="-2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10" dirty="0" err="1">
                <a:solidFill>
                  <a:srgbClr val="3D3C2C"/>
                </a:solidFill>
                <a:latin typeface="Calibri"/>
                <a:cs typeface="Calibri"/>
              </a:rPr>
              <a:t>ağaç</a:t>
            </a:r>
            <a:r>
              <a:rPr sz="2000" spc="-1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5" dirty="0" err="1">
                <a:solidFill>
                  <a:srgbClr val="3D3C2C"/>
                </a:solidFill>
                <a:latin typeface="Calibri"/>
                <a:cs typeface="Calibri"/>
              </a:rPr>
              <a:t>şekilleri</a:t>
            </a:r>
            <a:r>
              <a:rPr sz="2000" spc="-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3D3C2C"/>
                </a:solidFill>
                <a:latin typeface="Calibri"/>
                <a:cs typeface="Calibri"/>
              </a:rPr>
              <a:t>de</a:t>
            </a:r>
            <a:r>
              <a:rPr sz="2000" spc="75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000" spc="-20" dirty="0" err="1">
                <a:solidFill>
                  <a:srgbClr val="3D3C2C"/>
                </a:solidFill>
                <a:latin typeface="Calibri"/>
                <a:cs typeface="Calibri"/>
              </a:rPr>
              <a:t>çıkarılabilir</a:t>
            </a:r>
            <a:r>
              <a:rPr sz="2000" spc="-20" dirty="0">
                <a:solidFill>
                  <a:srgbClr val="3D3C2C"/>
                </a:solidFill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29353" y="29794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121765" y="985773"/>
            <a:ext cx="662685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Ağaç </a:t>
            </a:r>
            <a:r>
              <a:rPr spc="-50"/>
              <a:t>Veri </a:t>
            </a:r>
            <a:r>
              <a:rPr spc="-5"/>
              <a:t>Modeli </a:t>
            </a:r>
            <a:r>
              <a:rPr spc="-65"/>
              <a:t>Temel</a:t>
            </a:r>
            <a:r>
              <a:rPr spc="80"/>
              <a:t> </a:t>
            </a:r>
            <a:r>
              <a:rPr spc="-20"/>
              <a:t>Kavramları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831596" y="1827352"/>
            <a:ext cx="4768215" cy="427228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286385" marR="5080" indent="-274320">
              <a:lnSpc>
                <a:spcPct val="90000"/>
              </a:lnSpc>
              <a:spcBef>
                <a:spcPts val="360"/>
              </a:spcBef>
            </a:pPr>
            <a:r>
              <a:rPr sz="1650" spc="15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650" spc="15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200" spc="-5">
                <a:latin typeface="Calibri"/>
                <a:cs typeface="Calibri"/>
              </a:rPr>
              <a:t>Bağlı </a:t>
            </a:r>
            <a:r>
              <a:rPr sz="2200" spc="-30">
                <a:latin typeface="Calibri"/>
                <a:cs typeface="Calibri"/>
              </a:rPr>
              <a:t>listeler, </a:t>
            </a:r>
            <a:r>
              <a:rPr sz="2200" spc="-5">
                <a:latin typeface="Calibri"/>
                <a:cs typeface="Calibri"/>
              </a:rPr>
              <a:t>yığıtlar </a:t>
            </a:r>
            <a:r>
              <a:rPr sz="2200" spc="-15">
                <a:latin typeface="Calibri"/>
                <a:cs typeface="Calibri"/>
              </a:rPr>
              <a:t>ve </a:t>
            </a:r>
            <a:r>
              <a:rPr sz="2200" spc="-10">
                <a:latin typeface="Calibri"/>
                <a:cs typeface="Calibri"/>
              </a:rPr>
              <a:t>kuyruklar  </a:t>
            </a:r>
            <a:r>
              <a:rPr sz="2200" spc="-5">
                <a:latin typeface="Calibri"/>
                <a:cs typeface="Calibri"/>
              </a:rPr>
              <a:t>doğrusal (linear) </a:t>
            </a:r>
            <a:r>
              <a:rPr sz="2200" spc="-10">
                <a:latin typeface="Calibri"/>
                <a:cs typeface="Calibri"/>
              </a:rPr>
              <a:t>veri </a:t>
            </a:r>
            <a:r>
              <a:rPr sz="2200" spc="-25">
                <a:latin typeface="Calibri"/>
                <a:cs typeface="Calibri"/>
              </a:rPr>
              <a:t>yapılarıdır. </a:t>
            </a:r>
            <a:r>
              <a:rPr sz="2200" spc="-10">
                <a:latin typeface="Calibri"/>
                <a:cs typeface="Calibri"/>
              </a:rPr>
              <a:t>Ağaçlar  </a:t>
            </a:r>
            <a:r>
              <a:rPr sz="2200" spc="-5">
                <a:latin typeface="Calibri"/>
                <a:cs typeface="Calibri"/>
              </a:rPr>
              <a:t>ise doğrusal </a:t>
            </a:r>
            <a:r>
              <a:rPr sz="2200" spc="-15">
                <a:latin typeface="Calibri"/>
                <a:cs typeface="Calibri"/>
              </a:rPr>
              <a:t>olmayan </a:t>
            </a:r>
            <a:r>
              <a:rPr sz="2200" spc="-10">
                <a:latin typeface="Calibri"/>
                <a:cs typeface="Calibri"/>
              </a:rPr>
              <a:t>belirli niteliklere  </a:t>
            </a:r>
            <a:r>
              <a:rPr sz="2200" spc="-5">
                <a:latin typeface="Calibri"/>
                <a:cs typeface="Calibri"/>
              </a:rPr>
              <a:t>sahip iki </a:t>
            </a:r>
            <a:r>
              <a:rPr sz="2200" spc="-10">
                <a:latin typeface="Calibri"/>
                <a:cs typeface="Calibri"/>
              </a:rPr>
              <a:t>boyutlu veri</a:t>
            </a:r>
            <a:r>
              <a:rPr sz="2200" spc="-15">
                <a:latin typeface="Calibri"/>
                <a:cs typeface="Calibri"/>
              </a:rPr>
              <a:t> </a:t>
            </a:r>
            <a:r>
              <a:rPr sz="2200" spc="-25">
                <a:latin typeface="Calibri"/>
                <a:cs typeface="Calibri"/>
              </a:rPr>
              <a:t>yapılarıdır.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950">
              <a:latin typeface="Times New Roman"/>
              <a:cs typeface="Times New Roman"/>
            </a:endParaRPr>
          </a:p>
          <a:p>
            <a:pPr marL="584200" marR="179705" indent="-274955">
              <a:lnSpc>
                <a:spcPts val="2050"/>
              </a:lnSpc>
            </a:pPr>
            <a:r>
              <a:rPr sz="1450" spc="-1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450" spc="-1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900" spc="-10">
                <a:latin typeface="Calibri"/>
                <a:cs typeface="Calibri"/>
              </a:rPr>
              <a:t>Ağaçlar </a:t>
            </a:r>
            <a:r>
              <a:rPr sz="1900" spc="-15">
                <a:latin typeface="Calibri"/>
                <a:cs typeface="Calibri"/>
              </a:rPr>
              <a:t>hiyerarşik </a:t>
            </a:r>
            <a:r>
              <a:rPr sz="1900" spc="-10">
                <a:latin typeface="Calibri"/>
                <a:cs typeface="Calibri"/>
              </a:rPr>
              <a:t>ilişkileri </a:t>
            </a:r>
            <a:r>
              <a:rPr sz="1900" spc="-15">
                <a:latin typeface="Calibri"/>
                <a:cs typeface="Calibri"/>
              </a:rPr>
              <a:t>göstermek </a:t>
            </a:r>
            <a:r>
              <a:rPr sz="1900" spc="-5">
                <a:latin typeface="Calibri"/>
                <a:cs typeface="Calibri"/>
              </a:rPr>
              <a:t>için  </a:t>
            </a:r>
            <a:r>
              <a:rPr sz="1900" spc="-25">
                <a:latin typeface="Calibri"/>
                <a:cs typeface="Calibri"/>
              </a:rPr>
              <a:t>kullanılır.</a:t>
            </a:r>
            <a:endParaRPr sz="1900">
              <a:latin typeface="Calibri"/>
              <a:cs typeface="Calibri"/>
            </a:endParaRPr>
          </a:p>
          <a:p>
            <a:pPr marL="584200" marR="264795" indent="-274955">
              <a:lnSpc>
                <a:spcPts val="2050"/>
              </a:lnSpc>
              <a:spcBef>
                <a:spcPts val="459"/>
              </a:spcBef>
            </a:pPr>
            <a:r>
              <a:rPr sz="1450" spc="-1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450" spc="-1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900" spc="-10">
                <a:latin typeface="Calibri"/>
                <a:cs typeface="Calibri"/>
              </a:rPr>
              <a:t>Her </a:t>
            </a:r>
            <a:r>
              <a:rPr sz="1900" spc="-15">
                <a:latin typeface="Calibri"/>
                <a:cs typeface="Calibri"/>
              </a:rPr>
              <a:t>ağaç </a:t>
            </a:r>
            <a:r>
              <a:rPr sz="1900" spc="-10">
                <a:latin typeface="Calibri"/>
                <a:cs typeface="Calibri"/>
              </a:rPr>
              <a:t>node’lar </a:t>
            </a:r>
            <a:r>
              <a:rPr sz="1900" spc="-20">
                <a:latin typeface="Calibri"/>
                <a:cs typeface="Calibri"/>
              </a:rPr>
              <a:t>ve </a:t>
            </a:r>
            <a:r>
              <a:rPr sz="1900" spc="-15">
                <a:latin typeface="Calibri"/>
                <a:cs typeface="Calibri"/>
              </a:rPr>
              <a:t>kenarlardan </a:t>
            </a:r>
            <a:r>
              <a:rPr sz="1900" spc="-5">
                <a:latin typeface="Calibri"/>
                <a:cs typeface="Calibri"/>
              </a:rPr>
              <a:t>(edge)  </a:t>
            </a:r>
            <a:r>
              <a:rPr sz="1900" spc="-35">
                <a:latin typeface="Calibri"/>
                <a:cs typeface="Calibri"/>
              </a:rPr>
              <a:t>oluşur.</a:t>
            </a:r>
            <a:endParaRPr sz="1900">
              <a:latin typeface="Calibri"/>
              <a:cs typeface="Calibri"/>
            </a:endParaRPr>
          </a:p>
          <a:p>
            <a:pPr marL="309245">
              <a:lnSpc>
                <a:spcPct val="100000"/>
              </a:lnSpc>
              <a:spcBef>
                <a:spcPts val="200"/>
              </a:spcBef>
            </a:pPr>
            <a:r>
              <a:rPr sz="1450" spc="-1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450" spc="-1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900" spc="-10">
                <a:latin typeface="Calibri"/>
                <a:cs typeface="Calibri"/>
              </a:rPr>
              <a:t>Herbir node(düğüm) </a:t>
            </a:r>
            <a:r>
              <a:rPr sz="1900" spc="-5">
                <a:latin typeface="Calibri"/>
                <a:cs typeface="Calibri"/>
              </a:rPr>
              <a:t>bir </a:t>
            </a:r>
            <a:r>
              <a:rPr sz="1900" spc="-10">
                <a:latin typeface="Calibri"/>
                <a:cs typeface="Calibri"/>
              </a:rPr>
              <a:t>nesneyi</a:t>
            </a:r>
            <a:r>
              <a:rPr sz="1900" spc="-95">
                <a:latin typeface="Calibri"/>
                <a:cs typeface="Calibri"/>
              </a:rPr>
              <a:t> </a:t>
            </a:r>
            <a:r>
              <a:rPr sz="1900" spc="-35">
                <a:latin typeface="Calibri"/>
                <a:cs typeface="Calibri"/>
              </a:rPr>
              <a:t>gösterir.</a:t>
            </a:r>
            <a:endParaRPr sz="1900">
              <a:latin typeface="Calibri"/>
              <a:cs typeface="Calibri"/>
            </a:endParaRPr>
          </a:p>
          <a:p>
            <a:pPr marL="309245">
              <a:lnSpc>
                <a:spcPts val="2165"/>
              </a:lnSpc>
              <a:spcBef>
                <a:spcPts val="229"/>
              </a:spcBef>
            </a:pPr>
            <a:r>
              <a:rPr sz="1450" spc="-1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450" spc="-1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900" spc="-5">
                <a:latin typeface="Calibri"/>
                <a:cs typeface="Calibri"/>
              </a:rPr>
              <a:t>Herbir </a:t>
            </a:r>
            <a:r>
              <a:rPr sz="1900" spc="-15">
                <a:latin typeface="Calibri"/>
                <a:cs typeface="Calibri"/>
              </a:rPr>
              <a:t>kenar </a:t>
            </a:r>
            <a:r>
              <a:rPr sz="1900" spc="-5">
                <a:latin typeface="Calibri"/>
                <a:cs typeface="Calibri"/>
              </a:rPr>
              <a:t>(bağlantı) iki </a:t>
            </a:r>
            <a:r>
              <a:rPr sz="1900" spc="-10">
                <a:latin typeface="Calibri"/>
                <a:cs typeface="Calibri"/>
              </a:rPr>
              <a:t>node</a:t>
            </a:r>
            <a:r>
              <a:rPr sz="1900" spc="-150">
                <a:latin typeface="Calibri"/>
                <a:cs typeface="Calibri"/>
              </a:rPr>
              <a:t> </a:t>
            </a:r>
            <a:r>
              <a:rPr sz="1900" spc="-5">
                <a:latin typeface="Calibri"/>
                <a:cs typeface="Calibri"/>
              </a:rPr>
              <a:t>arasındaki</a:t>
            </a:r>
            <a:endParaRPr sz="1900">
              <a:latin typeface="Calibri"/>
              <a:cs typeface="Calibri"/>
            </a:endParaRPr>
          </a:p>
          <a:p>
            <a:pPr marL="584200">
              <a:lnSpc>
                <a:spcPts val="2165"/>
              </a:lnSpc>
            </a:pPr>
            <a:r>
              <a:rPr sz="1900" spc="-5">
                <a:latin typeface="Calibri"/>
                <a:cs typeface="Calibri"/>
              </a:rPr>
              <a:t>ilişkiyi</a:t>
            </a:r>
            <a:r>
              <a:rPr sz="1900" spc="5">
                <a:latin typeface="Calibri"/>
                <a:cs typeface="Calibri"/>
              </a:rPr>
              <a:t> </a:t>
            </a:r>
            <a:r>
              <a:rPr sz="1900" spc="-35">
                <a:latin typeface="Calibri"/>
                <a:cs typeface="Calibri"/>
              </a:rPr>
              <a:t>gösterir.</a:t>
            </a:r>
            <a:endParaRPr sz="1900">
              <a:latin typeface="Calibri"/>
              <a:cs typeface="Calibri"/>
            </a:endParaRPr>
          </a:p>
          <a:p>
            <a:pPr marL="584200" marR="295275" indent="-274955">
              <a:lnSpc>
                <a:spcPts val="2050"/>
              </a:lnSpc>
              <a:spcBef>
                <a:spcPts val="484"/>
              </a:spcBef>
            </a:pPr>
            <a:r>
              <a:rPr sz="1450" spc="-1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450" spc="-1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900" spc="-15">
                <a:latin typeface="Calibri"/>
                <a:cs typeface="Calibri"/>
              </a:rPr>
              <a:t>Arama </a:t>
            </a:r>
            <a:r>
              <a:rPr sz="1900" spc="-5">
                <a:latin typeface="Calibri"/>
                <a:cs typeface="Calibri"/>
              </a:rPr>
              <a:t>işlemi </a:t>
            </a:r>
            <a:r>
              <a:rPr sz="1900" spc="-10">
                <a:latin typeface="Calibri"/>
                <a:cs typeface="Calibri"/>
              </a:rPr>
              <a:t>bağlı dizilere </a:t>
            </a:r>
            <a:r>
              <a:rPr sz="1900" spc="-20">
                <a:latin typeface="Calibri"/>
                <a:cs typeface="Calibri"/>
              </a:rPr>
              <a:t>göre </a:t>
            </a:r>
            <a:r>
              <a:rPr sz="1900" spc="-10">
                <a:latin typeface="Calibri"/>
                <a:cs typeface="Calibri"/>
              </a:rPr>
              <a:t>çok hızlı  </a:t>
            </a:r>
            <a:r>
              <a:rPr sz="1900" spc="-30">
                <a:latin typeface="Calibri"/>
                <a:cs typeface="Calibri"/>
              </a:rPr>
              <a:t>yapılır.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940552" y="1844039"/>
            <a:ext cx="2467355" cy="2420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729353" y="29794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121765" y="985773"/>
            <a:ext cx="662685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Ağaç </a:t>
            </a:r>
            <a:r>
              <a:rPr spc="-50"/>
              <a:t>Veri </a:t>
            </a:r>
            <a:r>
              <a:rPr spc="-5"/>
              <a:t>Modeli </a:t>
            </a:r>
            <a:r>
              <a:rPr spc="-65"/>
              <a:t>Temel</a:t>
            </a:r>
            <a:r>
              <a:rPr spc="80"/>
              <a:t> </a:t>
            </a:r>
            <a:r>
              <a:rPr spc="-20"/>
              <a:t>Kavramları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192174" y="1858517"/>
            <a:ext cx="6550025" cy="3137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115" marR="5080" indent="-273050" algn="just">
              <a:lnSpc>
                <a:spcPct val="100000"/>
              </a:lnSpc>
              <a:spcBef>
                <a:spcPts val="100"/>
              </a:spcBef>
            </a:pPr>
            <a:r>
              <a:rPr sz="18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spc="-10">
                <a:latin typeface="Calibri"/>
                <a:cs typeface="Calibri"/>
              </a:rPr>
              <a:t>Ağaçlardaki düğümlerden </a:t>
            </a:r>
            <a:r>
              <a:rPr sz="2400">
                <a:latin typeface="Calibri"/>
                <a:cs typeface="Calibri"/>
              </a:rPr>
              <a:t>iki </a:t>
            </a:r>
            <a:r>
              <a:rPr sz="2400" spc="-20">
                <a:latin typeface="Calibri"/>
                <a:cs typeface="Calibri"/>
              </a:rPr>
              <a:t>veya </a:t>
            </a:r>
            <a:r>
              <a:rPr sz="2400" spc="-5">
                <a:latin typeface="Calibri"/>
                <a:cs typeface="Calibri"/>
              </a:rPr>
              <a:t>daha </a:t>
            </a:r>
            <a:r>
              <a:rPr sz="2400" spc="-10">
                <a:latin typeface="Calibri"/>
                <a:cs typeface="Calibri"/>
              </a:rPr>
              <a:t>fazla bağ  </a:t>
            </a:r>
            <a:r>
              <a:rPr sz="2400" spc="-30">
                <a:latin typeface="Calibri"/>
                <a:cs typeface="Calibri"/>
              </a:rPr>
              <a:t>çıkabilir. </a:t>
            </a:r>
            <a:r>
              <a:rPr sz="2400" spc="-5">
                <a:latin typeface="Calibri"/>
                <a:cs typeface="Calibri"/>
              </a:rPr>
              <a:t>İkili </a:t>
            </a:r>
            <a:r>
              <a:rPr sz="2400" spc="-10">
                <a:latin typeface="Calibri"/>
                <a:cs typeface="Calibri"/>
              </a:rPr>
              <a:t>ağaçlar </a:t>
            </a:r>
            <a:r>
              <a:rPr sz="2400" spc="-5">
                <a:latin typeface="Calibri"/>
                <a:cs typeface="Calibri"/>
              </a:rPr>
              <a:t>(binary </a:t>
            </a:r>
            <a:r>
              <a:rPr sz="2400" spc="-10">
                <a:latin typeface="Calibri"/>
                <a:cs typeface="Calibri"/>
              </a:rPr>
              <a:t>trees), </a:t>
            </a:r>
            <a:r>
              <a:rPr sz="2400" spc="-5">
                <a:latin typeface="Calibri"/>
                <a:cs typeface="Calibri"/>
              </a:rPr>
              <a:t>düğümlerinde  </a:t>
            </a:r>
            <a:r>
              <a:rPr sz="2400">
                <a:latin typeface="Calibri"/>
                <a:cs typeface="Calibri"/>
              </a:rPr>
              <a:t>en </a:t>
            </a:r>
            <a:r>
              <a:rPr sz="2400" spc="-10">
                <a:latin typeface="Calibri"/>
                <a:cs typeface="Calibri"/>
              </a:rPr>
              <a:t>fazla </a:t>
            </a:r>
            <a:r>
              <a:rPr sz="2400">
                <a:latin typeface="Calibri"/>
                <a:cs typeface="Calibri"/>
              </a:rPr>
              <a:t>iki </a:t>
            </a:r>
            <a:r>
              <a:rPr sz="2400" spc="-5">
                <a:latin typeface="Calibri"/>
                <a:cs typeface="Calibri"/>
              </a:rPr>
              <a:t>bağ içeren (0,1 </a:t>
            </a:r>
            <a:r>
              <a:rPr sz="2400" spc="-20">
                <a:latin typeface="Calibri"/>
                <a:cs typeface="Calibri"/>
              </a:rPr>
              <a:t>veya </a:t>
            </a:r>
            <a:r>
              <a:rPr sz="2400" spc="-5">
                <a:latin typeface="Calibri"/>
                <a:cs typeface="Calibri"/>
              </a:rPr>
              <a:t>2) </a:t>
            </a:r>
            <a:r>
              <a:rPr sz="2400" spc="-35">
                <a:latin typeface="Calibri"/>
                <a:cs typeface="Calibri"/>
              </a:rPr>
              <a:t>ağaçlardır.  </a:t>
            </a:r>
            <a:r>
              <a:rPr sz="2400" spc="-10">
                <a:latin typeface="Calibri"/>
                <a:cs typeface="Calibri"/>
              </a:rPr>
              <a:t>Ağacın </a:t>
            </a:r>
            <a:r>
              <a:rPr sz="2400">
                <a:latin typeface="Calibri"/>
                <a:cs typeface="Calibri"/>
              </a:rPr>
              <a:t>en </a:t>
            </a:r>
            <a:r>
              <a:rPr sz="2400" spc="-15">
                <a:latin typeface="Calibri"/>
                <a:cs typeface="Calibri"/>
              </a:rPr>
              <a:t>üstteki </a:t>
            </a:r>
            <a:r>
              <a:rPr sz="2400" spc="-5">
                <a:latin typeface="Calibri"/>
                <a:cs typeface="Calibri"/>
              </a:rPr>
              <a:t>düğümüne </a:t>
            </a:r>
            <a:r>
              <a:rPr sz="2400" spc="-30">
                <a:latin typeface="Calibri"/>
                <a:cs typeface="Calibri"/>
              </a:rPr>
              <a:t>kök </a:t>
            </a:r>
            <a:r>
              <a:rPr sz="2400" spc="-10">
                <a:latin typeface="Calibri"/>
                <a:cs typeface="Calibri"/>
              </a:rPr>
              <a:t>(root) </a:t>
            </a:r>
            <a:r>
              <a:rPr sz="2400">
                <a:latin typeface="Calibri"/>
                <a:cs typeface="Calibri"/>
              </a:rPr>
              <a:t>adı</a:t>
            </a:r>
            <a:r>
              <a:rPr sz="2400" spc="-30">
                <a:latin typeface="Calibri"/>
                <a:cs typeface="Calibri"/>
              </a:rPr>
              <a:t> </a:t>
            </a:r>
            <a:r>
              <a:rPr sz="2400" spc="-35">
                <a:latin typeface="Calibri"/>
                <a:cs typeface="Calibri"/>
              </a:rPr>
              <a:t>verilir.</a:t>
            </a:r>
            <a:endParaRPr sz="24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575"/>
              </a:spcBef>
            </a:pPr>
            <a:r>
              <a:rPr sz="18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65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b="1" spc="-5">
                <a:latin typeface="Calibri"/>
                <a:cs typeface="Calibri"/>
              </a:rPr>
              <a:t>Uygulamaları:</a:t>
            </a:r>
            <a:endParaRPr sz="2400">
              <a:latin typeface="Calibri"/>
              <a:cs typeface="Calibri"/>
            </a:endParaRPr>
          </a:p>
          <a:p>
            <a:pPr marL="309245">
              <a:lnSpc>
                <a:spcPct val="100000"/>
              </a:lnSpc>
              <a:spcBef>
                <a:spcPts val="550"/>
              </a:spcBef>
            </a:pPr>
            <a:r>
              <a:rPr sz="1650" spc="15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650" spc="15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200" spc="-20">
                <a:latin typeface="Calibri"/>
                <a:cs typeface="Calibri"/>
              </a:rPr>
              <a:t>Organizasyon</a:t>
            </a:r>
            <a:r>
              <a:rPr sz="2200" spc="-215">
                <a:latin typeface="Calibri"/>
                <a:cs typeface="Calibri"/>
              </a:rPr>
              <a:t> </a:t>
            </a:r>
            <a:r>
              <a:rPr sz="2200" spc="-5">
                <a:latin typeface="Calibri"/>
                <a:cs typeface="Calibri"/>
              </a:rPr>
              <a:t>şeması</a:t>
            </a:r>
            <a:endParaRPr sz="2200">
              <a:latin typeface="Calibri"/>
              <a:cs typeface="Calibri"/>
            </a:endParaRPr>
          </a:p>
          <a:p>
            <a:pPr marL="309245">
              <a:lnSpc>
                <a:spcPct val="100000"/>
              </a:lnSpc>
              <a:spcBef>
                <a:spcPts val="530"/>
              </a:spcBef>
            </a:pPr>
            <a:r>
              <a:rPr sz="1650" spc="15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650" spc="15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200" spc="-15">
                <a:latin typeface="Calibri"/>
                <a:cs typeface="Calibri"/>
              </a:rPr>
              <a:t>Dosya</a:t>
            </a:r>
            <a:r>
              <a:rPr sz="2200" spc="-200">
                <a:latin typeface="Calibri"/>
                <a:cs typeface="Calibri"/>
              </a:rPr>
              <a:t> </a:t>
            </a:r>
            <a:r>
              <a:rPr sz="2200" spc="-10">
                <a:latin typeface="Calibri"/>
                <a:cs typeface="Calibri"/>
              </a:rPr>
              <a:t>sistemleri</a:t>
            </a:r>
            <a:endParaRPr sz="2200">
              <a:latin typeface="Calibri"/>
              <a:cs typeface="Calibri"/>
            </a:endParaRPr>
          </a:p>
          <a:p>
            <a:pPr marL="309245">
              <a:lnSpc>
                <a:spcPct val="100000"/>
              </a:lnSpc>
              <a:spcBef>
                <a:spcPts val="525"/>
              </a:spcBef>
            </a:pPr>
            <a:r>
              <a:rPr sz="1650" spc="15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650" spc="15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200" spc="-10">
                <a:latin typeface="Calibri"/>
                <a:cs typeface="Calibri"/>
              </a:rPr>
              <a:t>Programlama</a:t>
            </a:r>
            <a:r>
              <a:rPr sz="2200" spc="-195">
                <a:latin typeface="Calibri"/>
                <a:cs typeface="Calibri"/>
              </a:rPr>
              <a:t> </a:t>
            </a:r>
            <a:r>
              <a:rPr sz="2200" spc="-5">
                <a:latin typeface="Calibri"/>
                <a:cs typeface="Calibri"/>
              </a:rPr>
              <a:t>ortamları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29353" y="29794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121765" y="985773"/>
            <a:ext cx="662685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Ağaç </a:t>
            </a:r>
            <a:r>
              <a:rPr spc="-50"/>
              <a:t>Veri </a:t>
            </a:r>
            <a:r>
              <a:rPr spc="-5"/>
              <a:t>Modeli </a:t>
            </a:r>
            <a:r>
              <a:rPr spc="-65"/>
              <a:t>Temel</a:t>
            </a:r>
            <a:r>
              <a:rPr spc="80"/>
              <a:t> </a:t>
            </a:r>
            <a:r>
              <a:rPr spc="-20"/>
              <a:t>Kavramları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192174" y="2337942"/>
            <a:ext cx="24511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spc="-5">
                <a:solidFill>
                  <a:srgbClr val="3D3C2C"/>
                </a:solidFill>
                <a:latin typeface="Calibri"/>
                <a:cs typeface="Calibri"/>
              </a:rPr>
              <a:t>Örnek </a:t>
            </a:r>
            <a:r>
              <a:rPr sz="2400" spc="-15">
                <a:solidFill>
                  <a:srgbClr val="3D3C2C"/>
                </a:solidFill>
                <a:latin typeface="Calibri"/>
                <a:cs typeface="Calibri"/>
              </a:rPr>
              <a:t>ağaç </a:t>
            </a:r>
            <a:r>
              <a:rPr sz="2400" spc="-10">
                <a:solidFill>
                  <a:srgbClr val="3D3C2C"/>
                </a:solidFill>
                <a:latin typeface="Calibri"/>
                <a:cs typeface="Calibri"/>
              </a:rPr>
              <a:t>yapısı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258824" y="2924555"/>
            <a:ext cx="5501639" cy="32964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729353" y="29794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5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121765" y="985773"/>
            <a:ext cx="662685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Ağaç </a:t>
            </a:r>
            <a:r>
              <a:rPr spc="-50"/>
              <a:t>Veri </a:t>
            </a:r>
            <a:r>
              <a:rPr spc="-5"/>
              <a:t>Modeli </a:t>
            </a:r>
            <a:r>
              <a:rPr spc="-65"/>
              <a:t>Temel</a:t>
            </a:r>
            <a:r>
              <a:rPr spc="80"/>
              <a:t> </a:t>
            </a:r>
            <a:r>
              <a:rPr spc="-20"/>
              <a:t>Kavramları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190650" y="5118353"/>
            <a:ext cx="5198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b="1">
                <a:solidFill>
                  <a:srgbClr val="3D3C2C"/>
                </a:solidFill>
                <a:latin typeface="Calibri"/>
                <a:cs typeface="Calibri"/>
              </a:rPr>
              <a:t>Şekil 1: </a:t>
            </a:r>
            <a:r>
              <a:rPr sz="2400">
                <a:solidFill>
                  <a:srgbClr val="3D3C2C"/>
                </a:solidFill>
                <a:latin typeface="Calibri"/>
                <a:cs typeface="Calibri"/>
              </a:rPr>
              <a:t>İkili </a:t>
            </a:r>
            <a:r>
              <a:rPr sz="2400" spc="-10">
                <a:solidFill>
                  <a:srgbClr val="3D3C2C"/>
                </a:solidFill>
                <a:latin typeface="Calibri"/>
                <a:cs typeface="Calibri"/>
              </a:rPr>
              <a:t>ağacın </a:t>
            </a:r>
            <a:r>
              <a:rPr sz="2400" spc="-15">
                <a:solidFill>
                  <a:srgbClr val="3D3C2C"/>
                </a:solidFill>
                <a:latin typeface="Calibri"/>
                <a:cs typeface="Calibri"/>
              </a:rPr>
              <a:t>grafiksel</a:t>
            </a:r>
            <a:r>
              <a:rPr sz="2400" spc="-2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400" spc="-10">
                <a:solidFill>
                  <a:srgbClr val="3D3C2C"/>
                </a:solidFill>
                <a:latin typeface="Calibri"/>
                <a:cs typeface="Calibri"/>
              </a:rPr>
              <a:t>gösterimleri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116835" y="2692907"/>
            <a:ext cx="398145" cy="280670"/>
          </a:xfrm>
          <a:custGeom>
            <a:avLst/>
            <a:gdLst/>
            <a:ahLst/>
            <a:cxnLst/>
            <a:rect l="l" t="t" r="r" b="b"/>
            <a:pathLst>
              <a:path w="398144" h="280669">
                <a:moveTo>
                  <a:pt x="0" y="280415"/>
                </a:moveTo>
                <a:lnTo>
                  <a:pt x="397763" y="280415"/>
                </a:lnTo>
                <a:lnTo>
                  <a:pt x="397763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273807" y="2686303"/>
            <a:ext cx="97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latin typeface="Arial"/>
                <a:cs typeface="Arial"/>
              </a:rPr>
              <a:t>5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117598" y="2693670"/>
            <a:ext cx="398145" cy="280670"/>
          </a:xfrm>
          <a:custGeom>
            <a:avLst/>
            <a:gdLst/>
            <a:ahLst/>
            <a:cxnLst/>
            <a:rect l="l" t="t" r="r" b="b"/>
            <a:pathLst>
              <a:path w="398144" h="280669">
                <a:moveTo>
                  <a:pt x="0" y="140207"/>
                </a:moveTo>
                <a:lnTo>
                  <a:pt x="27149" y="69426"/>
                </a:lnTo>
                <a:lnTo>
                  <a:pt x="58245" y="41052"/>
                </a:lnTo>
                <a:lnTo>
                  <a:pt x="98495" y="19134"/>
                </a:lnTo>
                <a:lnTo>
                  <a:pt x="146005" y="5005"/>
                </a:lnTo>
                <a:lnTo>
                  <a:pt x="198881" y="0"/>
                </a:lnTo>
                <a:lnTo>
                  <a:pt x="251758" y="5005"/>
                </a:lnTo>
                <a:lnTo>
                  <a:pt x="299268" y="19134"/>
                </a:lnTo>
                <a:lnTo>
                  <a:pt x="339518" y="41052"/>
                </a:lnTo>
                <a:lnTo>
                  <a:pt x="370614" y="69426"/>
                </a:lnTo>
                <a:lnTo>
                  <a:pt x="390660" y="102922"/>
                </a:lnTo>
                <a:lnTo>
                  <a:pt x="397763" y="140207"/>
                </a:lnTo>
                <a:lnTo>
                  <a:pt x="390660" y="177493"/>
                </a:lnTo>
                <a:lnTo>
                  <a:pt x="370614" y="210989"/>
                </a:lnTo>
                <a:lnTo>
                  <a:pt x="339518" y="239363"/>
                </a:lnTo>
                <a:lnTo>
                  <a:pt x="299268" y="261281"/>
                </a:lnTo>
                <a:lnTo>
                  <a:pt x="251758" y="275410"/>
                </a:lnTo>
                <a:lnTo>
                  <a:pt x="198881" y="280415"/>
                </a:lnTo>
                <a:lnTo>
                  <a:pt x="146005" y="275410"/>
                </a:lnTo>
                <a:lnTo>
                  <a:pt x="98495" y="261281"/>
                </a:lnTo>
                <a:lnTo>
                  <a:pt x="58245" y="239363"/>
                </a:lnTo>
                <a:lnTo>
                  <a:pt x="27149" y="210989"/>
                </a:lnTo>
                <a:lnTo>
                  <a:pt x="7103" y="177493"/>
                </a:lnTo>
                <a:lnTo>
                  <a:pt x="0" y="140207"/>
                </a:lnTo>
                <a:close/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584960" y="3395471"/>
            <a:ext cx="399415" cy="280670"/>
          </a:xfrm>
          <a:custGeom>
            <a:avLst/>
            <a:gdLst/>
            <a:ahLst/>
            <a:cxnLst/>
            <a:rect l="l" t="t" r="r" b="b"/>
            <a:pathLst>
              <a:path w="399414" h="280670">
                <a:moveTo>
                  <a:pt x="0" y="280415"/>
                </a:moveTo>
                <a:lnTo>
                  <a:pt x="399288" y="280415"/>
                </a:lnTo>
                <a:lnTo>
                  <a:pt x="399288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1742820" y="3389503"/>
            <a:ext cx="97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latin typeface="Arial"/>
                <a:cs typeface="Arial"/>
              </a:rPr>
              <a:t>7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585722" y="3396234"/>
            <a:ext cx="399415" cy="280670"/>
          </a:xfrm>
          <a:custGeom>
            <a:avLst/>
            <a:gdLst/>
            <a:ahLst/>
            <a:cxnLst/>
            <a:rect l="l" t="t" r="r" b="b"/>
            <a:pathLst>
              <a:path w="399414" h="280670">
                <a:moveTo>
                  <a:pt x="0" y="140207"/>
                </a:moveTo>
                <a:lnTo>
                  <a:pt x="27262" y="69426"/>
                </a:lnTo>
                <a:lnTo>
                  <a:pt x="58483" y="41052"/>
                </a:lnTo>
                <a:lnTo>
                  <a:pt x="98890" y="19134"/>
                </a:lnTo>
                <a:lnTo>
                  <a:pt x="146579" y="5005"/>
                </a:lnTo>
                <a:lnTo>
                  <a:pt x="199644" y="0"/>
                </a:lnTo>
                <a:lnTo>
                  <a:pt x="252708" y="5005"/>
                </a:lnTo>
                <a:lnTo>
                  <a:pt x="300397" y="19134"/>
                </a:lnTo>
                <a:lnTo>
                  <a:pt x="340804" y="41052"/>
                </a:lnTo>
                <a:lnTo>
                  <a:pt x="372025" y="69426"/>
                </a:lnTo>
                <a:lnTo>
                  <a:pt x="392154" y="102922"/>
                </a:lnTo>
                <a:lnTo>
                  <a:pt x="399288" y="140207"/>
                </a:lnTo>
                <a:lnTo>
                  <a:pt x="392154" y="177493"/>
                </a:lnTo>
                <a:lnTo>
                  <a:pt x="372025" y="210989"/>
                </a:lnTo>
                <a:lnTo>
                  <a:pt x="340804" y="239363"/>
                </a:lnTo>
                <a:lnTo>
                  <a:pt x="300397" y="261281"/>
                </a:lnTo>
                <a:lnTo>
                  <a:pt x="252708" y="275410"/>
                </a:lnTo>
                <a:lnTo>
                  <a:pt x="199644" y="280415"/>
                </a:lnTo>
                <a:lnTo>
                  <a:pt x="146579" y="275410"/>
                </a:lnTo>
                <a:lnTo>
                  <a:pt x="98890" y="261281"/>
                </a:lnTo>
                <a:lnTo>
                  <a:pt x="58483" y="239363"/>
                </a:lnTo>
                <a:lnTo>
                  <a:pt x="27262" y="210989"/>
                </a:lnTo>
                <a:lnTo>
                  <a:pt x="7133" y="177493"/>
                </a:lnTo>
                <a:lnTo>
                  <a:pt x="0" y="140207"/>
                </a:lnTo>
                <a:close/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647188" y="3395471"/>
            <a:ext cx="398145" cy="280670"/>
          </a:xfrm>
          <a:custGeom>
            <a:avLst/>
            <a:gdLst/>
            <a:ahLst/>
            <a:cxnLst/>
            <a:rect l="l" t="t" r="r" b="b"/>
            <a:pathLst>
              <a:path w="398144" h="280670">
                <a:moveTo>
                  <a:pt x="0" y="280415"/>
                </a:moveTo>
                <a:lnTo>
                  <a:pt x="397763" y="280415"/>
                </a:lnTo>
                <a:lnTo>
                  <a:pt x="397763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2804795" y="3389503"/>
            <a:ext cx="97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latin typeface="Arial"/>
                <a:cs typeface="Arial"/>
              </a:rPr>
              <a:t>8</a:t>
            </a:r>
            <a:endParaRPr sz="12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647950" y="3396234"/>
            <a:ext cx="398145" cy="280670"/>
          </a:xfrm>
          <a:custGeom>
            <a:avLst/>
            <a:gdLst/>
            <a:ahLst/>
            <a:cxnLst/>
            <a:rect l="l" t="t" r="r" b="b"/>
            <a:pathLst>
              <a:path w="398144" h="280670">
                <a:moveTo>
                  <a:pt x="0" y="140207"/>
                </a:moveTo>
                <a:lnTo>
                  <a:pt x="27149" y="69426"/>
                </a:lnTo>
                <a:lnTo>
                  <a:pt x="58245" y="41052"/>
                </a:lnTo>
                <a:lnTo>
                  <a:pt x="98495" y="19134"/>
                </a:lnTo>
                <a:lnTo>
                  <a:pt x="146005" y="5005"/>
                </a:lnTo>
                <a:lnTo>
                  <a:pt x="198881" y="0"/>
                </a:lnTo>
                <a:lnTo>
                  <a:pt x="251758" y="5005"/>
                </a:lnTo>
                <a:lnTo>
                  <a:pt x="299268" y="19134"/>
                </a:lnTo>
                <a:lnTo>
                  <a:pt x="339518" y="41052"/>
                </a:lnTo>
                <a:lnTo>
                  <a:pt x="370614" y="69426"/>
                </a:lnTo>
                <a:lnTo>
                  <a:pt x="390660" y="102922"/>
                </a:lnTo>
                <a:lnTo>
                  <a:pt x="397763" y="140207"/>
                </a:lnTo>
                <a:lnTo>
                  <a:pt x="390660" y="177493"/>
                </a:lnTo>
                <a:lnTo>
                  <a:pt x="370614" y="210989"/>
                </a:lnTo>
                <a:lnTo>
                  <a:pt x="339518" y="239363"/>
                </a:lnTo>
                <a:lnTo>
                  <a:pt x="299268" y="261281"/>
                </a:lnTo>
                <a:lnTo>
                  <a:pt x="251758" y="275410"/>
                </a:lnTo>
                <a:lnTo>
                  <a:pt x="198881" y="280415"/>
                </a:lnTo>
                <a:lnTo>
                  <a:pt x="146005" y="275410"/>
                </a:lnTo>
                <a:lnTo>
                  <a:pt x="98495" y="261281"/>
                </a:lnTo>
                <a:lnTo>
                  <a:pt x="58245" y="239363"/>
                </a:lnTo>
                <a:lnTo>
                  <a:pt x="27149" y="210989"/>
                </a:lnTo>
                <a:lnTo>
                  <a:pt x="7103" y="177493"/>
                </a:lnTo>
                <a:lnTo>
                  <a:pt x="0" y="140207"/>
                </a:lnTo>
                <a:close/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116835" y="4098035"/>
            <a:ext cx="398145" cy="281940"/>
          </a:xfrm>
          <a:custGeom>
            <a:avLst/>
            <a:gdLst/>
            <a:ahLst/>
            <a:cxnLst/>
            <a:rect l="l" t="t" r="r" b="b"/>
            <a:pathLst>
              <a:path w="398144" h="281939">
                <a:moveTo>
                  <a:pt x="0" y="281939"/>
                </a:moveTo>
                <a:lnTo>
                  <a:pt x="397763" y="281939"/>
                </a:lnTo>
                <a:lnTo>
                  <a:pt x="397763" y="0"/>
                </a:lnTo>
                <a:lnTo>
                  <a:pt x="0" y="0"/>
                </a:lnTo>
                <a:lnTo>
                  <a:pt x="0" y="2819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2273807" y="4092702"/>
            <a:ext cx="97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latin typeface="Arial"/>
                <a:cs typeface="Arial"/>
              </a:rPr>
              <a:t>9</a:t>
            </a:r>
            <a:endParaRPr sz="120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117598" y="4098797"/>
            <a:ext cx="398145" cy="281940"/>
          </a:xfrm>
          <a:custGeom>
            <a:avLst/>
            <a:gdLst/>
            <a:ahLst/>
            <a:cxnLst/>
            <a:rect l="l" t="t" r="r" b="b"/>
            <a:pathLst>
              <a:path w="398144" h="281939">
                <a:moveTo>
                  <a:pt x="0" y="140969"/>
                </a:moveTo>
                <a:lnTo>
                  <a:pt x="7103" y="103496"/>
                </a:lnTo>
                <a:lnTo>
                  <a:pt x="27149" y="69821"/>
                </a:lnTo>
                <a:lnTo>
                  <a:pt x="58245" y="41290"/>
                </a:lnTo>
                <a:lnTo>
                  <a:pt x="98495" y="19247"/>
                </a:lnTo>
                <a:lnTo>
                  <a:pt x="146005" y="5035"/>
                </a:lnTo>
                <a:lnTo>
                  <a:pt x="198881" y="0"/>
                </a:lnTo>
                <a:lnTo>
                  <a:pt x="251758" y="5035"/>
                </a:lnTo>
                <a:lnTo>
                  <a:pt x="299268" y="19247"/>
                </a:lnTo>
                <a:lnTo>
                  <a:pt x="339518" y="41290"/>
                </a:lnTo>
                <a:lnTo>
                  <a:pt x="370614" y="69821"/>
                </a:lnTo>
                <a:lnTo>
                  <a:pt x="390660" y="103496"/>
                </a:lnTo>
                <a:lnTo>
                  <a:pt x="397763" y="140969"/>
                </a:lnTo>
                <a:lnTo>
                  <a:pt x="390660" y="178443"/>
                </a:lnTo>
                <a:lnTo>
                  <a:pt x="370614" y="212118"/>
                </a:lnTo>
                <a:lnTo>
                  <a:pt x="339518" y="240649"/>
                </a:lnTo>
                <a:lnTo>
                  <a:pt x="299268" y="262692"/>
                </a:lnTo>
                <a:lnTo>
                  <a:pt x="251758" y="276904"/>
                </a:lnTo>
                <a:lnTo>
                  <a:pt x="198881" y="281939"/>
                </a:lnTo>
                <a:lnTo>
                  <a:pt x="146005" y="276904"/>
                </a:lnTo>
                <a:lnTo>
                  <a:pt x="98495" y="262692"/>
                </a:lnTo>
                <a:lnTo>
                  <a:pt x="58245" y="240649"/>
                </a:lnTo>
                <a:lnTo>
                  <a:pt x="27149" y="212118"/>
                </a:lnTo>
                <a:lnTo>
                  <a:pt x="7103" y="178443"/>
                </a:lnTo>
                <a:lnTo>
                  <a:pt x="0" y="140969"/>
                </a:lnTo>
                <a:close/>
              </a:path>
            </a:pathLst>
          </a:custGeom>
          <a:ln w="289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852422" y="2974085"/>
            <a:ext cx="398145" cy="422275"/>
          </a:xfrm>
          <a:custGeom>
            <a:avLst/>
            <a:gdLst/>
            <a:ahLst/>
            <a:cxnLst/>
            <a:rect l="l" t="t" r="r" b="b"/>
            <a:pathLst>
              <a:path w="398144" h="422275">
                <a:moveTo>
                  <a:pt x="397763" y="0"/>
                </a:moveTo>
                <a:lnTo>
                  <a:pt x="0" y="422148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382773" y="2974085"/>
            <a:ext cx="398145" cy="422275"/>
          </a:xfrm>
          <a:custGeom>
            <a:avLst/>
            <a:gdLst/>
            <a:ahLst/>
            <a:cxnLst/>
            <a:rect l="l" t="t" r="r" b="b"/>
            <a:pathLst>
              <a:path w="398144" h="422275">
                <a:moveTo>
                  <a:pt x="0" y="0"/>
                </a:moveTo>
                <a:lnTo>
                  <a:pt x="397763" y="422148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382773" y="3676650"/>
            <a:ext cx="398145" cy="422275"/>
          </a:xfrm>
          <a:custGeom>
            <a:avLst/>
            <a:gdLst/>
            <a:ahLst/>
            <a:cxnLst/>
            <a:rect l="l" t="t" r="r" b="b"/>
            <a:pathLst>
              <a:path w="398144" h="422275">
                <a:moveTo>
                  <a:pt x="397763" y="0"/>
                </a:moveTo>
                <a:lnTo>
                  <a:pt x="0" y="422148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187196" y="1988820"/>
            <a:ext cx="2257425" cy="2954020"/>
          </a:xfrm>
          <a:custGeom>
            <a:avLst/>
            <a:gdLst/>
            <a:ahLst/>
            <a:cxnLst/>
            <a:rect l="l" t="t" r="r" b="b"/>
            <a:pathLst>
              <a:path w="2257425" h="2954020">
                <a:moveTo>
                  <a:pt x="0" y="2953511"/>
                </a:moveTo>
                <a:lnTo>
                  <a:pt x="2257043" y="2953511"/>
                </a:lnTo>
                <a:lnTo>
                  <a:pt x="2257043" y="0"/>
                </a:lnTo>
                <a:lnTo>
                  <a:pt x="0" y="0"/>
                </a:lnTo>
                <a:lnTo>
                  <a:pt x="0" y="295351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699759" y="2692907"/>
            <a:ext cx="399415" cy="280670"/>
          </a:xfrm>
          <a:custGeom>
            <a:avLst/>
            <a:gdLst/>
            <a:ahLst/>
            <a:cxnLst/>
            <a:rect l="l" t="t" r="r" b="b"/>
            <a:pathLst>
              <a:path w="399414" h="280669">
                <a:moveTo>
                  <a:pt x="0" y="280415"/>
                </a:moveTo>
                <a:lnTo>
                  <a:pt x="399288" y="280415"/>
                </a:lnTo>
                <a:lnTo>
                  <a:pt x="399288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699759" y="2692907"/>
            <a:ext cx="399415" cy="280670"/>
          </a:xfrm>
          <a:custGeom>
            <a:avLst/>
            <a:gdLst/>
            <a:ahLst/>
            <a:cxnLst/>
            <a:rect l="l" t="t" r="r" b="b"/>
            <a:pathLst>
              <a:path w="399414" h="280669">
                <a:moveTo>
                  <a:pt x="0" y="280415"/>
                </a:moveTo>
                <a:lnTo>
                  <a:pt x="399288" y="280415"/>
                </a:lnTo>
                <a:lnTo>
                  <a:pt x="399288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5858002" y="2686303"/>
            <a:ext cx="97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latin typeface="Arial"/>
                <a:cs typeface="Arial"/>
              </a:rPr>
              <a:t>5</a:t>
            </a:r>
            <a:endParaRPr sz="1200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3974591" y="1988820"/>
            <a:ext cx="3982720" cy="2954020"/>
          </a:xfrm>
          <a:custGeom>
            <a:avLst/>
            <a:gdLst/>
            <a:ahLst/>
            <a:cxnLst/>
            <a:rect l="l" t="t" r="r" b="b"/>
            <a:pathLst>
              <a:path w="3982720" h="2954020">
                <a:moveTo>
                  <a:pt x="0" y="2953511"/>
                </a:moveTo>
                <a:lnTo>
                  <a:pt x="3982212" y="2953511"/>
                </a:lnTo>
                <a:lnTo>
                  <a:pt x="3982212" y="0"/>
                </a:lnTo>
                <a:lnTo>
                  <a:pt x="0" y="0"/>
                </a:lnTo>
                <a:lnTo>
                  <a:pt x="0" y="2953511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099047" y="2692907"/>
            <a:ext cx="265430" cy="280670"/>
          </a:xfrm>
          <a:custGeom>
            <a:avLst/>
            <a:gdLst/>
            <a:ahLst/>
            <a:cxnLst/>
            <a:rect l="l" t="t" r="r" b="b"/>
            <a:pathLst>
              <a:path w="265429" h="280669">
                <a:moveTo>
                  <a:pt x="0" y="280415"/>
                </a:moveTo>
                <a:lnTo>
                  <a:pt x="265175" y="280415"/>
                </a:lnTo>
                <a:lnTo>
                  <a:pt x="265175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099047" y="2692907"/>
            <a:ext cx="265430" cy="280670"/>
          </a:xfrm>
          <a:custGeom>
            <a:avLst/>
            <a:gdLst/>
            <a:ahLst/>
            <a:cxnLst/>
            <a:rect l="l" t="t" r="r" b="b"/>
            <a:pathLst>
              <a:path w="265429" h="280669">
                <a:moveTo>
                  <a:pt x="0" y="280415"/>
                </a:moveTo>
                <a:lnTo>
                  <a:pt x="265175" y="280415"/>
                </a:lnTo>
                <a:lnTo>
                  <a:pt x="265175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434584" y="2692907"/>
            <a:ext cx="265430" cy="280670"/>
          </a:xfrm>
          <a:custGeom>
            <a:avLst/>
            <a:gdLst/>
            <a:ahLst/>
            <a:cxnLst/>
            <a:rect l="l" t="t" r="r" b="b"/>
            <a:pathLst>
              <a:path w="265429" h="280669">
                <a:moveTo>
                  <a:pt x="0" y="280415"/>
                </a:moveTo>
                <a:lnTo>
                  <a:pt x="265175" y="280415"/>
                </a:lnTo>
                <a:lnTo>
                  <a:pt x="265175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434584" y="2692907"/>
            <a:ext cx="265430" cy="280670"/>
          </a:xfrm>
          <a:custGeom>
            <a:avLst/>
            <a:gdLst/>
            <a:ahLst/>
            <a:cxnLst/>
            <a:rect l="l" t="t" r="r" b="b"/>
            <a:pathLst>
              <a:path w="265429" h="280669">
                <a:moveTo>
                  <a:pt x="0" y="280415"/>
                </a:moveTo>
                <a:lnTo>
                  <a:pt x="265175" y="280415"/>
                </a:lnTo>
                <a:lnTo>
                  <a:pt x="265175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504944" y="3395471"/>
            <a:ext cx="399415" cy="280670"/>
          </a:xfrm>
          <a:custGeom>
            <a:avLst/>
            <a:gdLst/>
            <a:ahLst/>
            <a:cxnLst/>
            <a:rect l="l" t="t" r="r" b="b"/>
            <a:pathLst>
              <a:path w="399414" h="280670">
                <a:moveTo>
                  <a:pt x="0" y="280415"/>
                </a:moveTo>
                <a:lnTo>
                  <a:pt x="399288" y="280415"/>
                </a:lnTo>
                <a:lnTo>
                  <a:pt x="399288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504944" y="3395471"/>
            <a:ext cx="399415" cy="280670"/>
          </a:xfrm>
          <a:custGeom>
            <a:avLst/>
            <a:gdLst/>
            <a:ahLst/>
            <a:cxnLst/>
            <a:rect l="l" t="t" r="r" b="b"/>
            <a:pathLst>
              <a:path w="399414" h="280670">
                <a:moveTo>
                  <a:pt x="0" y="280415"/>
                </a:moveTo>
                <a:lnTo>
                  <a:pt x="399288" y="280415"/>
                </a:lnTo>
                <a:lnTo>
                  <a:pt x="399288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4663185" y="3389503"/>
            <a:ext cx="97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latin typeface="Arial"/>
                <a:cs typeface="Arial"/>
              </a:rPr>
              <a:t>7</a:t>
            </a:r>
            <a:endParaRPr sz="120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4904232" y="3395471"/>
            <a:ext cx="265430" cy="280670"/>
          </a:xfrm>
          <a:custGeom>
            <a:avLst/>
            <a:gdLst/>
            <a:ahLst/>
            <a:cxnLst/>
            <a:rect l="l" t="t" r="r" b="b"/>
            <a:pathLst>
              <a:path w="265429" h="280670">
                <a:moveTo>
                  <a:pt x="0" y="280415"/>
                </a:moveTo>
                <a:lnTo>
                  <a:pt x="265175" y="280415"/>
                </a:lnTo>
                <a:lnTo>
                  <a:pt x="265175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904232" y="3395471"/>
            <a:ext cx="265430" cy="280670"/>
          </a:xfrm>
          <a:custGeom>
            <a:avLst/>
            <a:gdLst/>
            <a:ahLst/>
            <a:cxnLst/>
            <a:rect l="l" t="t" r="r" b="b"/>
            <a:pathLst>
              <a:path w="265429" h="280670">
                <a:moveTo>
                  <a:pt x="0" y="280415"/>
                </a:moveTo>
                <a:lnTo>
                  <a:pt x="265175" y="280415"/>
                </a:lnTo>
                <a:lnTo>
                  <a:pt x="265175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239767" y="3395471"/>
            <a:ext cx="265430" cy="280670"/>
          </a:xfrm>
          <a:custGeom>
            <a:avLst/>
            <a:gdLst/>
            <a:ahLst/>
            <a:cxnLst/>
            <a:rect l="l" t="t" r="r" b="b"/>
            <a:pathLst>
              <a:path w="265429" h="280670">
                <a:moveTo>
                  <a:pt x="0" y="280415"/>
                </a:moveTo>
                <a:lnTo>
                  <a:pt x="265175" y="280415"/>
                </a:lnTo>
                <a:lnTo>
                  <a:pt x="265175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239767" y="3395471"/>
            <a:ext cx="265430" cy="280670"/>
          </a:xfrm>
          <a:custGeom>
            <a:avLst/>
            <a:gdLst/>
            <a:ahLst/>
            <a:cxnLst/>
            <a:rect l="l" t="t" r="r" b="b"/>
            <a:pathLst>
              <a:path w="265429" h="280670">
                <a:moveTo>
                  <a:pt x="0" y="280415"/>
                </a:moveTo>
                <a:lnTo>
                  <a:pt x="265175" y="280415"/>
                </a:lnTo>
                <a:lnTo>
                  <a:pt x="265175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894576" y="3395471"/>
            <a:ext cx="398145" cy="280670"/>
          </a:xfrm>
          <a:custGeom>
            <a:avLst/>
            <a:gdLst/>
            <a:ahLst/>
            <a:cxnLst/>
            <a:rect l="l" t="t" r="r" b="b"/>
            <a:pathLst>
              <a:path w="398145" h="280670">
                <a:moveTo>
                  <a:pt x="0" y="280415"/>
                </a:moveTo>
                <a:lnTo>
                  <a:pt x="397764" y="280415"/>
                </a:lnTo>
                <a:lnTo>
                  <a:pt x="397764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894576" y="3395471"/>
            <a:ext cx="398145" cy="280670"/>
          </a:xfrm>
          <a:custGeom>
            <a:avLst/>
            <a:gdLst/>
            <a:ahLst/>
            <a:cxnLst/>
            <a:rect l="l" t="t" r="r" b="b"/>
            <a:pathLst>
              <a:path w="398145" h="280670">
                <a:moveTo>
                  <a:pt x="0" y="280415"/>
                </a:moveTo>
                <a:lnTo>
                  <a:pt x="397764" y="280415"/>
                </a:lnTo>
                <a:lnTo>
                  <a:pt x="397764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7052818" y="3389503"/>
            <a:ext cx="97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latin typeface="Arial"/>
                <a:cs typeface="Arial"/>
              </a:rPr>
              <a:t>8</a:t>
            </a:r>
            <a:endParaRPr sz="1200">
              <a:latin typeface="Arial"/>
              <a:cs typeface="Aria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7292340" y="3395471"/>
            <a:ext cx="266700" cy="280670"/>
          </a:xfrm>
          <a:custGeom>
            <a:avLst/>
            <a:gdLst/>
            <a:ahLst/>
            <a:cxnLst/>
            <a:rect l="l" t="t" r="r" b="b"/>
            <a:pathLst>
              <a:path w="266700" h="280670">
                <a:moveTo>
                  <a:pt x="0" y="280415"/>
                </a:moveTo>
                <a:lnTo>
                  <a:pt x="266700" y="280415"/>
                </a:lnTo>
                <a:lnTo>
                  <a:pt x="266700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292340" y="3395471"/>
            <a:ext cx="266700" cy="280670"/>
          </a:xfrm>
          <a:custGeom>
            <a:avLst/>
            <a:gdLst/>
            <a:ahLst/>
            <a:cxnLst/>
            <a:rect l="l" t="t" r="r" b="b"/>
            <a:pathLst>
              <a:path w="266700" h="280670">
                <a:moveTo>
                  <a:pt x="0" y="280415"/>
                </a:moveTo>
                <a:lnTo>
                  <a:pt x="266700" y="280415"/>
                </a:lnTo>
                <a:lnTo>
                  <a:pt x="266700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629400" y="3395471"/>
            <a:ext cx="265430" cy="280670"/>
          </a:xfrm>
          <a:custGeom>
            <a:avLst/>
            <a:gdLst/>
            <a:ahLst/>
            <a:cxnLst/>
            <a:rect l="l" t="t" r="r" b="b"/>
            <a:pathLst>
              <a:path w="265429" h="280670">
                <a:moveTo>
                  <a:pt x="0" y="280415"/>
                </a:moveTo>
                <a:lnTo>
                  <a:pt x="265175" y="280415"/>
                </a:lnTo>
                <a:lnTo>
                  <a:pt x="265175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629400" y="3395471"/>
            <a:ext cx="265430" cy="280670"/>
          </a:xfrm>
          <a:custGeom>
            <a:avLst/>
            <a:gdLst/>
            <a:ahLst/>
            <a:cxnLst/>
            <a:rect l="l" t="t" r="r" b="b"/>
            <a:pathLst>
              <a:path w="265429" h="280670">
                <a:moveTo>
                  <a:pt x="0" y="280415"/>
                </a:moveTo>
                <a:lnTo>
                  <a:pt x="265175" y="280415"/>
                </a:lnTo>
                <a:lnTo>
                  <a:pt x="265175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231635" y="4238244"/>
            <a:ext cx="398145" cy="281940"/>
          </a:xfrm>
          <a:custGeom>
            <a:avLst/>
            <a:gdLst/>
            <a:ahLst/>
            <a:cxnLst/>
            <a:rect l="l" t="t" r="r" b="b"/>
            <a:pathLst>
              <a:path w="398145" h="281939">
                <a:moveTo>
                  <a:pt x="0" y="281939"/>
                </a:moveTo>
                <a:lnTo>
                  <a:pt x="397763" y="281939"/>
                </a:lnTo>
                <a:lnTo>
                  <a:pt x="397763" y="0"/>
                </a:lnTo>
                <a:lnTo>
                  <a:pt x="0" y="0"/>
                </a:lnTo>
                <a:lnTo>
                  <a:pt x="0" y="2819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231635" y="4238244"/>
            <a:ext cx="398145" cy="281940"/>
          </a:xfrm>
          <a:custGeom>
            <a:avLst/>
            <a:gdLst/>
            <a:ahLst/>
            <a:cxnLst/>
            <a:rect l="l" t="t" r="r" b="b"/>
            <a:pathLst>
              <a:path w="398145" h="281939">
                <a:moveTo>
                  <a:pt x="0" y="281939"/>
                </a:moveTo>
                <a:lnTo>
                  <a:pt x="397763" y="281939"/>
                </a:lnTo>
                <a:lnTo>
                  <a:pt x="397763" y="0"/>
                </a:lnTo>
                <a:lnTo>
                  <a:pt x="0" y="0"/>
                </a:lnTo>
                <a:lnTo>
                  <a:pt x="0" y="281939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6388861" y="4233164"/>
            <a:ext cx="97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latin typeface="Arial"/>
                <a:cs typeface="Arial"/>
              </a:rPr>
              <a:t>9</a:t>
            </a:r>
            <a:endParaRPr sz="1200">
              <a:latin typeface="Arial"/>
              <a:cs typeface="Aria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6629400" y="4238244"/>
            <a:ext cx="265430" cy="281940"/>
          </a:xfrm>
          <a:custGeom>
            <a:avLst/>
            <a:gdLst/>
            <a:ahLst/>
            <a:cxnLst/>
            <a:rect l="l" t="t" r="r" b="b"/>
            <a:pathLst>
              <a:path w="265429" h="281939">
                <a:moveTo>
                  <a:pt x="0" y="281939"/>
                </a:moveTo>
                <a:lnTo>
                  <a:pt x="265175" y="281939"/>
                </a:lnTo>
                <a:lnTo>
                  <a:pt x="265175" y="0"/>
                </a:lnTo>
                <a:lnTo>
                  <a:pt x="0" y="0"/>
                </a:lnTo>
                <a:lnTo>
                  <a:pt x="0" y="2819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629400" y="4238244"/>
            <a:ext cx="265430" cy="281940"/>
          </a:xfrm>
          <a:custGeom>
            <a:avLst/>
            <a:gdLst/>
            <a:ahLst/>
            <a:cxnLst/>
            <a:rect l="l" t="t" r="r" b="b"/>
            <a:pathLst>
              <a:path w="265429" h="281939">
                <a:moveTo>
                  <a:pt x="0" y="281939"/>
                </a:moveTo>
                <a:lnTo>
                  <a:pt x="265175" y="281939"/>
                </a:lnTo>
                <a:lnTo>
                  <a:pt x="265175" y="0"/>
                </a:lnTo>
                <a:lnTo>
                  <a:pt x="0" y="0"/>
                </a:lnTo>
                <a:lnTo>
                  <a:pt x="0" y="28193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964935" y="4238244"/>
            <a:ext cx="266700" cy="281940"/>
          </a:xfrm>
          <a:custGeom>
            <a:avLst/>
            <a:gdLst/>
            <a:ahLst/>
            <a:cxnLst/>
            <a:rect l="l" t="t" r="r" b="b"/>
            <a:pathLst>
              <a:path w="266700" h="281939">
                <a:moveTo>
                  <a:pt x="0" y="281939"/>
                </a:moveTo>
                <a:lnTo>
                  <a:pt x="266700" y="281939"/>
                </a:lnTo>
                <a:lnTo>
                  <a:pt x="266700" y="0"/>
                </a:lnTo>
                <a:lnTo>
                  <a:pt x="0" y="0"/>
                </a:lnTo>
                <a:lnTo>
                  <a:pt x="0" y="2819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964935" y="4238244"/>
            <a:ext cx="266700" cy="281940"/>
          </a:xfrm>
          <a:custGeom>
            <a:avLst/>
            <a:gdLst/>
            <a:ahLst/>
            <a:cxnLst/>
            <a:rect l="l" t="t" r="r" b="b"/>
            <a:pathLst>
              <a:path w="266700" h="281939">
                <a:moveTo>
                  <a:pt x="0" y="281939"/>
                </a:moveTo>
                <a:lnTo>
                  <a:pt x="266700" y="281939"/>
                </a:lnTo>
                <a:lnTo>
                  <a:pt x="266700" y="0"/>
                </a:lnTo>
                <a:lnTo>
                  <a:pt x="0" y="0"/>
                </a:lnTo>
                <a:lnTo>
                  <a:pt x="0" y="28193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772405" y="2796333"/>
            <a:ext cx="833119" cy="600075"/>
          </a:xfrm>
          <a:custGeom>
            <a:avLst/>
            <a:gdLst/>
            <a:ahLst/>
            <a:cxnLst/>
            <a:rect l="l" t="t" r="r" b="b"/>
            <a:pathLst>
              <a:path w="833120" h="600075">
                <a:moveTo>
                  <a:pt x="40259" y="524843"/>
                </a:moveTo>
                <a:lnTo>
                  <a:pt x="0" y="599900"/>
                </a:lnTo>
                <a:lnTo>
                  <a:pt x="84201" y="587073"/>
                </a:lnTo>
                <a:lnTo>
                  <a:pt x="73080" y="571325"/>
                </a:lnTo>
                <a:lnTo>
                  <a:pt x="57531" y="571325"/>
                </a:lnTo>
                <a:lnTo>
                  <a:pt x="46101" y="555196"/>
                </a:lnTo>
                <a:lnTo>
                  <a:pt x="56500" y="547844"/>
                </a:lnTo>
                <a:lnTo>
                  <a:pt x="40259" y="524843"/>
                </a:lnTo>
                <a:close/>
              </a:path>
              <a:path w="833120" h="600075">
                <a:moveTo>
                  <a:pt x="56500" y="547844"/>
                </a:moveTo>
                <a:lnTo>
                  <a:pt x="46101" y="555196"/>
                </a:lnTo>
                <a:lnTo>
                  <a:pt x="57531" y="571325"/>
                </a:lnTo>
                <a:lnTo>
                  <a:pt x="67903" y="563993"/>
                </a:lnTo>
                <a:lnTo>
                  <a:pt x="56500" y="547844"/>
                </a:lnTo>
                <a:close/>
              </a:path>
              <a:path w="833120" h="600075">
                <a:moveTo>
                  <a:pt x="67903" y="563993"/>
                </a:moveTo>
                <a:lnTo>
                  <a:pt x="57531" y="571325"/>
                </a:lnTo>
                <a:lnTo>
                  <a:pt x="73080" y="571325"/>
                </a:lnTo>
                <a:lnTo>
                  <a:pt x="67903" y="563993"/>
                </a:lnTo>
                <a:close/>
              </a:path>
              <a:path w="833120" h="600075">
                <a:moveTo>
                  <a:pt x="760313" y="50271"/>
                </a:moveTo>
                <a:lnTo>
                  <a:pt x="56500" y="547844"/>
                </a:lnTo>
                <a:lnTo>
                  <a:pt x="67903" y="563993"/>
                </a:lnTo>
                <a:lnTo>
                  <a:pt x="771809" y="66475"/>
                </a:lnTo>
                <a:lnTo>
                  <a:pt x="764413" y="59515"/>
                </a:lnTo>
                <a:lnTo>
                  <a:pt x="760313" y="50271"/>
                </a:lnTo>
                <a:close/>
              </a:path>
              <a:path w="833120" h="600075">
                <a:moveTo>
                  <a:pt x="832769" y="29416"/>
                </a:moveTo>
                <a:lnTo>
                  <a:pt x="789813" y="29416"/>
                </a:lnTo>
                <a:lnTo>
                  <a:pt x="801243" y="45672"/>
                </a:lnTo>
                <a:lnTo>
                  <a:pt x="771809" y="66475"/>
                </a:lnTo>
                <a:lnTo>
                  <a:pt x="775440" y="69891"/>
                </a:lnTo>
                <a:lnTo>
                  <a:pt x="789098" y="75088"/>
                </a:lnTo>
                <a:lnTo>
                  <a:pt x="803685" y="74785"/>
                </a:lnTo>
                <a:lnTo>
                  <a:pt x="817499" y="68659"/>
                </a:lnTo>
                <a:lnTo>
                  <a:pt x="827875" y="57632"/>
                </a:lnTo>
                <a:lnTo>
                  <a:pt x="833072" y="43973"/>
                </a:lnTo>
                <a:lnTo>
                  <a:pt x="832769" y="29416"/>
                </a:lnTo>
                <a:close/>
              </a:path>
              <a:path w="833120" h="600075">
                <a:moveTo>
                  <a:pt x="789813" y="29416"/>
                </a:moveTo>
                <a:lnTo>
                  <a:pt x="760313" y="50271"/>
                </a:lnTo>
                <a:lnTo>
                  <a:pt x="764413" y="59515"/>
                </a:lnTo>
                <a:lnTo>
                  <a:pt x="771809" y="66475"/>
                </a:lnTo>
                <a:lnTo>
                  <a:pt x="801243" y="45672"/>
                </a:lnTo>
                <a:lnTo>
                  <a:pt x="789813" y="29416"/>
                </a:lnTo>
                <a:close/>
              </a:path>
              <a:path w="833120" h="600075">
                <a:moveTo>
                  <a:pt x="801957" y="0"/>
                </a:moveTo>
                <a:lnTo>
                  <a:pt x="787370" y="303"/>
                </a:lnTo>
                <a:lnTo>
                  <a:pt x="773557" y="6429"/>
                </a:lnTo>
                <a:lnTo>
                  <a:pt x="763180" y="17456"/>
                </a:lnTo>
                <a:lnTo>
                  <a:pt x="757983" y="31114"/>
                </a:lnTo>
                <a:lnTo>
                  <a:pt x="758287" y="45702"/>
                </a:lnTo>
                <a:lnTo>
                  <a:pt x="760313" y="50271"/>
                </a:lnTo>
                <a:lnTo>
                  <a:pt x="789813" y="29416"/>
                </a:lnTo>
                <a:lnTo>
                  <a:pt x="832769" y="29416"/>
                </a:lnTo>
                <a:lnTo>
                  <a:pt x="826643" y="15573"/>
                </a:lnTo>
                <a:lnTo>
                  <a:pt x="815615" y="5197"/>
                </a:lnTo>
                <a:lnTo>
                  <a:pt x="80195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194853" y="2796333"/>
            <a:ext cx="833119" cy="600075"/>
          </a:xfrm>
          <a:custGeom>
            <a:avLst/>
            <a:gdLst/>
            <a:ahLst/>
            <a:cxnLst/>
            <a:rect l="l" t="t" r="r" b="b"/>
            <a:pathLst>
              <a:path w="833120" h="600075">
                <a:moveTo>
                  <a:pt x="765168" y="563993"/>
                </a:moveTo>
                <a:lnTo>
                  <a:pt x="748871" y="587073"/>
                </a:lnTo>
                <a:lnTo>
                  <a:pt x="833072" y="599900"/>
                </a:lnTo>
                <a:lnTo>
                  <a:pt x="817745" y="571325"/>
                </a:lnTo>
                <a:lnTo>
                  <a:pt x="775541" y="571325"/>
                </a:lnTo>
                <a:lnTo>
                  <a:pt x="765168" y="563993"/>
                </a:lnTo>
                <a:close/>
              </a:path>
              <a:path w="833120" h="600075">
                <a:moveTo>
                  <a:pt x="776571" y="547844"/>
                </a:moveTo>
                <a:lnTo>
                  <a:pt x="765168" y="563993"/>
                </a:lnTo>
                <a:lnTo>
                  <a:pt x="775541" y="571325"/>
                </a:lnTo>
                <a:lnTo>
                  <a:pt x="786971" y="555196"/>
                </a:lnTo>
                <a:lnTo>
                  <a:pt x="776571" y="547844"/>
                </a:lnTo>
                <a:close/>
              </a:path>
              <a:path w="833120" h="600075">
                <a:moveTo>
                  <a:pt x="792813" y="524843"/>
                </a:moveTo>
                <a:lnTo>
                  <a:pt x="776571" y="547844"/>
                </a:lnTo>
                <a:lnTo>
                  <a:pt x="786971" y="555196"/>
                </a:lnTo>
                <a:lnTo>
                  <a:pt x="775541" y="571325"/>
                </a:lnTo>
                <a:lnTo>
                  <a:pt x="817745" y="571325"/>
                </a:lnTo>
                <a:lnTo>
                  <a:pt x="792813" y="524843"/>
                </a:lnTo>
                <a:close/>
              </a:path>
              <a:path w="833120" h="600075">
                <a:moveTo>
                  <a:pt x="72758" y="50271"/>
                </a:moveTo>
                <a:lnTo>
                  <a:pt x="68659" y="59515"/>
                </a:lnTo>
                <a:lnTo>
                  <a:pt x="61262" y="66475"/>
                </a:lnTo>
                <a:lnTo>
                  <a:pt x="765168" y="563993"/>
                </a:lnTo>
                <a:lnTo>
                  <a:pt x="776571" y="547844"/>
                </a:lnTo>
                <a:lnTo>
                  <a:pt x="72758" y="50271"/>
                </a:lnTo>
                <a:close/>
              </a:path>
              <a:path w="833120" h="600075">
                <a:moveTo>
                  <a:pt x="31114" y="0"/>
                </a:moveTo>
                <a:lnTo>
                  <a:pt x="17456" y="5197"/>
                </a:lnTo>
                <a:lnTo>
                  <a:pt x="6429" y="15573"/>
                </a:lnTo>
                <a:lnTo>
                  <a:pt x="303" y="29386"/>
                </a:lnTo>
                <a:lnTo>
                  <a:pt x="0" y="43973"/>
                </a:lnTo>
                <a:lnTo>
                  <a:pt x="5197" y="57632"/>
                </a:lnTo>
                <a:lnTo>
                  <a:pt x="15573" y="68659"/>
                </a:lnTo>
                <a:lnTo>
                  <a:pt x="29386" y="74785"/>
                </a:lnTo>
                <a:lnTo>
                  <a:pt x="43973" y="75088"/>
                </a:lnTo>
                <a:lnTo>
                  <a:pt x="57632" y="69891"/>
                </a:lnTo>
                <a:lnTo>
                  <a:pt x="61262" y="66475"/>
                </a:lnTo>
                <a:lnTo>
                  <a:pt x="31829" y="45672"/>
                </a:lnTo>
                <a:lnTo>
                  <a:pt x="43259" y="29416"/>
                </a:lnTo>
                <a:lnTo>
                  <a:pt x="74442" y="29416"/>
                </a:lnTo>
                <a:lnTo>
                  <a:pt x="69891" y="17456"/>
                </a:lnTo>
                <a:lnTo>
                  <a:pt x="59515" y="6429"/>
                </a:lnTo>
                <a:lnTo>
                  <a:pt x="45702" y="303"/>
                </a:lnTo>
                <a:lnTo>
                  <a:pt x="31114" y="0"/>
                </a:lnTo>
                <a:close/>
              </a:path>
              <a:path w="833120" h="600075">
                <a:moveTo>
                  <a:pt x="43259" y="29416"/>
                </a:moveTo>
                <a:lnTo>
                  <a:pt x="31829" y="45672"/>
                </a:lnTo>
                <a:lnTo>
                  <a:pt x="61262" y="66475"/>
                </a:lnTo>
                <a:lnTo>
                  <a:pt x="68659" y="59515"/>
                </a:lnTo>
                <a:lnTo>
                  <a:pt x="72758" y="50271"/>
                </a:lnTo>
                <a:lnTo>
                  <a:pt x="43259" y="29416"/>
                </a:lnTo>
                <a:close/>
              </a:path>
              <a:path w="833120" h="600075">
                <a:moveTo>
                  <a:pt x="74442" y="29416"/>
                </a:moveTo>
                <a:lnTo>
                  <a:pt x="43259" y="29416"/>
                </a:lnTo>
                <a:lnTo>
                  <a:pt x="72758" y="50271"/>
                </a:lnTo>
                <a:lnTo>
                  <a:pt x="74785" y="45702"/>
                </a:lnTo>
                <a:lnTo>
                  <a:pt x="75088" y="31114"/>
                </a:lnTo>
                <a:lnTo>
                  <a:pt x="74442" y="294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488810" y="3498351"/>
            <a:ext cx="312420" cy="741045"/>
          </a:xfrm>
          <a:custGeom>
            <a:avLst/>
            <a:gdLst/>
            <a:ahLst/>
            <a:cxnLst/>
            <a:rect l="l" t="t" r="r" b="b"/>
            <a:pathLst>
              <a:path w="312420" h="741045">
                <a:moveTo>
                  <a:pt x="0" y="655945"/>
                </a:moveTo>
                <a:lnTo>
                  <a:pt x="8762" y="740654"/>
                </a:lnTo>
                <a:lnTo>
                  <a:pt x="69309" y="684774"/>
                </a:lnTo>
                <a:lnTo>
                  <a:pt x="40512" y="684774"/>
                </a:lnTo>
                <a:lnTo>
                  <a:pt x="21970" y="677789"/>
                </a:lnTo>
                <a:lnTo>
                  <a:pt x="26448" y="665922"/>
                </a:lnTo>
                <a:lnTo>
                  <a:pt x="0" y="655945"/>
                </a:lnTo>
                <a:close/>
              </a:path>
              <a:path w="312420" h="741045">
                <a:moveTo>
                  <a:pt x="26448" y="665922"/>
                </a:moveTo>
                <a:lnTo>
                  <a:pt x="21970" y="677789"/>
                </a:lnTo>
                <a:lnTo>
                  <a:pt x="40512" y="684774"/>
                </a:lnTo>
                <a:lnTo>
                  <a:pt x="44988" y="672915"/>
                </a:lnTo>
                <a:lnTo>
                  <a:pt x="26448" y="665922"/>
                </a:lnTo>
                <a:close/>
              </a:path>
              <a:path w="312420" h="741045">
                <a:moveTo>
                  <a:pt x="44988" y="672915"/>
                </a:moveTo>
                <a:lnTo>
                  <a:pt x="40512" y="684774"/>
                </a:lnTo>
                <a:lnTo>
                  <a:pt x="69309" y="684774"/>
                </a:lnTo>
                <a:lnTo>
                  <a:pt x="71373" y="682869"/>
                </a:lnTo>
                <a:lnTo>
                  <a:pt x="44988" y="672915"/>
                </a:lnTo>
                <a:close/>
              </a:path>
              <a:path w="312420" h="741045">
                <a:moveTo>
                  <a:pt x="251900" y="68373"/>
                </a:moveTo>
                <a:lnTo>
                  <a:pt x="26448" y="665922"/>
                </a:lnTo>
                <a:lnTo>
                  <a:pt x="44988" y="672915"/>
                </a:lnTo>
                <a:lnTo>
                  <a:pt x="270477" y="75386"/>
                </a:lnTo>
                <a:lnTo>
                  <a:pt x="260477" y="73777"/>
                </a:lnTo>
                <a:lnTo>
                  <a:pt x="251900" y="68373"/>
                </a:lnTo>
                <a:close/>
              </a:path>
              <a:path w="312420" h="741045">
                <a:moveTo>
                  <a:pt x="311533" y="34534"/>
                </a:moveTo>
                <a:lnTo>
                  <a:pt x="264667" y="34534"/>
                </a:lnTo>
                <a:lnTo>
                  <a:pt x="283210" y="41646"/>
                </a:lnTo>
                <a:lnTo>
                  <a:pt x="270477" y="75386"/>
                </a:lnTo>
                <a:lnTo>
                  <a:pt x="309625" y="51552"/>
                </a:lnTo>
                <a:lnTo>
                  <a:pt x="312029" y="36621"/>
                </a:lnTo>
                <a:lnTo>
                  <a:pt x="311533" y="34534"/>
                </a:lnTo>
                <a:close/>
              </a:path>
              <a:path w="312420" h="741045">
                <a:moveTo>
                  <a:pt x="264667" y="34534"/>
                </a:moveTo>
                <a:lnTo>
                  <a:pt x="251900" y="68373"/>
                </a:lnTo>
                <a:lnTo>
                  <a:pt x="260477" y="73777"/>
                </a:lnTo>
                <a:lnTo>
                  <a:pt x="270477" y="75386"/>
                </a:lnTo>
                <a:lnTo>
                  <a:pt x="283210" y="41646"/>
                </a:lnTo>
                <a:lnTo>
                  <a:pt x="264667" y="34534"/>
                </a:lnTo>
                <a:close/>
              </a:path>
              <a:path w="312420" h="741045">
                <a:moveTo>
                  <a:pt x="272470" y="0"/>
                </a:moveTo>
                <a:lnTo>
                  <a:pt x="258254" y="3371"/>
                </a:lnTo>
                <a:lnTo>
                  <a:pt x="246324" y="11814"/>
                </a:lnTo>
                <a:lnTo>
                  <a:pt x="238252" y="24628"/>
                </a:lnTo>
                <a:lnTo>
                  <a:pt x="235848" y="39558"/>
                </a:lnTo>
                <a:lnTo>
                  <a:pt x="239220" y="53774"/>
                </a:lnTo>
                <a:lnTo>
                  <a:pt x="247663" y="65704"/>
                </a:lnTo>
                <a:lnTo>
                  <a:pt x="251900" y="68373"/>
                </a:lnTo>
                <a:lnTo>
                  <a:pt x="264667" y="34534"/>
                </a:lnTo>
                <a:lnTo>
                  <a:pt x="311533" y="34534"/>
                </a:lnTo>
                <a:lnTo>
                  <a:pt x="308657" y="22405"/>
                </a:lnTo>
                <a:lnTo>
                  <a:pt x="300214" y="10475"/>
                </a:lnTo>
                <a:lnTo>
                  <a:pt x="287400" y="2403"/>
                </a:lnTo>
                <a:lnTo>
                  <a:pt x="2724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239767" y="3395471"/>
            <a:ext cx="265430" cy="280670"/>
          </a:xfrm>
          <a:custGeom>
            <a:avLst/>
            <a:gdLst/>
            <a:ahLst/>
            <a:cxnLst/>
            <a:rect l="l" t="t" r="r" b="b"/>
            <a:pathLst>
              <a:path w="265429" h="280670">
                <a:moveTo>
                  <a:pt x="0" y="0"/>
                </a:moveTo>
                <a:lnTo>
                  <a:pt x="265176" y="280415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904232" y="3395471"/>
            <a:ext cx="265430" cy="280670"/>
          </a:xfrm>
          <a:custGeom>
            <a:avLst/>
            <a:gdLst/>
            <a:ahLst/>
            <a:cxnLst/>
            <a:rect l="l" t="t" r="r" b="b"/>
            <a:pathLst>
              <a:path w="265429" h="280670">
                <a:moveTo>
                  <a:pt x="0" y="0"/>
                </a:moveTo>
                <a:lnTo>
                  <a:pt x="265175" y="280415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292340" y="3395471"/>
            <a:ext cx="266700" cy="280670"/>
          </a:xfrm>
          <a:custGeom>
            <a:avLst/>
            <a:gdLst/>
            <a:ahLst/>
            <a:cxnLst/>
            <a:rect l="l" t="t" r="r" b="b"/>
            <a:pathLst>
              <a:path w="266700" h="280670">
                <a:moveTo>
                  <a:pt x="0" y="0"/>
                </a:moveTo>
                <a:lnTo>
                  <a:pt x="266700" y="280415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629400" y="4238244"/>
            <a:ext cx="265430" cy="281940"/>
          </a:xfrm>
          <a:custGeom>
            <a:avLst/>
            <a:gdLst/>
            <a:ahLst/>
            <a:cxnLst/>
            <a:rect l="l" t="t" r="r" b="b"/>
            <a:pathLst>
              <a:path w="265429" h="281939">
                <a:moveTo>
                  <a:pt x="0" y="0"/>
                </a:moveTo>
                <a:lnTo>
                  <a:pt x="265175" y="28193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964935" y="4238244"/>
            <a:ext cx="266700" cy="281940"/>
          </a:xfrm>
          <a:custGeom>
            <a:avLst/>
            <a:gdLst/>
            <a:ahLst/>
            <a:cxnLst/>
            <a:rect l="l" t="t" r="r" b="b"/>
            <a:pathLst>
              <a:path w="266700" h="281939">
                <a:moveTo>
                  <a:pt x="0" y="0"/>
                </a:moveTo>
                <a:lnTo>
                  <a:pt x="266700" y="28193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699759" y="2075688"/>
            <a:ext cx="399415" cy="277495"/>
          </a:xfrm>
          <a:custGeom>
            <a:avLst/>
            <a:gdLst/>
            <a:ahLst/>
            <a:cxnLst/>
            <a:rect l="l" t="t" r="r" b="b"/>
            <a:pathLst>
              <a:path w="399414" h="277494">
                <a:moveTo>
                  <a:pt x="0" y="277367"/>
                </a:moveTo>
                <a:lnTo>
                  <a:pt x="399288" y="277367"/>
                </a:lnTo>
                <a:lnTo>
                  <a:pt x="399288" y="0"/>
                </a:lnTo>
                <a:lnTo>
                  <a:pt x="0" y="0"/>
                </a:lnTo>
                <a:lnTo>
                  <a:pt x="0" y="2773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699759" y="2075688"/>
            <a:ext cx="399415" cy="277495"/>
          </a:xfrm>
          <a:custGeom>
            <a:avLst/>
            <a:gdLst/>
            <a:ahLst/>
            <a:cxnLst/>
            <a:rect l="l" t="t" r="r" b="b"/>
            <a:pathLst>
              <a:path w="399414" h="277494">
                <a:moveTo>
                  <a:pt x="0" y="277367"/>
                </a:moveTo>
                <a:lnTo>
                  <a:pt x="399288" y="277367"/>
                </a:lnTo>
                <a:lnTo>
                  <a:pt x="399288" y="0"/>
                </a:lnTo>
                <a:lnTo>
                  <a:pt x="0" y="0"/>
                </a:lnTo>
                <a:lnTo>
                  <a:pt x="0" y="277367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841491" y="2176272"/>
            <a:ext cx="76200" cy="516890"/>
          </a:xfrm>
          <a:custGeom>
            <a:avLst/>
            <a:gdLst/>
            <a:ahLst/>
            <a:cxnLst/>
            <a:rect l="l" t="t" r="r" b="b"/>
            <a:pathLst>
              <a:path w="76200" h="516889">
                <a:moveTo>
                  <a:pt x="31750" y="440436"/>
                </a:moveTo>
                <a:lnTo>
                  <a:pt x="0" y="440436"/>
                </a:lnTo>
                <a:lnTo>
                  <a:pt x="38100" y="516636"/>
                </a:lnTo>
                <a:lnTo>
                  <a:pt x="69850" y="453136"/>
                </a:lnTo>
                <a:lnTo>
                  <a:pt x="31750" y="453136"/>
                </a:lnTo>
                <a:lnTo>
                  <a:pt x="31750" y="440436"/>
                </a:lnTo>
                <a:close/>
              </a:path>
              <a:path w="76200" h="516889">
                <a:moveTo>
                  <a:pt x="31750" y="74921"/>
                </a:moveTo>
                <a:lnTo>
                  <a:pt x="31750" y="453136"/>
                </a:lnTo>
                <a:lnTo>
                  <a:pt x="44450" y="453136"/>
                </a:lnTo>
                <a:lnTo>
                  <a:pt x="44450" y="76200"/>
                </a:lnTo>
                <a:lnTo>
                  <a:pt x="38100" y="76200"/>
                </a:lnTo>
                <a:lnTo>
                  <a:pt x="31750" y="74921"/>
                </a:lnTo>
                <a:close/>
              </a:path>
              <a:path w="76200" h="516889">
                <a:moveTo>
                  <a:pt x="76200" y="440436"/>
                </a:moveTo>
                <a:lnTo>
                  <a:pt x="44450" y="440436"/>
                </a:lnTo>
                <a:lnTo>
                  <a:pt x="44450" y="453136"/>
                </a:lnTo>
                <a:lnTo>
                  <a:pt x="69850" y="453136"/>
                </a:lnTo>
                <a:lnTo>
                  <a:pt x="76200" y="440436"/>
                </a:lnTo>
                <a:close/>
              </a:path>
              <a:path w="76200" h="516889">
                <a:moveTo>
                  <a:pt x="44450" y="38100"/>
                </a:moveTo>
                <a:lnTo>
                  <a:pt x="31750" y="38100"/>
                </a:lnTo>
                <a:lnTo>
                  <a:pt x="31750" y="74921"/>
                </a:lnTo>
                <a:lnTo>
                  <a:pt x="38100" y="76200"/>
                </a:lnTo>
                <a:lnTo>
                  <a:pt x="44450" y="74921"/>
                </a:lnTo>
                <a:lnTo>
                  <a:pt x="44450" y="38100"/>
                </a:lnTo>
                <a:close/>
              </a:path>
              <a:path w="76200" h="516889">
                <a:moveTo>
                  <a:pt x="44450" y="74921"/>
                </a:moveTo>
                <a:lnTo>
                  <a:pt x="38100" y="76200"/>
                </a:lnTo>
                <a:lnTo>
                  <a:pt x="44450" y="76200"/>
                </a:lnTo>
                <a:lnTo>
                  <a:pt x="44450" y="74921"/>
                </a:lnTo>
                <a:close/>
              </a:path>
              <a:path w="76200" h="516889">
                <a:moveTo>
                  <a:pt x="38100" y="0"/>
                </a:moveTo>
                <a:lnTo>
                  <a:pt x="23252" y="2988"/>
                </a:lnTo>
                <a:lnTo>
                  <a:pt x="11144" y="11144"/>
                </a:lnTo>
                <a:lnTo>
                  <a:pt x="2988" y="23252"/>
                </a:lnTo>
                <a:lnTo>
                  <a:pt x="0" y="38100"/>
                </a:lnTo>
                <a:lnTo>
                  <a:pt x="2988" y="52947"/>
                </a:lnTo>
                <a:lnTo>
                  <a:pt x="11144" y="65055"/>
                </a:lnTo>
                <a:lnTo>
                  <a:pt x="23252" y="73211"/>
                </a:lnTo>
                <a:lnTo>
                  <a:pt x="31750" y="74921"/>
                </a:lnTo>
                <a:lnTo>
                  <a:pt x="31750" y="38100"/>
                </a:lnTo>
                <a:lnTo>
                  <a:pt x="76200" y="38100"/>
                </a:lnTo>
                <a:lnTo>
                  <a:pt x="73211" y="23252"/>
                </a:lnTo>
                <a:lnTo>
                  <a:pt x="65055" y="11144"/>
                </a:lnTo>
                <a:lnTo>
                  <a:pt x="52947" y="2988"/>
                </a:lnTo>
                <a:lnTo>
                  <a:pt x="38100" y="0"/>
                </a:lnTo>
                <a:close/>
              </a:path>
              <a:path w="76200" h="516889">
                <a:moveTo>
                  <a:pt x="76200" y="38100"/>
                </a:moveTo>
                <a:lnTo>
                  <a:pt x="44450" y="38100"/>
                </a:lnTo>
                <a:lnTo>
                  <a:pt x="44450" y="74921"/>
                </a:lnTo>
                <a:lnTo>
                  <a:pt x="52947" y="73211"/>
                </a:lnTo>
                <a:lnTo>
                  <a:pt x="65055" y="65055"/>
                </a:lnTo>
                <a:lnTo>
                  <a:pt x="73211" y="52947"/>
                </a:lnTo>
                <a:lnTo>
                  <a:pt x="76200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4729353" y="29794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6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121765" y="985773"/>
            <a:ext cx="662685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Ağaç </a:t>
            </a:r>
            <a:r>
              <a:rPr spc="-50"/>
              <a:t>Veri </a:t>
            </a:r>
            <a:r>
              <a:rPr spc="-5"/>
              <a:t>Modeli </a:t>
            </a:r>
            <a:r>
              <a:rPr spc="-65"/>
              <a:t>Temel</a:t>
            </a:r>
            <a:r>
              <a:rPr spc="80"/>
              <a:t> </a:t>
            </a:r>
            <a:r>
              <a:rPr spc="-20"/>
              <a:t>Kavramları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190650" y="2340991"/>
            <a:ext cx="6976109" cy="3275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74320" algn="just">
              <a:lnSpc>
                <a:spcPct val="100000"/>
              </a:lnSpc>
              <a:spcBef>
                <a:spcPts val="105"/>
              </a:spcBef>
            </a:pPr>
            <a:r>
              <a:rPr sz="15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000" spc="-5">
                <a:latin typeface="Calibri"/>
                <a:cs typeface="Calibri"/>
              </a:rPr>
              <a:t>Şekil </a:t>
            </a:r>
            <a:r>
              <a:rPr sz="2000" spc="-35">
                <a:latin typeface="Calibri"/>
                <a:cs typeface="Calibri"/>
              </a:rPr>
              <a:t>1’de </a:t>
            </a:r>
            <a:r>
              <a:rPr sz="2000" spc="-5">
                <a:latin typeface="Calibri"/>
                <a:cs typeface="Calibri"/>
              </a:rPr>
              <a:t>görülen ağacın düğümlerindeki bilgiler </a:t>
            </a:r>
            <a:r>
              <a:rPr sz="2000" spc="-10">
                <a:latin typeface="Calibri"/>
                <a:cs typeface="Calibri"/>
              </a:rPr>
              <a:t>sayılardan  </a:t>
            </a:r>
            <a:r>
              <a:rPr sz="2000" spc="-25">
                <a:latin typeface="Calibri"/>
                <a:cs typeface="Calibri"/>
              </a:rPr>
              <a:t>oluşmuştur. </a:t>
            </a:r>
            <a:r>
              <a:rPr sz="2000" spc="-5">
                <a:latin typeface="Calibri"/>
                <a:cs typeface="Calibri"/>
              </a:rPr>
              <a:t>Her düğümdeki sol </a:t>
            </a:r>
            <a:r>
              <a:rPr sz="2000" spc="-15">
                <a:latin typeface="Calibri"/>
                <a:cs typeface="Calibri"/>
              </a:rPr>
              <a:t>ve </a:t>
            </a:r>
            <a:r>
              <a:rPr sz="2000" spc="-5">
                <a:latin typeface="Calibri"/>
                <a:cs typeface="Calibri"/>
              </a:rPr>
              <a:t>sağ bağlar </a:t>
            </a:r>
            <a:r>
              <a:rPr sz="2000" spc="-15">
                <a:latin typeface="Calibri"/>
                <a:cs typeface="Calibri"/>
              </a:rPr>
              <a:t>yardımı </a:t>
            </a:r>
            <a:r>
              <a:rPr sz="2000">
                <a:latin typeface="Calibri"/>
                <a:cs typeface="Calibri"/>
              </a:rPr>
              <a:t>ile </a:t>
            </a:r>
            <a:r>
              <a:rPr sz="2000" spc="-5">
                <a:latin typeface="Calibri"/>
                <a:cs typeface="Calibri"/>
              </a:rPr>
              <a:t>diğer  </a:t>
            </a:r>
            <a:r>
              <a:rPr sz="2000" spc="-10">
                <a:latin typeface="Calibri"/>
                <a:cs typeface="Calibri"/>
              </a:rPr>
              <a:t>düğümlere </a:t>
            </a:r>
            <a:r>
              <a:rPr sz="2000" spc="-25">
                <a:latin typeface="Calibri"/>
                <a:cs typeface="Calibri"/>
              </a:rPr>
              <a:t>ulaşılır. </a:t>
            </a:r>
            <a:r>
              <a:rPr sz="2000" spc="-5">
                <a:latin typeface="Calibri"/>
                <a:cs typeface="Calibri"/>
              </a:rPr>
              <a:t>Sol </a:t>
            </a:r>
            <a:r>
              <a:rPr sz="2000" spc="-15">
                <a:latin typeface="Calibri"/>
                <a:cs typeface="Calibri"/>
              </a:rPr>
              <a:t>ve </a:t>
            </a:r>
            <a:r>
              <a:rPr sz="2000" spc="-5">
                <a:latin typeface="Calibri"/>
                <a:cs typeface="Calibri"/>
              </a:rPr>
              <a:t>sağ bağlar boş ("NULL" </a:t>
            </a:r>
            <a:r>
              <a:rPr sz="2000">
                <a:latin typeface="Calibri"/>
                <a:cs typeface="Calibri"/>
              </a:rPr>
              <a:t>= </a:t>
            </a:r>
            <a:r>
              <a:rPr sz="2000" spc="-5">
                <a:latin typeface="Calibri"/>
                <a:cs typeface="Calibri"/>
              </a:rPr>
              <a:t>"/" </a:t>
            </a:r>
            <a:r>
              <a:rPr sz="2000">
                <a:latin typeface="Calibri"/>
                <a:cs typeface="Calibri"/>
              </a:rPr>
              <a:t>= "\") da  </a:t>
            </a:r>
            <a:r>
              <a:rPr sz="2000" spc="-30">
                <a:latin typeface="Calibri"/>
                <a:cs typeface="Calibri"/>
              </a:rPr>
              <a:t>olabilir.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286385" marR="5080" indent="-274320" algn="just">
              <a:lnSpc>
                <a:spcPct val="100000"/>
              </a:lnSpc>
            </a:pPr>
            <a:r>
              <a:rPr sz="15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000" spc="-5">
                <a:latin typeface="Calibri"/>
                <a:cs typeface="Calibri"/>
              </a:rPr>
              <a:t>Düğüm yapıları </a:t>
            </a:r>
            <a:r>
              <a:rPr sz="2000">
                <a:latin typeface="Calibri"/>
                <a:cs typeface="Calibri"/>
              </a:rPr>
              <a:t>değişik </a:t>
            </a:r>
            <a:r>
              <a:rPr sz="2000" spc="-5">
                <a:latin typeface="Calibri"/>
                <a:cs typeface="Calibri"/>
              </a:rPr>
              <a:t>türlerde bilgiler içeren </a:t>
            </a:r>
            <a:r>
              <a:rPr sz="2000" spc="-20">
                <a:latin typeface="Calibri"/>
                <a:cs typeface="Calibri"/>
              </a:rPr>
              <a:t>veya </a:t>
            </a:r>
            <a:r>
              <a:rPr sz="2000" spc="-10">
                <a:latin typeface="Calibri"/>
                <a:cs typeface="Calibri"/>
              </a:rPr>
              <a:t>birden fazla  </a:t>
            </a:r>
            <a:r>
              <a:rPr sz="2000" spc="-5">
                <a:latin typeface="Calibri"/>
                <a:cs typeface="Calibri"/>
              </a:rPr>
              <a:t>bilgi içeren ağaçlar </a:t>
            </a:r>
            <a:r>
              <a:rPr sz="2000">
                <a:latin typeface="Calibri"/>
                <a:cs typeface="Calibri"/>
              </a:rPr>
              <a:t>da</a:t>
            </a:r>
            <a:r>
              <a:rPr sz="2000" spc="5">
                <a:latin typeface="Calibri"/>
                <a:cs typeface="Calibri"/>
              </a:rPr>
              <a:t> </a:t>
            </a:r>
            <a:r>
              <a:rPr sz="2000" spc="-30">
                <a:latin typeface="Calibri"/>
                <a:cs typeface="Calibri"/>
              </a:rPr>
              <a:t>olabilir.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50">
              <a:latin typeface="Times New Roman"/>
              <a:cs typeface="Times New Roman"/>
            </a:endParaRPr>
          </a:p>
          <a:p>
            <a:pPr marL="286385" marR="6985" indent="-274320" algn="just">
              <a:lnSpc>
                <a:spcPct val="100000"/>
              </a:lnSpc>
            </a:pPr>
            <a:r>
              <a:rPr sz="15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000" spc="-10">
                <a:latin typeface="Calibri"/>
                <a:cs typeface="Calibri"/>
              </a:rPr>
              <a:t>Doğadaki ağaçlar köklerinden </a:t>
            </a:r>
            <a:r>
              <a:rPr sz="2000" spc="-5">
                <a:latin typeface="Calibri"/>
                <a:cs typeface="Calibri"/>
              </a:rPr>
              <a:t>gelişip </a:t>
            </a:r>
            <a:r>
              <a:rPr sz="2000" spc="-10">
                <a:latin typeface="Calibri"/>
                <a:cs typeface="Calibri"/>
              </a:rPr>
              <a:t>göğe </a:t>
            </a:r>
            <a:r>
              <a:rPr sz="2000" spc="-5">
                <a:latin typeface="Calibri"/>
                <a:cs typeface="Calibri"/>
              </a:rPr>
              <a:t>doğru </a:t>
            </a:r>
            <a:r>
              <a:rPr sz="2000" spc="-10">
                <a:latin typeface="Calibri"/>
                <a:cs typeface="Calibri"/>
              </a:rPr>
              <a:t>yükselirken veri  </a:t>
            </a:r>
            <a:r>
              <a:rPr sz="2000" spc="-5">
                <a:latin typeface="Calibri"/>
                <a:cs typeface="Calibri"/>
              </a:rPr>
              <a:t>yapılarındaki ağaçlar </a:t>
            </a:r>
            <a:r>
              <a:rPr sz="2000" spc="-20">
                <a:latin typeface="Calibri"/>
                <a:cs typeface="Calibri"/>
              </a:rPr>
              <a:t>kökü </a:t>
            </a:r>
            <a:r>
              <a:rPr sz="2000" spc="-10">
                <a:latin typeface="Calibri"/>
                <a:cs typeface="Calibri"/>
              </a:rPr>
              <a:t>yukarıda yaprakları </a:t>
            </a:r>
            <a:r>
              <a:rPr sz="2000">
                <a:latin typeface="Calibri"/>
                <a:cs typeface="Calibri"/>
              </a:rPr>
              <a:t>aşağıda </a:t>
            </a:r>
            <a:r>
              <a:rPr sz="2000" spc="-5">
                <a:latin typeface="Calibri"/>
                <a:cs typeface="Calibri"/>
              </a:rPr>
              <a:t>olacak  şekilde</a:t>
            </a:r>
            <a:r>
              <a:rPr sz="2000" spc="10">
                <a:latin typeface="Calibri"/>
                <a:cs typeface="Calibri"/>
              </a:rPr>
              <a:t> </a:t>
            </a:r>
            <a:r>
              <a:rPr sz="2000" spc="-25">
                <a:latin typeface="Calibri"/>
                <a:cs typeface="Calibri"/>
              </a:rPr>
              <a:t>çizilirler.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29353" y="29794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7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Ağaç </a:t>
            </a:r>
            <a:r>
              <a:rPr spc="-50"/>
              <a:t>Veri </a:t>
            </a:r>
            <a:r>
              <a:rPr spc="-5"/>
              <a:t>Modeli </a:t>
            </a:r>
            <a:r>
              <a:rPr spc="-65"/>
              <a:t>Temel</a:t>
            </a:r>
            <a:r>
              <a:rPr spc="80"/>
              <a:t> </a:t>
            </a:r>
            <a:r>
              <a:rPr spc="-20"/>
              <a:t>Kavramları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190650" y="5523077"/>
            <a:ext cx="344677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b="1">
                <a:solidFill>
                  <a:srgbClr val="3D3C2C"/>
                </a:solidFill>
                <a:latin typeface="Calibri"/>
                <a:cs typeface="Calibri"/>
              </a:rPr>
              <a:t>Şekil : </a:t>
            </a:r>
            <a:r>
              <a:rPr sz="2400" spc="-10">
                <a:solidFill>
                  <a:srgbClr val="3D3C2C"/>
                </a:solidFill>
                <a:latin typeface="Calibri"/>
                <a:cs typeface="Calibri"/>
              </a:rPr>
              <a:t>Ağaçlarda</a:t>
            </a:r>
            <a:r>
              <a:rPr sz="2400" spc="-5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sz="2400" spc="-10">
                <a:solidFill>
                  <a:srgbClr val="3D3C2C"/>
                </a:solidFill>
                <a:latin typeface="Calibri"/>
                <a:cs typeface="Calibri"/>
              </a:rPr>
              <a:t>düzeyler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086100" y="2048255"/>
            <a:ext cx="447040" cy="407034"/>
          </a:xfrm>
          <a:custGeom>
            <a:avLst/>
            <a:gdLst/>
            <a:ahLst/>
            <a:cxnLst/>
            <a:rect l="l" t="t" r="r" b="b"/>
            <a:pathLst>
              <a:path w="447039" h="407035">
                <a:moveTo>
                  <a:pt x="223265" y="0"/>
                </a:moveTo>
                <a:lnTo>
                  <a:pt x="172069" y="5371"/>
                </a:lnTo>
                <a:lnTo>
                  <a:pt x="125074" y="20673"/>
                </a:lnTo>
                <a:lnTo>
                  <a:pt x="83620" y="44686"/>
                </a:lnTo>
                <a:lnTo>
                  <a:pt x="49045" y="76191"/>
                </a:lnTo>
                <a:lnTo>
                  <a:pt x="22691" y="113966"/>
                </a:lnTo>
                <a:lnTo>
                  <a:pt x="5896" y="156794"/>
                </a:lnTo>
                <a:lnTo>
                  <a:pt x="0" y="203454"/>
                </a:lnTo>
                <a:lnTo>
                  <a:pt x="5896" y="250113"/>
                </a:lnTo>
                <a:lnTo>
                  <a:pt x="22691" y="292941"/>
                </a:lnTo>
                <a:lnTo>
                  <a:pt x="49045" y="330716"/>
                </a:lnTo>
                <a:lnTo>
                  <a:pt x="83620" y="362221"/>
                </a:lnTo>
                <a:lnTo>
                  <a:pt x="125074" y="386234"/>
                </a:lnTo>
                <a:lnTo>
                  <a:pt x="172069" y="401536"/>
                </a:lnTo>
                <a:lnTo>
                  <a:pt x="223265" y="406908"/>
                </a:lnTo>
                <a:lnTo>
                  <a:pt x="274462" y="401536"/>
                </a:lnTo>
                <a:lnTo>
                  <a:pt x="321457" y="386234"/>
                </a:lnTo>
                <a:lnTo>
                  <a:pt x="362911" y="362221"/>
                </a:lnTo>
                <a:lnTo>
                  <a:pt x="397486" y="330716"/>
                </a:lnTo>
                <a:lnTo>
                  <a:pt x="423840" y="292941"/>
                </a:lnTo>
                <a:lnTo>
                  <a:pt x="440635" y="250113"/>
                </a:lnTo>
                <a:lnTo>
                  <a:pt x="446532" y="203454"/>
                </a:lnTo>
                <a:lnTo>
                  <a:pt x="440635" y="156794"/>
                </a:lnTo>
                <a:lnTo>
                  <a:pt x="423840" y="113966"/>
                </a:lnTo>
                <a:lnTo>
                  <a:pt x="397486" y="76191"/>
                </a:lnTo>
                <a:lnTo>
                  <a:pt x="362911" y="44686"/>
                </a:lnTo>
                <a:lnTo>
                  <a:pt x="321457" y="20673"/>
                </a:lnTo>
                <a:lnTo>
                  <a:pt x="274462" y="5371"/>
                </a:lnTo>
                <a:lnTo>
                  <a:pt x="223265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086100" y="2048255"/>
            <a:ext cx="447040" cy="407034"/>
          </a:xfrm>
          <a:custGeom>
            <a:avLst/>
            <a:gdLst/>
            <a:ahLst/>
            <a:cxnLst/>
            <a:rect l="l" t="t" r="r" b="b"/>
            <a:pathLst>
              <a:path w="447039" h="407035">
                <a:moveTo>
                  <a:pt x="0" y="203454"/>
                </a:moveTo>
                <a:lnTo>
                  <a:pt x="5896" y="156794"/>
                </a:lnTo>
                <a:lnTo>
                  <a:pt x="22691" y="113966"/>
                </a:lnTo>
                <a:lnTo>
                  <a:pt x="49045" y="76191"/>
                </a:lnTo>
                <a:lnTo>
                  <a:pt x="83620" y="44686"/>
                </a:lnTo>
                <a:lnTo>
                  <a:pt x="125074" y="20673"/>
                </a:lnTo>
                <a:lnTo>
                  <a:pt x="172069" y="5371"/>
                </a:lnTo>
                <a:lnTo>
                  <a:pt x="223265" y="0"/>
                </a:lnTo>
                <a:lnTo>
                  <a:pt x="274462" y="5371"/>
                </a:lnTo>
                <a:lnTo>
                  <a:pt x="321457" y="20673"/>
                </a:lnTo>
                <a:lnTo>
                  <a:pt x="362911" y="44686"/>
                </a:lnTo>
                <a:lnTo>
                  <a:pt x="397486" y="76191"/>
                </a:lnTo>
                <a:lnTo>
                  <a:pt x="423840" y="113966"/>
                </a:lnTo>
                <a:lnTo>
                  <a:pt x="440635" y="156794"/>
                </a:lnTo>
                <a:lnTo>
                  <a:pt x="446532" y="203454"/>
                </a:lnTo>
                <a:lnTo>
                  <a:pt x="440635" y="250113"/>
                </a:lnTo>
                <a:lnTo>
                  <a:pt x="423840" y="292941"/>
                </a:lnTo>
                <a:lnTo>
                  <a:pt x="397486" y="330716"/>
                </a:lnTo>
                <a:lnTo>
                  <a:pt x="362911" y="362221"/>
                </a:lnTo>
                <a:lnTo>
                  <a:pt x="321457" y="386234"/>
                </a:lnTo>
                <a:lnTo>
                  <a:pt x="274462" y="401536"/>
                </a:lnTo>
                <a:lnTo>
                  <a:pt x="223265" y="406908"/>
                </a:lnTo>
                <a:lnTo>
                  <a:pt x="172069" y="401536"/>
                </a:lnTo>
                <a:lnTo>
                  <a:pt x="125074" y="386234"/>
                </a:lnTo>
                <a:lnTo>
                  <a:pt x="83620" y="362221"/>
                </a:lnTo>
                <a:lnTo>
                  <a:pt x="49045" y="330716"/>
                </a:lnTo>
                <a:lnTo>
                  <a:pt x="22691" y="292941"/>
                </a:lnTo>
                <a:lnTo>
                  <a:pt x="5896" y="250113"/>
                </a:lnTo>
                <a:lnTo>
                  <a:pt x="0" y="20345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220973" y="2096515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Arial"/>
                <a:cs typeface="Arial"/>
              </a:rPr>
              <a:t>A</a:t>
            </a:r>
          </a:p>
        </p:txBody>
      </p:sp>
      <p:sp>
        <p:nvSpPr>
          <p:cNvPr id="29" name="object 29"/>
          <p:cNvSpPr/>
          <p:nvPr/>
        </p:nvSpPr>
        <p:spPr>
          <a:xfrm>
            <a:off x="2113788" y="2926079"/>
            <a:ext cx="445134" cy="408940"/>
          </a:xfrm>
          <a:custGeom>
            <a:avLst/>
            <a:gdLst/>
            <a:ahLst/>
            <a:cxnLst/>
            <a:rect l="l" t="t" r="r" b="b"/>
            <a:pathLst>
              <a:path w="445135" h="408939">
                <a:moveTo>
                  <a:pt x="222504" y="0"/>
                </a:moveTo>
                <a:lnTo>
                  <a:pt x="171469" y="5393"/>
                </a:lnTo>
                <a:lnTo>
                  <a:pt x="124630" y="20758"/>
                </a:lnTo>
                <a:lnTo>
                  <a:pt x="83317" y="44866"/>
                </a:lnTo>
                <a:lnTo>
                  <a:pt x="48865" y="76493"/>
                </a:lnTo>
                <a:lnTo>
                  <a:pt x="22606" y="114411"/>
                </a:lnTo>
                <a:lnTo>
                  <a:pt x="5873" y="157394"/>
                </a:lnTo>
                <a:lnTo>
                  <a:pt x="0" y="204216"/>
                </a:lnTo>
                <a:lnTo>
                  <a:pt x="5873" y="251037"/>
                </a:lnTo>
                <a:lnTo>
                  <a:pt x="22606" y="294020"/>
                </a:lnTo>
                <a:lnTo>
                  <a:pt x="48865" y="331938"/>
                </a:lnTo>
                <a:lnTo>
                  <a:pt x="83317" y="363565"/>
                </a:lnTo>
                <a:lnTo>
                  <a:pt x="124630" y="387673"/>
                </a:lnTo>
                <a:lnTo>
                  <a:pt x="171469" y="403038"/>
                </a:lnTo>
                <a:lnTo>
                  <a:pt x="222504" y="408432"/>
                </a:lnTo>
                <a:lnTo>
                  <a:pt x="273538" y="403038"/>
                </a:lnTo>
                <a:lnTo>
                  <a:pt x="320377" y="387673"/>
                </a:lnTo>
                <a:lnTo>
                  <a:pt x="361690" y="363565"/>
                </a:lnTo>
                <a:lnTo>
                  <a:pt x="396142" y="331938"/>
                </a:lnTo>
                <a:lnTo>
                  <a:pt x="422401" y="294020"/>
                </a:lnTo>
                <a:lnTo>
                  <a:pt x="439134" y="251037"/>
                </a:lnTo>
                <a:lnTo>
                  <a:pt x="445007" y="204216"/>
                </a:lnTo>
                <a:lnTo>
                  <a:pt x="439134" y="157394"/>
                </a:lnTo>
                <a:lnTo>
                  <a:pt x="422401" y="114411"/>
                </a:lnTo>
                <a:lnTo>
                  <a:pt x="396142" y="76493"/>
                </a:lnTo>
                <a:lnTo>
                  <a:pt x="361690" y="44866"/>
                </a:lnTo>
                <a:lnTo>
                  <a:pt x="320377" y="20758"/>
                </a:lnTo>
                <a:lnTo>
                  <a:pt x="273538" y="5393"/>
                </a:lnTo>
                <a:lnTo>
                  <a:pt x="222504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113788" y="2926079"/>
            <a:ext cx="445134" cy="408940"/>
          </a:xfrm>
          <a:custGeom>
            <a:avLst/>
            <a:gdLst/>
            <a:ahLst/>
            <a:cxnLst/>
            <a:rect l="l" t="t" r="r" b="b"/>
            <a:pathLst>
              <a:path w="445135" h="408939">
                <a:moveTo>
                  <a:pt x="0" y="204216"/>
                </a:moveTo>
                <a:lnTo>
                  <a:pt x="5873" y="157394"/>
                </a:lnTo>
                <a:lnTo>
                  <a:pt x="22606" y="114411"/>
                </a:lnTo>
                <a:lnTo>
                  <a:pt x="48865" y="76493"/>
                </a:lnTo>
                <a:lnTo>
                  <a:pt x="83317" y="44866"/>
                </a:lnTo>
                <a:lnTo>
                  <a:pt x="124630" y="20758"/>
                </a:lnTo>
                <a:lnTo>
                  <a:pt x="171469" y="5393"/>
                </a:lnTo>
                <a:lnTo>
                  <a:pt x="222504" y="0"/>
                </a:lnTo>
                <a:lnTo>
                  <a:pt x="273538" y="5393"/>
                </a:lnTo>
                <a:lnTo>
                  <a:pt x="320377" y="20758"/>
                </a:lnTo>
                <a:lnTo>
                  <a:pt x="361690" y="44866"/>
                </a:lnTo>
                <a:lnTo>
                  <a:pt x="396142" y="76493"/>
                </a:lnTo>
                <a:lnTo>
                  <a:pt x="422401" y="114411"/>
                </a:lnTo>
                <a:lnTo>
                  <a:pt x="439134" y="157394"/>
                </a:lnTo>
                <a:lnTo>
                  <a:pt x="445007" y="204216"/>
                </a:lnTo>
                <a:lnTo>
                  <a:pt x="439134" y="251037"/>
                </a:lnTo>
                <a:lnTo>
                  <a:pt x="422401" y="294020"/>
                </a:lnTo>
                <a:lnTo>
                  <a:pt x="396142" y="331938"/>
                </a:lnTo>
                <a:lnTo>
                  <a:pt x="361690" y="363565"/>
                </a:lnTo>
                <a:lnTo>
                  <a:pt x="320377" y="387673"/>
                </a:lnTo>
                <a:lnTo>
                  <a:pt x="273538" y="403038"/>
                </a:lnTo>
                <a:lnTo>
                  <a:pt x="222504" y="408432"/>
                </a:lnTo>
                <a:lnTo>
                  <a:pt x="171469" y="403038"/>
                </a:lnTo>
                <a:lnTo>
                  <a:pt x="124630" y="387673"/>
                </a:lnTo>
                <a:lnTo>
                  <a:pt x="83317" y="363565"/>
                </a:lnTo>
                <a:lnTo>
                  <a:pt x="48865" y="331938"/>
                </a:lnTo>
                <a:lnTo>
                  <a:pt x="22606" y="294020"/>
                </a:lnTo>
                <a:lnTo>
                  <a:pt x="5873" y="251037"/>
                </a:lnTo>
                <a:lnTo>
                  <a:pt x="0" y="204216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2247392" y="2974340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Arial"/>
                <a:cs typeface="Arial"/>
              </a:rPr>
              <a:t>B</a:t>
            </a:r>
          </a:p>
        </p:txBody>
      </p:sp>
      <p:sp>
        <p:nvSpPr>
          <p:cNvPr id="32" name="object 32"/>
          <p:cNvSpPr/>
          <p:nvPr/>
        </p:nvSpPr>
        <p:spPr>
          <a:xfrm>
            <a:off x="3822191" y="2929127"/>
            <a:ext cx="445134" cy="408940"/>
          </a:xfrm>
          <a:custGeom>
            <a:avLst/>
            <a:gdLst/>
            <a:ahLst/>
            <a:cxnLst/>
            <a:rect l="l" t="t" r="r" b="b"/>
            <a:pathLst>
              <a:path w="445135" h="408939">
                <a:moveTo>
                  <a:pt x="222504" y="0"/>
                </a:moveTo>
                <a:lnTo>
                  <a:pt x="171469" y="5393"/>
                </a:lnTo>
                <a:lnTo>
                  <a:pt x="124630" y="20758"/>
                </a:lnTo>
                <a:lnTo>
                  <a:pt x="83317" y="44866"/>
                </a:lnTo>
                <a:lnTo>
                  <a:pt x="48865" y="76493"/>
                </a:lnTo>
                <a:lnTo>
                  <a:pt x="22606" y="114411"/>
                </a:lnTo>
                <a:lnTo>
                  <a:pt x="5873" y="157394"/>
                </a:lnTo>
                <a:lnTo>
                  <a:pt x="0" y="204216"/>
                </a:lnTo>
                <a:lnTo>
                  <a:pt x="5873" y="251037"/>
                </a:lnTo>
                <a:lnTo>
                  <a:pt x="22606" y="294020"/>
                </a:lnTo>
                <a:lnTo>
                  <a:pt x="48865" y="331938"/>
                </a:lnTo>
                <a:lnTo>
                  <a:pt x="83317" y="363565"/>
                </a:lnTo>
                <a:lnTo>
                  <a:pt x="124630" y="387673"/>
                </a:lnTo>
                <a:lnTo>
                  <a:pt x="171469" y="403038"/>
                </a:lnTo>
                <a:lnTo>
                  <a:pt x="222504" y="408432"/>
                </a:lnTo>
                <a:lnTo>
                  <a:pt x="273538" y="403038"/>
                </a:lnTo>
                <a:lnTo>
                  <a:pt x="320377" y="387673"/>
                </a:lnTo>
                <a:lnTo>
                  <a:pt x="361690" y="363565"/>
                </a:lnTo>
                <a:lnTo>
                  <a:pt x="396142" y="331938"/>
                </a:lnTo>
                <a:lnTo>
                  <a:pt x="422401" y="294020"/>
                </a:lnTo>
                <a:lnTo>
                  <a:pt x="439134" y="251037"/>
                </a:lnTo>
                <a:lnTo>
                  <a:pt x="445008" y="204216"/>
                </a:lnTo>
                <a:lnTo>
                  <a:pt x="439134" y="157394"/>
                </a:lnTo>
                <a:lnTo>
                  <a:pt x="422401" y="114411"/>
                </a:lnTo>
                <a:lnTo>
                  <a:pt x="396142" y="76493"/>
                </a:lnTo>
                <a:lnTo>
                  <a:pt x="361690" y="44866"/>
                </a:lnTo>
                <a:lnTo>
                  <a:pt x="320377" y="20758"/>
                </a:lnTo>
                <a:lnTo>
                  <a:pt x="273538" y="5393"/>
                </a:lnTo>
                <a:lnTo>
                  <a:pt x="222504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822191" y="2929127"/>
            <a:ext cx="445134" cy="408940"/>
          </a:xfrm>
          <a:custGeom>
            <a:avLst/>
            <a:gdLst/>
            <a:ahLst/>
            <a:cxnLst/>
            <a:rect l="l" t="t" r="r" b="b"/>
            <a:pathLst>
              <a:path w="445135" h="408939">
                <a:moveTo>
                  <a:pt x="0" y="204216"/>
                </a:moveTo>
                <a:lnTo>
                  <a:pt x="5873" y="157394"/>
                </a:lnTo>
                <a:lnTo>
                  <a:pt x="22606" y="114411"/>
                </a:lnTo>
                <a:lnTo>
                  <a:pt x="48865" y="76493"/>
                </a:lnTo>
                <a:lnTo>
                  <a:pt x="83317" y="44866"/>
                </a:lnTo>
                <a:lnTo>
                  <a:pt x="124630" y="20758"/>
                </a:lnTo>
                <a:lnTo>
                  <a:pt x="171469" y="5393"/>
                </a:lnTo>
                <a:lnTo>
                  <a:pt x="222504" y="0"/>
                </a:lnTo>
                <a:lnTo>
                  <a:pt x="273538" y="5393"/>
                </a:lnTo>
                <a:lnTo>
                  <a:pt x="320377" y="20758"/>
                </a:lnTo>
                <a:lnTo>
                  <a:pt x="361690" y="44866"/>
                </a:lnTo>
                <a:lnTo>
                  <a:pt x="396142" y="76493"/>
                </a:lnTo>
                <a:lnTo>
                  <a:pt x="422401" y="114411"/>
                </a:lnTo>
                <a:lnTo>
                  <a:pt x="439134" y="157394"/>
                </a:lnTo>
                <a:lnTo>
                  <a:pt x="445008" y="204216"/>
                </a:lnTo>
                <a:lnTo>
                  <a:pt x="439134" y="251037"/>
                </a:lnTo>
                <a:lnTo>
                  <a:pt x="422401" y="294020"/>
                </a:lnTo>
                <a:lnTo>
                  <a:pt x="396142" y="331938"/>
                </a:lnTo>
                <a:lnTo>
                  <a:pt x="361690" y="363565"/>
                </a:lnTo>
                <a:lnTo>
                  <a:pt x="320377" y="387673"/>
                </a:lnTo>
                <a:lnTo>
                  <a:pt x="273538" y="403038"/>
                </a:lnTo>
                <a:lnTo>
                  <a:pt x="222504" y="408432"/>
                </a:lnTo>
                <a:lnTo>
                  <a:pt x="171469" y="403038"/>
                </a:lnTo>
                <a:lnTo>
                  <a:pt x="124630" y="387673"/>
                </a:lnTo>
                <a:lnTo>
                  <a:pt x="83317" y="363565"/>
                </a:lnTo>
                <a:lnTo>
                  <a:pt x="48865" y="331938"/>
                </a:lnTo>
                <a:lnTo>
                  <a:pt x="22606" y="294020"/>
                </a:lnTo>
                <a:lnTo>
                  <a:pt x="5873" y="251037"/>
                </a:lnTo>
                <a:lnTo>
                  <a:pt x="0" y="20421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3949953" y="2977641"/>
            <a:ext cx="190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latin typeface="Arial"/>
                <a:cs typeface="Arial"/>
              </a:rPr>
              <a:t>C</a:t>
            </a:r>
            <a:endParaRPr sz="18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775204" y="3767328"/>
            <a:ext cx="447040" cy="408940"/>
          </a:xfrm>
          <a:custGeom>
            <a:avLst/>
            <a:gdLst/>
            <a:ahLst/>
            <a:cxnLst/>
            <a:rect l="l" t="t" r="r" b="b"/>
            <a:pathLst>
              <a:path w="447039" h="408939">
                <a:moveTo>
                  <a:pt x="223265" y="0"/>
                </a:moveTo>
                <a:lnTo>
                  <a:pt x="172069" y="5393"/>
                </a:lnTo>
                <a:lnTo>
                  <a:pt x="125074" y="20758"/>
                </a:lnTo>
                <a:lnTo>
                  <a:pt x="83620" y="44866"/>
                </a:lnTo>
                <a:lnTo>
                  <a:pt x="49045" y="76493"/>
                </a:lnTo>
                <a:lnTo>
                  <a:pt x="22691" y="114411"/>
                </a:lnTo>
                <a:lnTo>
                  <a:pt x="5896" y="157394"/>
                </a:lnTo>
                <a:lnTo>
                  <a:pt x="0" y="204216"/>
                </a:lnTo>
                <a:lnTo>
                  <a:pt x="5896" y="251037"/>
                </a:lnTo>
                <a:lnTo>
                  <a:pt x="22691" y="294020"/>
                </a:lnTo>
                <a:lnTo>
                  <a:pt x="49045" y="331938"/>
                </a:lnTo>
                <a:lnTo>
                  <a:pt x="83620" y="363565"/>
                </a:lnTo>
                <a:lnTo>
                  <a:pt x="125074" y="387673"/>
                </a:lnTo>
                <a:lnTo>
                  <a:pt x="172069" y="403038"/>
                </a:lnTo>
                <a:lnTo>
                  <a:pt x="223265" y="408432"/>
                </a:lnTo>
                <a:lnTo>
                  <a:pt x="274462" y="403038"/>
                </a:lnTo>
                <a:lnTo>
                  <a:pt x="321457" y="387673"/>
                </a:lnTo>
                <a:lnTo>
                  <a:pt x="362911" y="363565"/>
                </a:lnTo>
                <a:lnTo>
                  <a:pt x="397486" y="331938"/>
                </a:lnTo>
                <a:lnTo>
                  <a:pt x="423840" y="294020"/>
                </a:lnTo>
                <a:lnTo>
                  <a:pt x="440635" y="251037"/>
                </a:lnTo>
                <a:lnTo>
                  <a:pt x="446531" y="204216"/>
                </a:lnTo>
                <a:lnTo>
                  <a:pt x="440635" y="157394"/>
                </a:lnTo>
                <a:lnTo>
                  <a:pt x="423840" y="114411"/>
                </a:lnTo>
                <a:lnTo>
                  <a:pt x="397486" y="76493"/>
                </a:lnTo>
                <a:lnTo>
                  <a:pt x="362911" y="44866"/>
                </a:lnTo>
                <a:lnTo>
                  <a:pt x="321457" y="20758"/>
                </a:lnTo>
                <a:lnTo>
                  <a:pt x="274462" y="5393"/>
                </a:lnTo>
                <a:lnTo>
                  <a:pt x="223265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775204" y="3767328"/>
            <a:ext cx="447040" cy="408940"/>
          </a:xfrm>
          <a:custGeom>
            <a:avLst/>
            <a:gdLst/>
            <a:ahLst/>
            <a:cxnLst/>
            <a:rect l="l" t="t" r="r" b="b"/>
            <a:pathLst>
              <a:path w="447039" h="408939">
                <a:moveTo>
                  <a:pt x="0" y="204216"/>
                </a:moveTo>
                <a:lnTo>
                  <a:pt x="5896" y="157394"/>
                </a:lnTo>
                <a:lnTo>
                  <a:pt x="22691" y="114411"/>
                </a:lnTo>
                <a:lnTo>
                  <a:pt x="49045" y="76493"/>
                </a:lnTo>
                <a:lnTo>
                  <a:pt x="83620" y="44866"/>
                </a:lnTo>
                <a:lnTo>
                  <a:pt x="125074" y="20758"/>
                </a:lnTo>
                <a:lnTo>
                  <a:pt x="172069" y="5393"/>
                </a:lnTo>
                <a:lnTo>
                  <a:pt x="223265" y="0"/>
                </a:lnTo>
                <a:lnTo>
                  <a:pt x="274462" y="5393"/>
                </a:lnTo>
                <a:lnTo>
                  <a:pt x="321457" y="20758"/>
                </a:lnTo>
                <a:lnTo>
                  <a:pt x="362911" y="44866"/>
                </a:lnTo>
                <a:lnTo>
                  <a:pt x="397486" y="76493"/>
                </a:lnTo>
                <a:lnTo>
                  <a:pt x="423840" y="114411"/>
                </a:lnTo>
                <a:lnTo>
                  <a:pt x="440635" y="157394"/>
                </a:lnTo>
                <a:lnTo>
                  <a:pt x="446531" y="204216"/>
                </a:lnTo>
                <a:lnTo>
                  <a:pt x="440635" y="251037"/>
                </a:lnTo>
                <a:lnTo>
                  <a:pt x="423840" y="294020"/>
                </a:lnTo>
                <a:lnTo>
                  <a:pt x="397486" y="331938"/>
                </a:lnTo>
                <a:lnTo>
                  <a:pt x="362911" y="363565"/>
                </a:lnTo>
                <a:lnTo>
                  <a:pt x="321457" y="387673"/>
                </a:lnTo>
                <a:lnTo>
                  <a:pt x="274462" y="403038"/>
                </a:lnTo>
                <a:lnTo>
                  <a:pt x="223265" y="408432"/>
                </a:lnTo>
                <a:lnTo>
                  <a:pt x="172069" y="403038"/>
                </a:lnTo>
                <a:lnTo>
                  <a:pt x="125074" y="387673"/>
                </a:lnTo>
                <a:lnTo>
                  <a:pt x="83620" y="363565"/>
                </a:lnTo>
                <a:lnTo>
                  <a:pt x="49045" y="331938"/>
                </a:lnTo>
                <a:lnTo>
                  <a:pt x="22691" y="294020"/>
                </a:lnTo>
                <a:lnTo>
                  <a:pt x="5896" y="251037"/>
                </a:lnTo>
                <a:lnTo>
                  <a:pt x="0" y="20421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713988" y="3767328"/>
            <a:ext cx="447040" cy="408940"/>
          </a:xfrm>
          <a:custGeom>
            <a:avLst/>
            <a:gdLst/>
            <a:ahLst/>
            <a:cxnLst/>
            <a:rect l="l" t="t" r="r" b="b"/>
            <a:pathLst>
              <a:path w="447039" h="408939">
                <a:moveTo>
                  <a:pt x="223265" y="0"/>
                </a:moveTo>
                <a:lnTo>
                  <a:pt x="172069" y="5393"/>
                </a:lnTo>
                <a:lnTo>
                  <a:pt x="125074" y="20758"/>
                </a:lnTo>
                <a:lnTo>
                  <a:pt x="83620" y="44866"/>
                </a:lnTo>
                <a:lnTo>
                  <a:pt x="49045" y="76493"/>
                </a:lnTo>
                <a:lnTo>
                  <a:pt x="22691" y="114411"/>
                </a:lnTo>
                <a:lnTo>
                  <a:pt x="5896" y="157394"/>
                </a:lnTo>
                <a:lnTo>
                  <a:pt x="0" y="204216"/>
                </a:lnTo>
                <a:lnTo>
                  <a:pt x="5896" y="251037"/>
                </a:lnTo>
                <a:lnTo>
                  <a:pt x="22691" y="294020"/>
                </a:lnTo>
                <a:lnTo>
                  <a:pt x="49045" y="331938"/>
                </a:lnTo>
                <a:lnTo>
                  <a:pt x="83620" y="363565"/>
                </a:lnTo>
                <a:lnTo>
                  <a:pt x="125074" y="387673"/>
                </a:lnTo>
                <a:lnTo>
                  <a:pt x="172069" y="403038"/>
                </a:lnTo>
                <a:lnTo>
                  <a:pt x="223265" y="408432"/>
                </a:lnTo>
                <a:lnTo>
                  <a:pt x="274462" y="403038"/>
                </a:lnTo>
                <a:lnTo>
                  <a:pt x="321457" y="387673"/>
                </a:lnTo>
                <a:lnTo>
                  <a:pt x="362911" y="363565"/>
                </a:lnTo>
                <a:lnTo>
                  <a:pt x="397486" y="331938"/>
                </a:lnTo>
                <a:lnTo>
                  <a:pt x="423840" y="294020"/>
                </a:lnTo>
                <a:lnTo>
                  <a:pt x="440635" y="251037"/>
                </a:lnTo>
                <a:lnTo>
                  <a:pt x="446532" y="204216"/>
                </a:lnTo>
                <a:lnTo>
                  <a:pt x="440635" y="157394"/>
                </a:lnTo>
                <a:lnTo>
                  <a:pt x="423840" y="114411"/>
                </a:lnTo>
                <a:lnTo>
                  <a:pt x="397486" y="76493"/>
                </a:lnTo>
                <a:lnTo>
                  <a:pt x="362911" y="44866"/>
                </a:lnTo>
                <a:lnTo>
                  <a:pt x="321457" y="20758"/>
                </a:lnTo>
                <a:lnTo>
                  <a:pt x="274462" y="5393"/>
                </a:lnTo>
                <a:lnTo>
                  <a:pt x="223265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713988" y="3767328"/>
            <a:ext cx="447040" cy="408940"/>
          </a:xfrm>
          <a:custGeom>
            <a:avLst/>
            <a:gdLst/>
            <a:ahLst/>
            <a:cxnLst/>
            <a:rect l="l" t="t" r="r" b="b"/>
            <a:pathLst>
              <a:path w="447039" h="408939">
                <a:moveTo>
                  <a:pt x="0" y="204216"/>
                </a:moveTo>
                <a:lnTo>
                  <a:pt x="5896" y="157394"/>
                </a:lnTo>
                <a:lnTo>
                  <a:pt x="22691" y="114411"/>
                </a:lnTo>
                <a:lnTo>
                  <a:pt x="49045" y="76493"/>
                </a:lnTo>
                <a:lnTo>
                  <a:pt x="83620" y="44866"/>
                </a:lnTo>
                <a:lnTo>
                  <a:pt x="125074" y="20758"/>
                </a:lnTo>
                <a:lnTo>
                  <a:pt x="172069" y="5393"/>
                </a:lnTo>
                <a:lnTo>
                  <a:pt x="223265" y="0"/>
                </a:lnTo>
                <a:lnTo>
                  <a:pt x="274462" y="5393"/>
                </a:lnTo>
                <a:lnTo>
                  <a:pt x="321457" y="20758"/>
                </a:lnTo>
                <a:lnTo>
                  <a:pt x="362911" y="44866"/>
                </a:lnTo>
                <a:lnTo>
                  <a:pt x="397486" y="76493"/>
                </a:lnTo>
                <a:lnTo>
                  <a:pt x="423840" y="114411"/>
                </a:lnTo>
                <a:lnTo>
                  <a:pt x="440635" y="157394"/>
                </a:lnTo>
                <a:lnTo>
                  <a:pt x="446532" y="204216"/>
                </a:lnTo>
                <a:lnTo>
                  <a:pt x="440635" y="251037"/>
                </a:lnTo>
                <a:lnTo>
                  <a:pt x="423840" y="294020"/>
                </a:lnTo>
                <a:lnTo>
                  <a:pt x="397486" y="331938"/>
                </a:lnTo>
                <a:lnTo>
                  <a:pt x="362911" y="363565"/>
                </a:lnTo>
                <a:lnTo>
                  <a:pt x="321457" y="387673"/>
                </a:lnTo>
                <a:lnTo>
                  <a:pt x="274462" y="403038"/>
                </a:lnTo>
                <a:lnTo>
                  <a:pt x="223265" y="408432"/>
                </a:lnTo>
                <a:lnTo>
                  <a:pt x="172069" y="403038"/>
                </a:lnTo>
                <a:lnTo>
                  <a:pt x="125074" y="387673"/>
                </a:lnTo>
                <a:lnTo>
                  <a:pt x="83620" y="363565"/>
                </a:lnTo>
                <a:lnTo>
                  <a:pt x="49045" y="331938"/>
                </a:lnTo>
                <a:lnTo>
                  <a:pt x="22691" y="294020"/>
                </a:lnTo>
                <a:lnTo>
                  <a:pt x="5896" y="251037"/>
                </a:lnTo>
                <a:lnTo>
                  <a:pt x="0" y="20421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567428" y="3863340"/>
            <a:ext cx="447040" cy="408940"/>
          </a:xfrm>
          <a:custGeom>
            <a:avLst/>
            <a:gdLst/>
            <a:ahLst/>
            <a:cxnLst/>
            <a:rect l="l" t="t" r="r" b="b"/>
            <a:pathLst>
              <a:path w="447039" h="408939">
                <a:moveTo>
                  <a:pt x="223266" y="0"/>
                </a:moveTo>
                <a:lnTo>
                  <a:pt x="172069" y="5393"/>
                </a:lnTo>
                <a:lnTo>
                  <a:pt x="125074" y="20758"/>
                </a:lnTo>
                <a:lnTo>
                  <a:pt x="83620" y="44866"/>
                </a:lnTo>
                <a:lnTo>
                  <a:pt x="49045" y="76493"/>
                </a:lnTo>
                <a:lnTo>
                  <a:pt x="22691" y="114411"/>
                </a:lnTo>
                <a:lnTo>
                  <a:pt x="5896" y="157394"/>
                </a:lnTo>
                <a:lnTo>
                  <a:pt x="0" y="204216"/>
                </a:lnTo>
                <a:lnTo>
                  <a:pt x="5896" y="251037"/>
                </a:lnTo>
                <a:lnTo>
                  <a:pt x="22691" y="294020"/>
                </a:lnTo>
                <a:lnTo>
                  <a:pt x="49045" y="331938"/>
                </a:lnTo>
                <a:lnTo>
                  <a:pt x="83620" y="363565"/>
                </a:lnTo>
                <a:lnTo>
                  <a:pt x="125074" y="387673"/>
                </a:lnTo>
                <a:lnTo>
                  <a:pt x="172069" y="403038"/>
                </a:lnTo>
                <a:lnTo>
                  <a:pt x="223266" y="408432"/>
                </a:lnTo>
                <a:lnTo>
                  <a:pt x="274462" y="403038"/>
                </a:lnTo>
                <a:lnTo>
                  <a:pt x="321457" y="387673"/>
                </a:lnTo>
                <a:lnTo>
                  <a:pt x="362911" y="363565"/>
                </a:lnTo>
                <a:lnTo>
                  <a:pt x="397486" y="331938"/>
                </a:lnTo>
                <a:lnTo>
                  <a:pt x="423840" y="294020"/>
                </a:lnTo>
                <a:lnTo>
                  <a:pt x="440635" y="251037"/>
                </a:lnTo>
                <a:lnTo>
                  <a:pt x="446532" y="204216"/>
                </a:lnTo>
                <a:lnTo>
                  <a:pt x="440635" y="157394"/>
                </a:lnTo>
                <a:lnTo>
                  <a:pt x="423840" y="114411"/>
                </a:lnTo>
                <a:lnTo>
                  <a:pt x="397486" y="76493"/>
                </a:lnTo>
                <a:lnTo>
                  <a:pt x="362911" y="44866"/>
                </a:lnTo>
                <a:lnTo>
                  <a:pt x="321457" y="20758"/>
                </a:lnTo>
                <a:lnTo>
                  <a:pt x="274462" y="5393"/>
                </a:lnTo>
                <a:lnTo>
                  <a:pt x="223266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567428" y="3863340"/>
            <a:ext cx="447040" cy="408940"/>
          </a:xfrm>
          <a:custGeom>
            <a:avLst/>
            <a:gdLst/>
            <a:ahLst/>
            <a:cxnLst/>
            <a:rect l="l" t="t" r="r" b="b"/>
            <a:pathLst>
              <a:path w="447039" h="408939">
                <a:moveTo>
                  <a:pt x="0" y="204216"/>
                </a:moveTo>
                <a:lnTo>
                  <a:pt x="5896" y="157394"/>
                </a:lnTo>
                <a:lnTo>
                  <a:pt x="22691" y="114411"/>
                </a:lnTo>
                <a:lnTo>
                  <a:pt x="49045" y="76493"/>
                </a:lnTo>
                <a:lnTo>
                  <a:pt x="83620" y="44866"/>
                </a:lnTo>
                <a:lnTo>
                  <a:pt x="125074" y="20758"/>
                </a:lnTo>
                <a:lnTo>
                  <a:pt x="172069" y="5393"/>
                </a:lnTo>
                <a:lnTo>
                  <a:pt x="223266" y="0"/>
                </a:lnTo>
                <a:lnTo>
                  <a:pt x="274462" y="5393"/>
                </a:lnTo>
                <a:lnTo>
                  <a:pt x="321457" y="20758"/>
                </a:lnTo>
                <a:lnTo>
                  <a:pt x="362911" y="44866"/>
                </a:lnTo>
                <a:lnTo>
                  <a:pt x="397486" y="76493"/>
                </a:lnTo>
                <a:lnTo>
                  <a:pt x="423840" y="114411"/>
                </a:lnTo>
                <a:lnTo>
                  <a:pt x="440635" y="157394"/>
                </a:lnTo>
                <a:lnTo>
                  <a:pt x="446532" y="204216"/>
                </a:lnTo>
                <a:lnTo>
                  <a:pt x="440635" y="251037"/>
                </a:lnTo>
                <a:lnTo>
                  <a:pt x="423840" y="294020"/>
                </a:lnTo>
                <a:lnTo>
                  <a:pt x="397486" y="331938"/>
                </a:lnTo>
                <a:lnTo>
                  <a:pt x="362911" y="363565"/>
                </a:lnTo>
                <a:lnTo>
                  <a:pt x="321457" y="387673"/>
                </a:lnTo>
                <a:lnTo>
                  <a:pt x="274462" y="403038"/>
                </a:lnTo>
                <a:lnTo>
                  <a:pt x="223266" y="408432"/>
                </a:lnTo>
                <a:lnTo>
                  <a:pt x="172069" y="403038"/>
                </a:lnTo>
                <a:lnTo>
                  <a:pt x="125074" y="387673"/>
                </a:lnTo>
                <a:lnTo>
                  <a:pt x="83620" y="363565"/>
                </a:lnTo>
                <a:lnTo>
                  <a:pt x="49045" y="331938"/>
                </a:lnTo>
                <a:lnTo>
                  <a:pt x="22691" y="294020"/>
                </a:lnTo>
                <a:lnTo>
                  <a:pt x="5896" y="251037"/>
                </a:lnTo>
                <a:lnTo>
                  <a:pt x="0" y="20421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4708652" y="3912870"/>
            <a:ext cx="165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Arial"/>
                <a:cs typeface="Arial"/>
              </a:rPr>
              <a:t>F</a:t>
            </a:r>
          </a:p>
        </p:txBody>
      </p:sp>
      <p:sp>
        <p:nvSpPr>
          <p:cNvPr id="42" name="object 42"/>
          <p:cNvSpPr/>
          <p:nvPr/>
        </p:nvSpPr>
        <p:spPr>
          <a:xfrm>
            <a:off x="4555235" y="4922520"/>
            <a:ext cx="447040" cy="408940"/>
          </a:xfrm>
          <a:custGeom>
            <a:avLst/>
            <a:gdLst/>
            <a:ahLst/>
            <a:cxnLst/>
            <a:rect l="l" t="t" r="r" b="b"/>
            <a:pathLst>
              <a:path w="447039" h="408939">
                <a:moveTo>
                  <a:pt x="223265" y="0"/>
                </a:moveTo>
                <a:lnTo>
                  <a:pt x="172069" y="5393"/>
                </a:lnTo>
                <a:lnTo>
                  <a:pt x="125074" y="20758"/>
                </a:lnTo>
                <a:lnTo>
                  <a:pt x="83620" y="44866"/>
                </a:lnTo>
                <a:lnTo>
                  <a:pt x="49045" y="76493"/>
                </a:lnTo>
                <a:lnTo>
                  <a:pt x="22691" y="114411"/>
                </a:lnTo>
                <a:lnTo>
                  <a:pt x="5896" y="157394"/>
                </a:lnTo>
                <a:lnTo>
                  <a:pt x="0" y="204215"/>
                </a:lnTo>
                <a:lnTo>
                  <a:pt x="5896" y="251037"/>
                </a:lnTo>
                <a:lnTo>
                  <a:pt x="22691" y="294020"/>
                </a:lnTo>
                <a:lnTo>
                  <a:pt x="49045" y="331938"/>
                </a:lnTo>
                <a:lnTo>
                  <a:pt x="83620" y="363565"/>
                </a:lnTo>
                <a:lnTo>
                  <a:pt x="125074" y="387673"/>
                </a:lnTo>
                <a:lnTo>
                  <a:pt x="172069" y="403038"/>
                </a:lnTo>
                <a:lnTo>
                  <a:pt x="223265" y="408431"/>
                </a:lnTo>
                <a:lnTo>
                  <a:pt x="274462" y="403038"/>
                </a:lnTo>
                <a:lnTo>
                  <a:pt x="321457" y="387673"/>
                </a:lnTo>
                <a:lnTo>
                  <a:pt x="362911" y="363565"/>
                </a:lnTo>
                <a:lnTo>
                  <a:pt x="397486" y="331938"/>
                </a:lnTo>
                <a:lnTo>
                  <a:pt x="423840" y="294020"/>
                </a:lnTo>
                <a:lnTo>
                  <a:pt x="440635" y="251037"/>
                </a:lnTo>
                <a:lnTo>
                  <a:pt x="446531" y="204215"/>
                </a:lnTo>
                <a:lnTo>
                  <a:pt x="440635" y="157394"/>
                </a:lnTo>
                <a:lnTo>
                  <a:pt x="423840" y="114411"/>
                </a:lnTo>
                <a:lnTo>
                  <a:pt x="397486" y="76493"/>
                </a:lnTo>
                <a:lnTo>
                  <a:pt x="362911" y="44866"/>
                </a:lnTo>
                <a:lnTo>
                  <a:pt x="321457" y="20758"/>
                </a:lnTo>
                <a:lnTo>
                  <a:pt x="274462" y="5393"/>
                </a:lnTo>
                <a:lnTo>
                  <a:pt x="223265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555235" y="4922520"/>
            <a:ext cx="447040" cy="408940"/>
          </a:xfrm>
          <a:custGeom>
            <a:avLst/>
            <a:gdLst/>
            <a:ahLst/>
            <a:cxnLst/>
            <a:rect l="l" t="t" r="r" b="b"/>
            <a:pathLst>
              <a:path w="447039" h="408939">
                <a:moveTo>
                  <a:pt x="0" y="204215"/>
                </a:moveTo>
                <a:lnTo>
                  <a:pt x="5896" y="157394"/>
                </a:lnTo>
                <a:lnTo>
                  <a:pt x="22691" y="114411"/>
                </a:lnTo>
                <a:lnTo>
                  <a:pt x="49045" y="76493"/>
                </a:lnTo>
                <a:lnTo>
                  <a:pt x="83620" y="44866"/>
                </a:lnTo>
                <a:lnTo>
                  <a:pt x="125074" y="20758"/>
                </a:lnTo>
                <a:lnTo>
                  <a:pt x="172069" y="5393"/>
                </a:lnTo>
                <a:lnTo>
                  <a:pt x="223265" y="0"/>
                </a:lnTo>
                <a:lnTo>
                  <a:pt x="274462" y="5393"/>
                </a:lnTo>
                <a:lnTo>
                  <a:pt x="321457" y="20758"/>
                </a:lnTo>
                <a:lnTo>
                  <a:pt x="362911" y="44866"/>
                </a:lnTo>
                <a:lnTo>
                  <a:pt x="397486" y="76493"/>
                </a:lnTo>
                <a:lnTo>
                  <a:pt x="423840" y="114411"/>
                </a:lnTo>
                <a:lnTo>
                  <a:pt x="440635" y="157394"/>
                </a:lnTo>
                <a:lnTo>
                  <a:pt x="446531" y="204215"/>
                </a:lnTo>
                <a:lnTo>
                  <a:pt x="440635" y="251037"/>
                </a:lnTo>
                <a:lnTo>
                  <a:pt x="423840" y="294020"/>
                </a:lnTo>
                <a:lnTo>
                  <a:pt x="397486" y="331938"/>
                </a:lnTo>
                <a:lnTo>
                  <a:pt x="362911" y="363565"/>
                </a:lnTo>
                <a:lnTo>
                  <a:pt x="321457" y="387673"/>
                </a:lnTo>
                <a:lnTo>
                  <a:pt x="274462" y="403038"/>
                </a:lnTo>
                <a:lnTo>
                  <a:pt x="223265" y="408431"/>
                </a:lnTo>
                <a:lnTo>
                  <a:pt x="172069" y="403038"/>
                </a:lnTo>
                <a:lnTo>
                  <a:pt x="125074" y="387673"/>
                </a:lnTo>
                <a:lnTo>
                  <a:pt x="83620" y="363565"/>
                </a:lnTo>
                <a:lnTo>
                  <a:pt x="49045" y="331938"/>
                </a:lnTo>
                <a:lnTo>
                  <a:pt x="22691" y="294020"/>
                </a:lnTo>
                <a:lnTo>
                  <a:pt x="5896" y="251037"/>
                </a:lnTo>
                <a:lnTo>
                  <a:pt x="0" y="204215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4677536" y="4972050"/>
            <a:ext cx="203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Arial"/>
                <a:cs typeface="Arial"/>
              </a:rPr>
              <a:t>G</a:t>
            </a:r>
          </a:p>
        </p:txBody>
      </p:sp>
      <p:sp>
        <p:nvSpPr>
          <p:cNvPr id="45" name="object 45"/>
          <p:cNvSpPr/>
          <p:nvPr/>
        </p:nvSpPr>
        <p:spPr>
          <a:xfrm>
            <a:off x="2452877" y="2385314"/>
            <a:ext cx="706120" cy="589280"/>
          </a:xfrm>
          <a:custGeom>
            <a:avLst/>
            <a:gdLst/>
            <a:ahLst/>
            <a:cxnLst/>
            <a:rect l="l" t="t" r="r" b="b"/>
            <a:pathLst>
              <a:path w="706119" h="589280">
                <a:moveTo>
                  <a:pt x="39116" y="499872"/>
                </a:moveTo>
                <a:lnTo>
                  <a:pt x="0" y="588772"/>
                </a:lnTo>
                <a:lnTo>
                  <a:pt x="94615" y="566801"/>
                </a:lnTo>
                <a:lnTo>
                  <a:pt x="83767" y="553720"/>
                </a:lnTo>
                <a:lnTo>
                  <a:pt x="65024" y="553720"/>
                </a:lnTo>
                <a:lnTo>
                  <a:pt x="46482" y="531368"/>
                </a:lnTo>
                <a:lnTo>
                  <a:pt x="57592" y="522153"/>
                </a:lnTo>
                <a:lnTo>
                  <a:pt x="39116" y="499872"/>
                </a:lnTo>
                <a:close/>
              </a:path>
              <a:path w="706119" h="589280">
                <a:moveTo>
                  <a:pt x="57592" y="522153"/>
                </a:moveTo>
                <a:lnTo>
                  <a:pt x="46482" y="531368"/>
                </a:lnTo>
                <a:lnTo>
                  <a:pt x="65024" y="553720"/>
                </a:lnTo>
                <a:lnTo>
                  <a:pt x="76130" y="544509"/>
                </a:lnTo>
                <a:lnTo>
                  <a:pt x="57592" y="522153"/>
                </a:lnTo>
                <a:close/>
              </a:path>
              <a:path w="706119" h="589280">
                <a:moveTo>
                  <a:pt x="76130" y="544509"/>
                </a:moveTo>
                <a:lnTo>
                  <a:pt x="65024" y="553720"/>
                </a:lnTo>
                <a:lnTo>
                  <a:pt x="83767" y="553720"/>
                </a:lnTo>
                <a:lnTo>
                  <a:pt x="76130" y="544509"/>
                </a:lnTo>
                <a:close/>
              </a:path>
              <a:path w="706119" h="589280">
                <a:moveTo>
                  <a:pt x="687197" y="0"/>
                </a:moveTo>
                <a:lnTo>
                  <a:pt x="57592" y="522153"/>
                </a:lnTo>
                <a:lnTo>
                  <a:pt x="76130" y="544509"/>
                </a:lnTo>
                <a:lnTo>
                  <a:pt x="705739" y="22351"/>
                </a:lnTo>
                <a:lnTo>
                  <a:pt x="6871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416300" y="2435098"/>
            <a:ext cx="502920" cy="514984"/>
          </a:xfrm>
          <a:custGeom>
            <a:avLst/>
            <a:gdLst/>
            <a:ahLst/>
            <a:cxnLst/>
            <a:rect l="l" t="t" r="r" b="b"/>
            <a:pathLst>
              <a:path w="502920" h="514985">
                <a:moveTo>
                  <a:pt x="431606" y="462598"/>
                </a:moveTo>
                <a:lnTo>
                  <a:pt x="410972" y="482726"/>
                </a:lnTo>
                <a:lnTo>
                  <a:pt x="502665" y="514603"/>
                </a:lnTo>
                <a:lnTo>
                  <a:pt x="489333" y="472948"/>
                </a:lnTo>
                <a:lnTo>
                  <a:pt x="441705" y="472948"/>
                </a:lnTo>
                <a:lnTo>
                  <a:pt x="431606" y="462598"/>
                </a:lnTo>
                <a:close/>
              </a:path>
              <a:path w="502920" h="514985">
                <a:moveTo>
                  <a:pt x="452372" y="442342"/>
                </a:moveTo>
                <a:lnTo>
                  <a:pt x="431606" y="462598"/>
                </a:lnTo>
                <a:lnTo>
                  <a:pt x="441705" y="472948"/>
                </a:lnTo>
                <a:lnTo>
                  <a:pt x="462407" y="452627"/>
                </a:lnTo>
                <a:lnTo>
                  <a:pt x="452372" y="442342"/>
                </a:lnTo>
                <a:close/>
              </a:path>
              <a:path w="502920" h="514985">
                <a:moveTo>
                  <a:pt x="473075" y="422148"/>
                </a:moveTo>
                <a:lnTo>
                  <a:pt x="452372" y="442342"/>
                </a:lnTo>
                <a:lnTo>
                  <a:pt x="462407" y="452627"/>
                </a:lnTo>
                <a:lnTo>
                  <a:pt x="441705" y="472948"/>
                </a:lnTo>
                <a:lnTo>
                  <a:pt x="489333" y="472948"/>
                </a:lnTo>
                <a:lnTo>
                  <a:pt x="473075" y="422148"/>
                </a:lnTo>
                <a:close/>
              </a:path>
              <a:path w="502920" h="514985">
                <a:moveTo>
                  <a:pt x="20827" y="0"/>
                </a:moveTo>
                <a:lnTo>
                  <a:pt x="0" y="20319"/>
                </a:lnTo>
                <a:lnTo>
                  <a:pt x="431606" y="462598"/>
                </a:lnTo>
                <a:lnTo>
                  <a:pt x="452372" y="442342"/>
                </a:lnTo>
                <a:lnTo>
                  <a:pt x="208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138677" y="3264153"/>
            <a:ext cx="741680" cy="553085"/>
          </a:xfrm>
          <a:custGeom>
            <a:avLst/>
            <a:gdLst/>
            <a:ahLst/>
            <a:cxnLst/>
            <a:rect l="l" t="t" r="r" b="b"/>
            <a:pathLst>
              <a:path w="741679" h="553085">
                <a:moveTo>
                  <a:pt x="44069" y="466217"/>
                </a:moveTo>
                <a:lnTo>
                  <a:pt x="0" y="552704"/>
                </a:lnTo>
                <a:lnTo>
                  <a:pt x="95631" y="536067"/>
                </a:lnTo>
                <a:lnTo>
                  <a:pt x="84756" y="521335"/>
                </a:lnTo>
                <a:lnTo>
                  <a:pt x="66802" y="521335"/>
                </a:lnTo>
                <a:lnTo>
                  <a:pt x="49657" y="498094"/>
                </a:lnTo>
                <a:lnTo>
                  <a:pt x="61271" y="489520"/>
                </a:lnTo>
                <a:lnTo>
                  <a:pt x="44069" y="466217"/>
                </a:lnTo>
                <a:close/>
              </a:path>
              <a:path w="741679" h="553085">
                <a:moveTo>
                  <a:pt x="61271" y="489520"/>
                </a:moveTo>
                <a:lnTo>
                  <a:pt x="49657" y="498094"/>
                </a:lnTo>
                <a:lnTo>
                  <a:pt x="66802" y="521335"/>
                </a:lnTo>
                <a:lnTo>
                  <a:pt x="78425" y="512758"/>
                </a:lnTo>
                <a:lnTo>
                  <a:pt x="61271" y="489520"/>
                </a:lnTo>
                <a:close/>
              </a:path>
              <a:path w="741679" h="553085">
                <a:moveTo>
                  <a:pt x="78425" y="512758"/>
                </a:moveTo>
                <a:lnTo>
                  <a:pt x="66802" y="521335"/>
                </a:lnTo>
                <a:lnTo>
                  <a:pt x="84756" y="521335"/>
                </a:lnTo>
                <a:lnTo>
                  <a:pt x="78425" y="512758"/>
                </a:lnTo>
                <a:close/>
              </a:path>
              <a:path w="741679" h="553085">
                <a:moveTo>
                  <a:pt x="724408" y="0"/>
                </a:moveTo>
                <a:lnTo>
                  <a:pt x="61271" y="489520"/>
                </a:lnTo>
                <a:lnTo>
                  <a:pt x="78425" y="512758"/>
                </a:lnTo>
                <a:lnTo>
                  <a:pt x="741680" y="23368"/>
                </a:lnTo>
                <a:lnTo>
                  <a:pt x="7244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950715" y="3322701"/>
            <a:ext cx="86995" cy="445770"/>
          </a:xfrm>
          <a:custGeom>
            <a:avLst/>
            <a:gdLst/>
            <a:ahLst/>
            <a:cxnLst/>
            <a:rect l="l" t="t" r="r" b="b"/>
            <a:pathLst>
              <a:path w="86995" h="445770">
                <a:moveTo>
                  <a:pt x="0" y="357505"/>
                </a:moveTo>
                <a:lnTo>
                  <a:pt x="41401" y="445388"/>
                </a:lnTo>
                <a:lnTo>
                  <a:pt x="79536" y="373380"/>
                </a:lnTo>
                <a:lnTo>
                  <a:pt x="57658" y="373380"/>
                </a:lnTo>
                <a:lnTo>
                  <a:pt x="28701" y="372618"/>
                </a:lnTo>
                <a:lnTo>
                  <a:pt x="29046" y="358184"/>
                </a:lnTo>
                <a:lnTo>
                  <a:pt x="0" y="357505"/>
                </a:lnTo>
                <a:close/>
              </a:path>
              <a:path w="86995" h="445770">
                <a:moveTo>
                  <a:pt x="29046" y="358184"/>
                </a:moveTo>
                <a:lnTo>
                  <a:pt x="28701" y="372618"/>
                </a:lnTo>
                <a:lnTo>
                  <a:pt x="57658" y="373380"/>
                </a:lnTo>
                <a:lnTo>
                  <a:pt x="58004" y="358861"/>
                </a:lnTo>
                <a:lnTo>
                  <a:pt x="29046" y="358184"/>
                </a:lnTo>
                <a:close/>
              </a:path>
              <a:path w="86995" h="445770">
                <a:moveTo>
                  <a:pt x="58004" y="358861"/>
                </a:moveTo>
                <a:lnTo>
                  <a:pt x="57658" y="373380"/>
                </a:lnTo>
                <a:lnTo>
                  <a:pt x="79536" y="373380"/>
                </a:lnTo>
                <a:lnTo>
                  <a:pt x="86868" y="359537"/>
                </a:lnTo>
                <a:lnTo>
                  <a:pt x="58004" y="358861"/>
                </a:lnTo>
                <a:close/>
              </a:path>
              <a:path w="86995" h="445770">
                <a:moveTo>
                  <a:pt x="37592" y="0"/>
                </a:moveTo>
                <a:lnTo>
                  <a:pt x="29046" y="358184"/>
                </a:lnTo>
                <a:lnTo>
                  <a:pt x="58004" y="358861"/>
                </a:lnTo>
                <a:lnTo>
                  <a:pt x="66548" y="762"/>
                </a:lnTo>
                <a:lnTo>
                  <a:pt x="375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209034" y="3255009"/>
            <a:ext cx="481330" cy="645795"/>
          </a:xfrm>
          <a:custGeom>
            <a:avLst/>
            <a:gdLst/>
            <a:ahLst/>
            <a:cxnLst/>
            <a:rect l="l" t="t" r="r" b="b"/>
            <a:pathLst>
              <a:path w="481329" h="645795">
                <a:moveTo>
                  <a:pt x="417856" y="584327"/>
                </a:moveTo>
                <a:lnTo>
                  <a:pt x="394588" y="601471"/>
                </a:lnTo>
                <a:lnTo>
                  <a:pt x="481075" y="645667"/>
                </a:lnTo>
                <a:lnTo>
                  <a:pt x="472514" y="596010"/>
                </a:lnTo>
                <a:lnTo>
                  <a:pt x="426465" y="596010"/>
                </a:lnTo>
                <a:lnTo>
                  <a:pt x="417856" y="584327"/>
                </a:lnTo>
                <a:close/>
              </a:path>
              <a:path w="481329" h="645795">
                <a:moveTo>
                  <a:pt x="441250" y="567090"/>
                </a:moveTo>
                <a:lnTo>
                  <a:pt x="417856" y="584327"/>
                </a:lnTo>
                <a:lnTo>
                  <a:pt x="426465" y="596010"/>
                </a:lnTo>
                <a:lnTo>
                  <a:pt x="449833" y="578738"/>
                </a:lnTo>
                <a:lnTo>
                  <a:pt x="441250" y="567090"/>
                </a:lnTo>
                <a:close/>
              </a:path>
              <a:path w="481329" h="645795">
                <a:moveTo>
                  <a:pt x="464565" y="549909"/>
                </a:moveTo>
                <a:lnTo>
                  <a:pt x="441250" y="567090"/>
                </a:lnTo>
                <a:lnTo>
                  <a:pt x="449833" y="578738"/>
                </a:lnTo>
                <a:lnTo>
                  <a:pt x="426465" y="596010"/>
                </a:lnTo>
                <a:lnTo>
                  <a:pt x="472514" y="596010"/>
                </a:lnTo>
                <a:lnTo>
                  <a:pt x="464565" y="549909"/>
                </a:lnTo>
                <a:close/>
              </a:path>
              <a:path w="481329" h="645795">
                <a:moveTo>
                  <a:pt x="23367" y="0"/>
                </a:moveTo>
                <a:lnTo>
                  <a:pt x="0" y="17272"/>
                </a:lnTo>
                <a:lnTo>
                  <a:pt x="417856" y="584327"/>
                </a:lnTo>
                <a:lnTo>
                  <a:pt x="441250" y="567090"/>
                </a:lnTo>
                <a:lnTo>
                  <a:pt x="233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779264" y="4274058"/>
            <a:ext cx="86995" cy="661670"/>
          </a:xfrm>
          <a:custGeom>
            <a:avLst/>
            <a:gdLst/>
            <a:ahLst/>
            <a:cxnLst/>
            <a:rect l="l" t="t" r="r" b="b"/>
            <a:pathLst>
              <a:path w="86995" h="661670">
                <a:moveTo>
                  <a:pt x="28956" y="574548"/>
                </a:moveTo>
                <a:lnTo>
                  <a:pt x="0" y="574548"/>
                </a:lnTo>
                <a:lnTo>
                  <a:pt x="43434" y="661416"/>
                </a:lnTo>
                <a:lnTo>
                  <a:pt x="79629" y="589026"/>
                </a:lnTo>
                <a:lnTo>
                  <a:pt x="28956" y="589026"/>
                </a:lnTo>
                <a:lnTo>
                  <a:pt x="28956" y="574548"/>
                </a:lnTo>
                <a:close/>
              </a:path>
              <a:path w="86995" h="661670">
                <a:moveTo>
                  <a:pt x="57912" y="0"/>
                </a:moveTo>
                <a:lnTo>
                  <a:pt x="28956" y="0"/>
                </a:lnTo>
                <a:lnTo>
                  <a:pt x="28956" y="589026"/>
                </a:lnTo>
                <a:lnTo>
                  <a:pt x="57912" y="589026"/>
                </a:lnTo>
                <a:lnTo>
                  <a:pt x="57912" y="0"/>
                </a:lnTo>
                <a:close/>
              </a:path>
              <a:path w="86995" h="661670">
                <a:moveTo>
                  <a:pt x="86868" y="574548"/>
                </a:moveTo>
                <a:lnTo>
                  <a:pt x="57912" y="574548"/>
                </a:lnTo>
                <a:lnTo>
                  <a:pt x="57912" y="589026"/>
                </a:lnTo>
                <a:lnTo>
                  <a:pt x="79629" y="589026"/>
                </a:lnTo>
                <a:lnTo>
                  <a:pt x="86868" y="5745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1748789" y="2044953"/>
            <a:ext cx="1289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omic Sans MS"/>
                <a:cs typeface="Comic Sans MS"/>
              </a:rPr>
              <a:t>1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1712214" y="2950590"/>
            <a:ext cx="165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omic Sans MS"/>
                <a:cs typeface="Comic Sans MS"/>
              </a:rPr>
              <a:t>2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1712214" y="3855846"/>
            <a:ext cx="165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omic Sans MS"/>
                <a:cs typeface="Comic Sans MS"/>
              </a:rPr>
              <a:t>3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1712214" y="4761357"/>
            <a:ext cx="165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omic Sans MS"/>
                <a:cs typeface="Comic Sans MS"/>
              </a:rPr>
              <a:t>4</a:t>
            </a:r>
          </a:p>
        </p:txBody>
      </p:sp>
      <p:sp>
        <p:nvSpPr>
          <p:cNvPr id="55" name="object 55"/>
          <p:cNvSpPr/>
          <p:nvPr/>
        </p:nvSpPr>
        <p:spPr>
          <a:xfrm>
            <a:off x="3331717" y="1754251"/>
            <a:ext cx="133350" cy="293370"/>
          </a:xfrm>
          <a:custGeom>
            <a:avLst/>
            <a:gdLst/>
            <a:ahLst/>
            <a:cxnLst/>
            <a:rect l="l" t="t" r="r" b="b"/>
            <a:pathLst>
              <a:path w="133350" h="293369">
                <a:moveTo>
                  <a:pt x="0" y="196596"/>
                </a:moveTo>
                <a:lnTo>
                  <a:pt x="9652" y="293243"/>
                </a:lnTo>
                <a:lnTo>
                  <a:pt x="77695" y="230759"/>
                </a:lnTo>
                <a:lnTo>
                  <a:pt x="48895" y="230759"/>
                </a:lnTo>
                <a:lnTo>
                  <a:pt x="21844" y="220472"/>
                </a:lnTo>
                <a:lnTo>
                  <a:pt x="27008" y="206909"/>
                </a:lnTo>
                <a:lnTo>
                  <a:pt x="0" y="196596"/>
                </a:lnTo>
                <a:close/>
              </a:path>
              <a:path w="133350" h="293369">
                <a:moveTo>
                  <a:pt x="27008" y="206909"/>
                </a:moveTo>
                <a:lnTo>
                  <a:pt x="21844" y="220472"/>
                </a:lnTo>
                <a:lnTo>
                  <a:pt x="48895" y="230759"/>
                </a:lnTo>
                <a:lnTo>
                  <a:pt x="54054" y="217236"/>
                </a:lnTo>
                <a:lnTo>
                  <a:pt x="27008" y="206909"/>
                </a:lnTo>
                <a:close/>
              </a:path>
              <a:path w="133350" h="293369">
                <a:moveTo>
                  <a:pt x="54054" y="217236"/>
                </a:moveTo>
                <a:lnTo>
                  <a:pt x="48895" y="230759"/>
                </a:lnTo>
                <a:lnTo>
                  <a:pt x="77695" y="230759"/>
                </a:lnTo>
                <a:lnTo>
                  <a:pt x="81153" y="227584"/>
                </a:lnTo>
                <a:lnTo>
                  <a:pt x="54054" y="217236"/>
                </a:lnTo>
                <a:close/>
              </a:path>
              <a:path w="133350" h="293369">
                <a:moveTo>
                  <a:pt x="105791" y="0"/>
                </a:moveTo>
                <a:lnTo>
                  <a:pt x="27008" y="206909"/>
                </a:lnTo>
                <a:lnTo>
                  <a:pt x="54054" y="217236"/>
                </a:lnTo>
                <a:lnTo>
                  <a:pt x="132969" y="10413"/>
                </a:lnTo>
                <a:lnTo>
                  <a:pt x="1057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1201623" y="1528953"/>
            <a:ext cx="3032760" cy="514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ts val="1805"/>
              </a:lnSpc>
              <a:spcBef>
                <a:spcPts val="95"/>
              </a:spcBef>
            </a:pPr>
            <a:r>
              <a:rPr sz="1600" b="1" spc="-10">
                <a:latin typeface="Times New Roman"/>
                <a:cs typeface="Times New Roman"/>
              </a:rPr>
              <a:t>Kök</a:t>
            </a:r>
            <a:r>
              <a:rPr sz="1600" b="1" spc="-65">
                <a:latin typeface="Times New Roman"/>
                <a:cs typeface="Times New Roman"/>
              </a:rPr>
              <a:t> </a:t>
            </a:r>
            <a:r>
              <a:rPr sz="1600" b="1" spc="-10">
                <a:latin typeface="Times New Roman"/>
                <a:cs typeface="Times New Roman"/>
              </a:rPr>
              <a:t>(root)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2045"/>
              </a:lnSpc>
            </a:pPr>
            <a:r>
              <a:rPr sz="1800">
                <a:latin typeface="Comic Sans MS"/>
                <a:cs typeface="Comic Sans MS"/>
              </a:rPr>
              <a:t>Düzey</a:t>
            </a:r>
          </a:p>
        </p:txBody>
      </p:sp>
      <p:sp>
        <p:nvSpPr>
          <p:cNvPr id="57" name="object 57"/>
          <p:cNvSpPr txBox="1"/>
          <p:nvPr/>
        </p:nvSpPr>
        <p:spPr>
          <a:xfrm>
            <a:off x="1977008" y="3348608"/>
            <a:ext cx="61277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" marR="5080" indent="-22860">
              <a:lnSpc>
                <a:spcPct val="100000"/>
              </a:lnSpc>
              <a:spcBef>
                <a:spcPts val="105"/>
              </a:spcBef>
            </a:pPr>
            <a:r>
              <a:rPr sz="1400" b="1" spc="-30">
                <a:latin typeface="Times New Roman"/>
                <a:cs typeface="Times New Roman"/>
              </a:rPr>
              <a:t>Yaprak  </a:t>
            </a:r>
            <a:r>
              <a:rPr sz="1400" b="1" spc="-10">
                <a:latin typeface="Times New Roman"/>
                <a:cs typeface="Times New Roman"/>
              </a:rPr>
              <a:t>D</a:t>
            </a:r>
            <a:r>
              <a:rPr sz="1400" b="1" spc="-5">
                <a:latin typeface="Times New Roman"/>
                <a:cs typeface="Times New Roman"/>
              </a:rPr>
              <a:t>ü</a:t>
            </a:r>
            <a:r>
              <a:rPr sz="1400" b="1">
                <a:latin typeface="Times New Roman"/>
                <a:cs typeface="Times New Roman"/>
              </a:rPr>
              <a:t>ğ</a:t>
            </a:r>
            <a:r>
              <a:rPr sz="1400" b="1" spc="-5">
                <a:latin typeface="Times New Roman"/>
                <a:cs typeface="Times New Roman"/>
              </a:rPr>
              <a:t>üm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411471" y="2699385"/>
            <a:ext cx="104648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spc="-5">
                <a:latin typeface="Times New Roman"/>
                <a:cs typeface="Times New Roman"/>
              </a:rPr>
              <a:t>Aile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spc="-5">
                <a:latin typeface="Times New Roman"/>
                <a:cs typeface="Times New Roman"/>
              </a:rPr>
              <a:t>(Ara</a:t>
            </a:r>
            <a:r>
              <a:rPr sz="1400" b="1" spc="-70">
                <a:latin typeface="Times New Roman"/>
                <a:cs typeface="Times New Roman"/>
              </a:rPr>
              <a:t> </a:t>
            </a:r>
            <a:r>
              <a:rPr sz="1400" b="1" spc="-5">
                <a:latin typeface="Times New Roman"/>
                <a:cs typeface="Times New Roman"/>
              </a:rPr>
              <a:t>Düğüm)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900042" y="4793741"/>
            <a:ext cx="61277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" marR="5080" indent="-22860">
              <a:lnSpc>
                <a:spcPct val="100000"/>
              </a:lnSpc>
              <a:spcBef>
                <a:spcPts val="100"/>
              </a:spcBef>
            </a:pPr>
            <a:r>
              <a:rPr sz="1400" b="1" spc="-30">
                <a:latin typeface="Times New Roman"/>
                <a:cs typeface="Times New Roman"/>
              </a:rPr>
              <a:t>Yaprak  </a:t>
            </a:r>
            <a:r>
              <a:rPr sz="1400" b="1" spc="-10">
                <a:latin typeface="Times New Roman"/>
                <a:cs typeface="Times New Roman"/>
              </a:rPr>
              <a:t>D</a:t>
            </a:r>
            <a:r>
              <a:rPr sz="1400" b="1" spc="-5">
                <a:latin typeface="Times New Roman"/>
                <a:cs typeface="Times New Roman"/>
              </a:rPr>
              <a:t>ü</a:t>
            </a:r>
            <a:r>
              <a:rPr sz="1400" b="1">
                <a:latin typeface="Times New Roman"/>
                <a:cs typeface="Times New Roman"/>
              </a:rPr>
              <a:t>ğ</a:t>
            </a:r>
            <a:r>
              <a:rPr sz="1400" b="1" spc="-5">
                <a:latin typeface="Times New Roman"/>
                <a:cs typeface="Times New Roman"/>
              </a:rPr>
              <a:t>üm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902711" y="3815842"/>
            <a:ext cx="1304925" cy="645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  <a:tabLst>
                <a:tab pos="957580" algn="l"/>
              </a:tabLst>
            </a:pPr>
            <a:r>
              <a:rPr sz="1800" spc="-5">
                <a:latin typeface="Arial"/>
                <a:cs typeface="Arial"/>
              </a:rPr>
              <a:t>D	</a:t>
            </a:r>
            <a:r>
              <a:rPr sz="1800">
                <a:latin typeface="Arial"/>
                <a:cs typeface="Arial"/>
              </a:rPr>
              <a:t>E</a:t>
            </a:r>
          </a:p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sz="1400" b="1">
                <a:latin typeface="Times New Roman"/>
                <a:cs typeface="Times New Roman"/>
              </a:rPr>
              <a:t>Çocuk</a:t>
            </a:r>
            <a:r>
              <a:rPr sz="1400" b="1" spc="-75">
                <a:latin typeface="Times New Roman"/>
                <a:cs typeface="Times New Roman"/>
              </a:rPr>
              <a:t> </a:t>
            </a:r>
            <a:r>
              <a:rPr sz="1400" b="1" spc="-5">
                <a:latin typeface="Times New Roman"/>
                <a:cs typeface="Times New Roman"/>
              </a:rPr>
              <a:t>düğümler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729353" y="29794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8</a:t>
            </a:r>
            <a:endParaRPr sz="1200">
              <a:latin typeface="Arial"/>
              <a:cs typeface="Arial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5192267" y="3314700"/>
            <a:ext cx="3484245" cy="3138170"/>
          </a:xfrm>
          <a:custGeom>
            <a:avLst/>
            <a:gdLst/>
            <a:ahLst/>
            <a:cxnLst/>
            <a:rect l="l" t="t" r="r" b="b"/>
            <a:pathLst>
              <a:path w="3484245" h="3138170">
                <a:moveTo>
                  <a:pt x="0" y="3137916"/>
                </a:moveTo>
                <a:lnTo>
                  <a:pt x="3483864" y="3137916"/>
                </a:lnTo>
                <a:lnTo>
                  <a:pt x="3483864" y="0"/>
                </a:lnTo>
                <a:lnTo>
                  <a:pt x="0" y="0"/>
                </a:lnTo>
                <a:lnTo>
                  <a:pt x="0" y="3137916"/>
                </a:lnTo>
                <a:close/>
              </a:path>
            </a:pathLst>
          </a:custGeom>
          <a:solidFill>
            <a:srgbClr val="C9F1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192267" y="3314700"/>
            <a:ext cx="3484245" cy="3138170"/>
          </a:xfrm>
          <a:custGeom>
            <a:avLst/>
            <a:gdLst/>
            <a:ahLst/>
            <a:cxnLst/>
            <a:rect l="l" t="t" r="r" b="b"/>
            <a:pathLst>
              <a:path w="3484245" h="3138170">
                <a:moveTo>
                  <a:pt x="0" y="3137916"/>
                </a:moveTo>
                <a:lnTo>
                  <a:pt x="3483864" y="3137916"/>
                </a:lnTo>
                <a:lnTo>
                  <a:pt x="3483864" y="0"/>
                </a:lnTo>
                <a:lnTo>
                  <a:pt x="0" y="0"/>
                </a:lnTo>
                <a:lnTo>
                  <a:pt x="0" y="3137916"/>
                </a:lnTo>
                <a:close/>
              </a:path>
            </a:pathLst>
          </a:custGeom>
          <a:ln w="9144">
            <a:solidFill>
              <a:srgbClr val="93C5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5272278" y="3342259"/>
            <a:ext cx="3060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latin typeface="Arial"/>
                <a:cs typeface="Arial"/>
              </a:rPr>
              <a:t>Şekildeki ağaç, </a:t>
            </a:r>
            <a:r>
              <a:rPr sz="1800">
                <a:latin typeface="Arial"/>
                <a:cs typeface="Arial"/>
              </a:rPr>
              <a:t>A </a:t>
            </a:r>
            <a:r>
              <a:rPr sz="1800" spc="-5">
                <a:latin typeface="Arial"/>
                <a:cs typeface="Arial"/>
              </a:rPr>
              <a:t>düğümü</a:t>
            </a:r>
            <a:r>
              <a:rPr sz="1800" spc="-254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kök</a:t>
            </a:r>
          </a:p>
        </p:txBody>
      </p:sp>
      <p:sp>
        <p:nvSpPr>
          <p:cNvPr id="65" name="object 65"/>
          <p:cNvSpPr txBox="1"/>
          <p:nvPr/>
        </p:nvSpPr>
        <p:spPr>
          <a:xfrm>
            <a:off x="5272278" y="3616832"/>
            <a:ext cx="2600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latin typeface="Arial"/>
                <a:cs typeface="Arial"/>
              </a:rPr>
              <a:t>olmak üzere </a:t>
            </a:r>
            <a:r>
              <a:rPr sz="1800">
                <a:latin typeface="Arial"/>
                <a:cs typeface="Arial"/>
              </a:rPr>
              <a:t>7</a:t>
            </a:r>
            <a:r>
              <a:rPr sz="1800" spc="-8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düğümden  </a:t>
            </a:r>
            <a:r>
              <a:rPr sz="1800" spc="-15">
                <a:latin typeface="Arial"/>
                <a:cs typeface="Arial"/>
              </a:rPr>
              <a:t>oluşmaktadır.</a:t>
            </a:r>
            <a:endParaRPr sz="18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272278" y="4439792"/>
            <a:ext cx="2272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latin typeface="Arial"/>
                <a:cs typeface="Arial"/>
              </a:rPr>
              <a:t>Sol alt ağaç </a:t>
            </a:r>
            <a:r>
              <a:rPr sz="1800">
                <a:latin typeface="Arial"/>
                <a:cs typeface="Arial"/>
              </a:rPr>
              <a:t>B kökü</a:t>
            </a:r>
            <a:r>
              <a:rPr sz="1800" spc="-8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ile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272278" y="4714113"/>
            <a:ext cx="3110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latin typeface="Arial"/>
                <a:cs typeface="Arial"/>
              </a:rPr>
              <a:t>başlamakta </a:t>
            </a:r>
            <a:r>
              <a:rPr sz="1800">
                <a:latin typeface="Arial"/>
                <a:cs typeface="Arial"/>
              </a:rPr>
              <a:t>ve </a:t>
            </a:r>
            <a:r>
              <a:rPr sz="1800" spc="-5">
                <a:latin typeface="Arial"/>
                <a:cs typeface="Arial"/>
              </a:rPr>
              <a:t>sağ alt ağaç</a:t>
            </a:r>
            <a:r>
              <a:rPr sz="1800" spc="-45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da</a:t>
            </a:r>
            <a:endParaRPr sz="18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272278" y="4988128"/>
            <a:ext cx="25755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Arial"/>
                <a:cs typeface="Arial"/>
              </a:rPr>
              <a:t>C </a:t>
            </a:r>
            <a:r>
              <a:rPr sz="1800" spc="-5">
                <a:latin typeface="Arial"/>
                <a:cs typeface="Arial"/>
              </a:rPr>
              <a:t>kökü ile</a:t>
            </a:r>
            <a:r>
              <a:rPr sz="1800" spc="-25">
                <a:latin typeface="Arial"/>
                <a:cs typeface="Arial"/>
              </a:rPr>
              <a:t> </a:t>
            </a:r>
            <a:r>
              <a:rPr sz="1800" spc="-15">
                <a:latin typeface="Arial"/>
                <a:cs typeface="Arial"/>
              </a:rPr>
              <a:t>başlamaktadır.</a:t>
            </a:r>
            <a:endParaRPr sz="18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272278" y="5537403"/>
            <a:ext cx="33223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latin typeface="Arial"/>
                <a:cs typeface="Arial"/>
              </a:rPr>
              <a:t>A'dan solda B'ye </a:t>
            </a:r>
            <a:r>
              <a:rPr sz="1800" spc="-10">
                <a:latin typeface="Arial"/>
                <a:cs typeface="Arial"/>
              </a:rPr>
              <a:t>giden </a:t>
            </a:r>
            <a:r>
              <a:rPr sz="1800">
                <a:latin typeface="Arial"/>
                <a:cs typeface="Arial"/>
              </a:rPr>
              <a:t>ve</a:t>
            </a:r>
            <a:r>
              <a:rPr sz="1800" spc="-30">
                <a:latin typeface="Arial"/>
                <a:cs typeface="Arial"/>
              </a:rPr>
              <a:t> </a:t>
            </a:r>
            <a:r>
              <a:rPr sz="1800" spc="-5">
                <a:latin typeface="Arial"/>
                <a:cs typeface="Arial"/>
              </a:rPr>
              <a:t>sağda</a:t>
            </a:r>
            <a:endParaRPr sz="18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272278" y="5811723"/>
            <a:ext cx="26568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>
                <a:latin typeface="Arial"/>
                <a:cs typeface="Arial"/>
              </a:rPr>
              <a:t>C'ye </a:t>
            </a:r>
            <a:r>
              <a:rPr sz="1800" spc="-5">
                <a:latin typeface="Arial"/>
                <a:cs typeface="Arial"/>
              </a:rPr>
              <a:t>giden iki dal (branch)  </a:t>
            </a:r>
            <a:r>
              <a:rPr sz="1800" spc="-15">
                <a:latin typeface="Arial"/>
                <a:cs typeface="Arial"/>
              </a:rPr>
              <a:t>çıkmaktadır.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121765" y="985773"/>
            <a:ext cx="66846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Ağaç </a:t>
            </a:r>
            <a:r>
              <a:rPr spc="-50"/>
              <a:t>Veri </a:t>
            </a:r>
            <a:r>
              <a:rPr spc="-5"/>
              <a:t>Modeline </a:t>
            </a:r>
            <a:r>
              <a:t>İlişkin</a:t>
            </a:r>
            <a:r>
              <a:rPr spc="85"/>
              <a:t> </a:t>
            </a:r>
            <a:r>
              <a:rPr spc="-35"/>
              <a:t>Tanımlar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979119" y="1801943"/>
            <a:ext cx="7260590" cy="4500245"/>
          </a:xfrm>
          <a:prstGeom prst="rect">
            <a:avLst/>
          </a:prstGeom>
        </p:spPr>
        <p:txBody>
          <a:bodyPr vert="horz" wrap="square" lIns="0" tIns="7302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575"/>
              </a:spcBef>
              <a:tabLst>
                <a:tab pos="370205" algn="l"/>
              </a:tabLst>
            </a:pPr>
            <a:r>
              <a:rPr sz="1450" spc="-1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450" spc="-1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1900" b="1" spc="-5" dirty="0" err="1">
                <a:latin typeface="Calibri"/>
                <a:cs typeface="Calibri"/>
              </a:rPr>
              <a:t>Düğüm</a:t>
            </a:r>
            <a:r>
              <a:rPr sz="1900" b="1" spc="5" dirty="0">
                <a:latin typeface="Calibri"/>
                <a:cs typeface="Calibri"/>
              </a:rPr>
              <a:t> </a:t>
            </a:r>
            <a:r>
              <a:rPr sz="1900" b="1" spc="-5" dirty="0">
                <a:latin typeface="Calibri"/>
                <a:cs typeface="Calibri"/>
              </a:rPr>
              <a:t>(Node)</a:t>
            </a:r>
            <a:endParaRPr sz="1900" dirty="0">
              <a:latin typeface="Calibri"/>
              <a:cs typeface="Calibri"/>
            </a:endParaRPr>
          </a:p>
          <a:p>
            <a:pPr marL="668020" indent="-358775">
              <a:lnSpc>
                <a:spcPct val="100000"/>
              </a:lnSpc>
              <a:spcBef>
                <a:spcPts val="430"/>
              </a:spcBef>
              <a:buClr>
                <a:srgbClr val="93C500"/>
              </a:buClr>
              <a:buSzPct val="76470"/>
              <a:buFont typeface="Wingdings"/>
              <a:buChar char=""/>
              <a:tabLst>
                <a:tab pos="667385" algn="l"/>
                <a:tab pos="668655" algn="l"/>
              </a:tabLst>
            </a:pPr>
            <a:r>
              <a:rPr sz="1700" spc="-5" dirty="0" err="1">
                <a:latin typeface="Calibri"/>
                <a:cs typeface="Calibri"/>
              </a:rPr>
              <a:t>Ağacın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her </a:t>
            </a:r>
            <a:r>
              <a:rPr sz="1700" dirty="0" err="1">
                <a:latin typeface="Calibri"/>
                <a:cs typeface="Calibri"/>
              </a:rPr>
              <a:t>bir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dirty="0" err="1">
                <a:latin typeface="Calibri"/>
                <a:cs typeface="Calibri"/>
              </a:rPr>
              <a:t>elemanına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dirty="0" err="1">
                <a:latin typeface="Calibri"/>
                <a:cs typeface="Calibri"/>
              </a:rPr>
              <a:t>düğüm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dirty="0" err="1">
                <a:latin typeface="Calibri"/>
                <a:cs typeface="Calibri"/>
              </a:rPr>
              <a:t>adı</a:t>
            </a:r>
            <a:r>
              <a:rPr sz="1700" spc="-114" dirty="0">
                <a:latin typeface="Calibri"/>
                <a:cs typeface="Calibri"/>
              </a:rPr>
              <a:t> </a:t>
            </a:r>
            <a:r>
              <a:rPr sz="1700" spc="-25" dirty="0" err="1">
                <a:latin typeface="Calibri"/>
                <a:cs typeface="Calibri"/>
              </a:rPr>
              <a:t>verilir</a:t>
            </a:r>
            <a:r>
              <a:rPr sz="1700" spc="-25" dirty="0">
                <a:latin typeface="Calibri"/>
                <a:cs typeface="Calibri"/>
              </a:rPr>
              <a:t>.</a:t>
            </a:r>
            <a:endParaRPr sz="17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  <a:tabLst>
                <a:tab pos="370205" algn="l"/>
              </a:tabLst>
            </a:pPr>
            <a:r>
              <a:rPr sz="1450" spc="-1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450" spc="-1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1900" b="1" spc="-20" dirty="0" err="1">
                <a:latin typeface="Calibri"/>
                <a:cs typeface="Calibri"/>
              </a:rPr>
              <a:t>Kök</a:t>
            </a:r>
            <a:r>
              <a:rPr sz="1900" b="1" spc="-20" dirty="0">
                <a:latin typeface="Calibri"/>
                <a:cs typeface="Calibri"/>
              </a:rPr>
              <a:t> </a:t>
            </a:r>
            <a:r>
              <a:rPr sz="1900" b="1" spc="-5" dirty="0" err="1">
                <a:latin typeface="Calibri"/>
                <a:cs typeface="Calibri"/>
              </a:rPr>
              <a:t>Düğüm</a:t>
            </a:r>
            <a:r>
              <a:rPr sz="1900" b="1" spc="45" dirty="0">
                <a:latin typeface="Calibri"/>
                <a:cs typeface="Calibri"/>
              </a:rPr>
              <a:t> </a:t>
            </a:r>
            <a:r>
              <a:rPr sz="1900" b="1" spc="-10" dirty="0">
                <a:latin typeface="Calibri"/>
                <a:cs typeface="Calibri"/>
              </a:rPr>
              <a:t>(Root)</a:t>
            </a:r>
            <a:endParaRPr sz="1900" dirty="0">
              <a:latin typeface="Calibri"/>
              <a:cs typeface="Calibri"/>
            </a:endParaRPr>
          </a:p>
          <a:p>
            <a:pPr marL="668020" indent="-358775">
              <a:lnSpc>
                <a:spcPct val="100000"/>
              </a:lnSpc>
              <a:spcBef>
                <a:spcPts val="430"/>
              </a:spcBef>
              <a:buClr>
                <a:srgbClr val="93C500"/>
              </a:buClr>
              <a:buSzPct val="76470"/>
              <a:buFont typeface="Wingdings"/>
              <a:buChar char=""/>
              <a:tabLst>
                <a:tab pos="667385" algn="l"/>
                <a:tab pos="668655" algn="l"/>
              </a:tabLst>
            </a:pPr>
            <a:r>
              <a:rPr sz="1700" spc="-5" dirty="0" err="1">
                <a:latin typeface="Calibri"/>
                <a:cs typeface="Calibri"/>
              </a:rPr>
              <a:t>Ağacın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dirty="0" err="1">
                <a:latin typeface="Calibri"/>
                <a:cs typeface="Calibri"/>
              </a:rPr>
              <a:t>başlangıç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spc="-20" dirty="0" err="1">
                <a:latin typeface="Calibri"/>
                <a:cs typeface="Calibri"/>
              </a:rPr>
              <a:t>düğümüdür</a:t>
            </a:r>
            <a:r>
              <a:rPr sz="1700" spc="-20" dirty="0">
                <a:latin typeface="Calibri"/>
                <a:cs typeface="Calibri"/>
              </a:rPr>
              <a:t>.</a:t>
            </a:r>
            <a:endParaRPr sz="17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  <a:tabLst>
                <a:tab pos="370205" algn="l"/>
              </a:tabLst>
            </a:pPr>
            <a:r>
              <a:rPr sz="1450" spc="-1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450" spc="-1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1900" b="1" spc="-5" dirty="0" err="1">
                <a:latin typeface="Calibri"/>
                <a:cs typeface="Calibri"/>
              </a:rPr>
              <a:t>Çocuk</a:t>
            </a:r>
            <a:r>
              <a:rPr sz="1900" b="1" dirty="0">
                <a:latin typeface="Calibri"/>
                <a:cs typeface="Calibri"/>
              </a:rPr>
              <a:t> </a:t>
            </a:r>
            <a:r>
              <a:rPr sz="1900" b="1" spc="-5" dirty="0">
                <a:latin typeface="Calibri"/>
                <a:cs typeface="Calibri"/>
              </a:rPr>
              <a:t>(Child)</a:t>
            </a:r>
            <a:endParaRPr sz="1900" dirty="0">
              <a:latin typeface="Calibri"/>
              <a:cs typeface="Calibri"/>
            </a:endParaRPr>
          </a:p>
          <a:p>
            <a:pPr marL="668020" indent="-358775">
              <a:spcBef>
                <a:spcPts val="430"/>
              </a:spcBef>
              <a:buClr>
                <a:srgbClr val="93C500"/>
              </a:buClr>
              <a:buSzPct val="76470"/>
              <a:buFont typeface="Wingdings"/>
              <a:buChar char=""/>
              <a:tabLst>
                <a:tab pos="667385" algn="l"/>
                <a:tab pos="668655" algn="l"/>
              </a:tabLst>
            </a:pPr>
            <a:r>
              <a:rPr sz="1700" dirty="0">
                <a:latin typeface="Calibri"/>
                <a:cs typeface="Calibri"/>
              </a:rPr>
              <a:t>Bir </a:t>
            </a:r>
            <a:r>
              <a:rPr sz="1700" dirty="0" err="1">
                <a:latin typeface="Calibri"/>
                <a:cs typeface="Calibri"/>
              </a:rPr>
              <a:t>düğüme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5" dirty="0" err="1">
                <a:latin typeface="Calibri"/>
                <a:cs typeface="Calibri"/>
              </a:rPr>
              <a:t>doğrudan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dirty="0" err="1">
                <a:latin typeface="Calibri"/>
                <a:cs typeface="Calibri"/>
              </a:rPr>
              <a:t>bağlı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dirty="0" err="1">
                <a:latin typeface="Calibri"/>
                <a:cs typeface="Calibri"/>
              </a:rPr>
              <a:t>olan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5" dirty="0" err="1">
                <a:latin typeface="Calibri"/>
                <a:cs typeface="Calibri"/>
              </a:rPr>
              <a:t>düğümlere</a:t>
            </a:r>
            <a:r>
              <a:rPr lang="tr-TR" sz="1700" spc="-5" dirty="0">
                <a:latin typeface="Calibri"/>
                <a:cs typeface="Calibri"/>
              </a:rPr>
              <a:t>,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5" dirty="0" err="1">
                <a:latin typeface="Calibri"/>
                <a:cs typeface="Calibri"/>
              </a:rPr>
              <a:t>çocukları</a:t>
            </a:r>
            <a:r>
              <a:rPr sz="1700" spc="-145" dirty="0">
                <a:latin typeface="Calibri"/>
                <a:cs typeface="Calibri"/>
              </a:rPr>
              <a:t> </a:t>
            </a:r>
            <a:r>
              <a:rPr sz="1700" spc="-20" dirty="0" err="1">
                <a:latin typeface="Calibri"/>
                <a:cs typeface="Calibri"/>
              </a:rPr>
              <a:t>denilir</a:t>
            </a:r>
            <a:r>
              <a:rPr sz="1700" spc="-20" dirty="0">
                <a:latin typeface="Calibri"/>
                <a:cs typeface="Calibri"/>
              </a:rPr>
              <a:t>.</a:t>
            </a:r>
            <a:endParaRPr sz="17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  <a:tabLst>
                <a:tab pos="370205" algn="l"/>
              </a:tabLst>
            </a:pPr>
            <a:r>
              <a:rPr sz="1450" spc="-1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450" spc="-1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1900" b="1" spc="-15" dirty="0" err="1">
                <a:latin typeface="Calibri"/>
                <a:cs typeface="Calibri"/>
              </a:rPr>
              <a:t>Kardeş</a:t>
            </a:r>
            <a:r>
              <a:rPr sz="1900" b="1" spc="-15" dirty="0">
                <a:latin typeface="Calibri"/>
                <a:cs typeface="Calibri"/>
              </a:rPr>
              <a:t> </a:t>
            </a:r>
            <a:r>
              <a:rPr sz="1900" b="1" spc="-5" dirty="0" err="1">
                <a:latin typeface="Calibri"/>
                <a:cs typeface="Calibri"/>
              </a:rPr>
              <a:t>Düğüm</a:t>
            </a:r>
            <a:r>
              <a:rPr sz="1900" b="1" spc="45" dirty="0">
                <a:latin typeface="Calibri"/>
                <a:cs typeface="Calibri"/>
              </a:rPr>
              <a:t> </a:t>
            </a:r>
            <a:r>
              <a:rPr sz="1900" b="1" spc="-5" dirty="0">
                <a:latin typeface="Calibri"/>
                <a:cs typeface="Calibri"/>
              </a:rPr>
              <a:t>(Sibling)</a:t>
            </a:r>
            <a:endParaRPr sz="1900" dirty="0">
              <a:latin typeface="Calibri"/>
              <a:cs typeface="Calibri"/>
            </a:endParaRPr>
          </a:p>
          <a:p>
            <a:pPr marL="668020" indent="-358775">
              <a:lnSpc>
                <a:spcPct val="100000"/>
              </a:lnSpc>
              <a:spcBef>
                <a:spcPts val="430"/>
              </a:spcBef>
              <a:buClr>
                <a:srgbClr val="93C500"/>
              </a:buClr>
              <a:buSzPct val="76470"/>
              <a:buFont typeface="Wingdings"/>
              <a:buChar char=""/>
              <a:tabLst>
                <a:tab pos="667385" algn="l"/>
                <a:tab pos="668655" algn="l"/>
              </a:tabLst>
            </a:pPr>
            <a:r>
              <a:rPr sz="1700" spc="-10" dirty="0" err="1">
                <a:latin typeface="Calibri"/>
                <a:cs typeface="Calibri"/>
              </a:rPr>
              <a:t>Aynı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dirty="0" err="1">
                <a:latin typeface="Calibri"/>
                <a:cs typeface="Calibri"/>
              </a:rPr>
              <a:t>düğüme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dirty="0" err="1">
                <a:latin typeface="Calibri"/>
                <a:cs typeface="Calibri"/>
              </a:rPr>
              <a:t>bağlı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5" dirty="0" err="1">
                <a:latin typeface="Calibri"/>
                <a:cs typeface="Calibri"/>
              </a:rPr>
              <a:t>düğümlere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spc="-5" dirty="0" err="1">
                <a:latin typeface="Calibri"/>
                <a:cs typeface="Calibri"/>
              </a:rPr>
              <a:t>kardeş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spc="-5" dirty="0" err="1">
                <a:latin typeface="Calibri"/>
                <a:cs typeface="Calibri"/>
              </a:rPr>
              <a:t>düğüm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spc="-15" dirty="0" err="1">
                <a:latin typeface="Calibri"/>
                <a:cs typeface="Calibri"/>
              </a:rPr>
              <a:t>veya</a:t>
            </a:r>
            <a:r>
              <a:rPr sz="1700" spc="-15" dirty="0">
                <a:latin typeface="Calibri"/>
                <a:cs typeface="Calibri"/>
              </a:rPr>
              <a:t> </a:t>
            </a:r>
            <a:r>
              <a:rPr sz="1700" dirty="0" err="1">
                <a:latin typeface="Calibri"/>
                <a:cs typeface="Calibri"/>
              </a:rPr>
              <a:t>kısaca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10" dirty="0" err="1">
                <a:latin typeface="Calibri"/>
                <a:cs typeface="Calibri"/>
              </a:rPr>
              <a:t>kardeş</a:t>
            </a:r>
            <a:r>
              <a:rPr sz="1700" spc="-130" dirty="0">
                <a:latin typeface="Calibri"/>
                <a:cs typeface="Calibri"/>
              </a:rPr>
              <a:t> </a:t>
            </a:r>
            <a:r>
              <a:rPr sz="1700" spc="-30" dirty="0" err="1">
                <a:latin typeface="Calibri"/>
                <a:cs typeface="Calibri"/>
              </a:rPr>
              <a:t>denir</a:t>
            </a:r>
            <a:r>
              <a:rPr sz="1700" spc="-30" dirty="0">
                <a:latin typeface="Calibri"/>
                <a:cs typeface="Calibri"/>
              </a:rPr>
              <a:t>.</a:t>
            </a:r>
            <a:endParaRPr sz="17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  <a:tabLst>
                <a:tab pos="370205" algn="l"/>
              </a:tabLst>
            </a:pPr>
            <a:r>
              <a:rPr sz="1450" spc="-1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450" spc="-1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1900" b="1" spc="-5" dirty="0" err="1">
                <a:latin typeface="Calibri"/>
                <a:cs typeface="Calibri"/>
              </a:rPr>
              <a:t>Aile</a:t>
            </a:r>
            <a:r>
              <a:rPr sz="1900" b="1" spc="-10" dirty="0">
                <a:latin typeface="Calibri"/>
                <a:cs typeface="Calibri"/>
              </a:rPr>
              <a:t> </a:t>
            </a:r>
            <a:r>
              <a:rPr sz="1900" b="1" spc="-15" dirty="0">
                <a:latin typeface="Calibri"/>
                <a:cs typeface="Calibri"/>
              </a:rPr>
              <a:t>(Parent)</a:t>
            </a:r>
            <a:endParaRPr sz="1900" dirty="0">
              <a:latin typeface="Calibri"/>
              <a:cs typeface="Calibri"/>
            </a:endParaRPr>
          </a:p>
          <a:p>
            <a:pPr marL="668020" indent="-358775">
              <a:lnSpc>
                <a:spcPct val="100000"/>
              </a:lnSpc>
              <a:spcBef>
                <a:spcPts val="425"/>
              </a:spcBef>
              <a:buClr>
                <a:srgbClr val="93C500"/>
              </a:buClr>
              <a:buSzPct val="76470"/>
              <a:buFont typeface="Wingdings"/>
              <a:buChar char=""/>
              <a:tabLst>
                <a:tab pos="667385" algn="l"/>
                <a:tab pos="668655" algn="l"/>
              </a:tabLst>
            </a:pPr>
            <a:r>
              <a:rPr sz="1700" spc="-5" dirty="0" err="1">
                <a:latin typeface="Calibri"/>
                <a:cs typeface="Calibri"/>
              </a:rPr>
              <a:t>Düğümlerin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spc="-5" dirty="0" err="1">
                <a:latin typeface="Calibri"/>
                <a:cs typeface="Calibri"/>
              </a:rPr>
              <a:t>doğrudan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spc="-5" dirty="0" err="1">
                <a:latin typeface="Calibri"/>
                <a:cs typeface="Calibri"/>
              </a:rPr>
              <a:t>bağlı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spc="-10" dirty="0" err="1">
                <a:latin typeface="Calibri"/>
                <a:cs typeface="Calibri"/>
              </a:rPr>
              <a:t>oldukları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spc="-5" dirty="0" err="1">
                <a:latin typeface="Calibri"/>
                <a:cs typeface="Calibri"/>
              </a:rPr>
              <a:t>düğüm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spc="-5" dirty="0" err="1">
                <a:latin typeface="Calibri"/>
                <a:cs typeface="Calibri"/>
              </a:rPr>
              <a:t>aile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spc="-10" dirty="0" err="1">
                <a:latin typeface="Calibri"/>
                <a:cs typeface="Calibri"/>
              </a:rPr>
              <a:t>olarak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spc="-10" dirty="0" err="1">
                <a:latin typeface="Calibri"/>
                <a:cs typeface="Calibri"/>
              </a:rPr>
              <a:t>adlandırılır</a:t>
            </a:r>
            <a:r>
              <a:rPr sz="1700" spc="-10" dirty="0">
                <a:latin typeface="Calibri"/>
                <a:cs typeface="Calibri"/>
              </a:rPr>
              <a:t>;</a:t>
            </a:r>
            <a:r>
              <a:rPr sz="1700" spc="55" dirty="0">
                <a:latin typeface="Calibri"/>
                <a:cs typeface="Calibri"/>
              </a:rPr>
              <a:t> </a:t>
            </a:r>
            <a:r>
              <a:rPr sz="1700" spc="-10" dirty="0" err="1">
                <a:latin typeface="Calibri"/>
                <a:cs typeface="Calibri"/>
              </a:rPr>
              <a:t>diğer</a:t>
            </a:r>
            <a:endParaRPr sz="1700" dirty="0" err="1">
              <a:latin typeface="Calibri"/>
              <a:cs typeface="Calibri"/>
            </a:endParaRPr>
          </a:p>
          <a:p>
            <a:pPr marL="668020">
              <a:lnSpc>
                <a:spcPct val="100000"/>
              </a:lnSpc>
              <a:spcBef>
                <a:spcPts val="5"/>
              </a:spcBef>
            </a:pPr>
            <a:r>
              <a:rPr sz="1700" dirty="0" err="1">
                <a:latin typeface="Calibri"/>
                <a:cs typeface="Calibri"/>
              </a:rPr>
              <a:t>bir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dirty="0" err="1">
                <a:latin typeface="Calibri"/>
                <a:cs typeface="Calibri"/>
              </a:rPr>
              <a:t>deyişle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dirty="0" err="1">
                <a:latin typeface="Calibri"/>
                <a:cs typeface="Calibri"/>
              </a:rPr>
              <a:t>aile</a:t>
            </a:r>
            <a:r>
              <a:rPr sz="1700" dirty="0">
                <a:latin typeface="Calibri"/>
                <a:cs typeface="Calibri"/>
              </a:rPr>
              <a:t>, </a:t>
            </a:r>
            <a:r>
              <a:rPr sz="1700" spc="-10" dirty="0" err="1">
                <a:latin typeface="Calibri"/>
                <a:cs typeface="Calibri"/>
              </a:rPr>
              <a:t>kardeşlerin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dirty="0" err="1">
                <a:latin typeface="Calibri"/>
                <a:cs typeface="Calibri"/>
              </a:rPr>
              <a:t>bağlı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dirty="0" err="1">
                <a:latin typeface="Calibri"/>
                <a:cs typeface="Calibri"/>
              </a:rPr>
              <a:t>olduğu</a:t>
            </a:r>
            <a:r>
              <a:rPr sz="1700" spc="-120" dirty="0">
                <a:latin typeface="Calibri"/>
                <a:cs typeface="Calibri"/>
              </a:rPr>
              <a:t> </a:t>
            </a:r>
            <a:r>
              <a:rPr sz="1700" spc="-25" dirty="0" err="1">
                <a:latin typeface="Calibri"/>
                <a:cs typeface="Calibri"/>
              </a:rPr>
              <a:t>düğümdür</a:t>
            </a:r>
            <a:r>
              <a:rPr sz="1700" spc="-25" dirty="0">
                <a:latin typeface="Calibri"/>
                <a:cs typeface="Calibri"/>
              </a:rPr>
              <a:t>.</a:t>
            </a:r>
            <a:endParaRPr sz="1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  <a:tabLst>
                <a:tab pos="370205" algn="l"/>
              </a:tabLst>
            </a:pPr>
            <a:r>
              <a:rPr sz="1450" spc="-1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450" spc="-10" dirty="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1900" b="1" spc="-35" dirty="0">
                <a:latin typeface="Calibri"/>
                <a:cs typeface="Calibri"/>
              </a:rPr>
              <a:t>Ata </a:t>
            </a:r>
            <a:r>
              <a:rPr sz="1900" b="1" spc="-10" dirty="0">
                <a:latin typeface="Calibri"/>
                <a:cs typeface="Calibri"/>
              </a:rPr>
              <a:t>(Ancestor) </a:t>
            </a:r>
            <a:r>
              <a:rPr sz="1900" b="1" spc="-10" dirty="0" err="1">
                <a:latin typeface="Calibri"/>
                <a:cs typeface="Calibri"/>
              </a:rPr>
              <a:t>ve</a:t>
            </a:r>
            <a:r>
              <a:rPr sz="1900" b="1" spc="-10" dirty="0">
                <a:latin typeface="Calibri"/>
                <a:cs typeface="Calibri"/>
              </a:rPr>
              <a:t> </a:t>
            </a:r>
            <a:r>
              <a:rPr sz="1900" b="1" spc="-40" dirty="0">
                <a:latin typeface="Calibri"/>
                <a:cs typeface="Calibri"/>
              </a:rPr>
              <a:t>Torun</a:t>
            </a:r>
            <a:r>
              <a:rPr sz="1900" b="1" spc="100" dirty="0">
                <a:latin typeface="Calibri"/>
                <a:cs typeface="Calibri"/>
              </a:rPr>
              <a:t> </a:t>
            </a:r>
            <a:r>
              <a:rPr sz="1900" b="1" spc="-5" dirty="0">
                <a:latin typeface="Calibri"/>
                <a:cs typeface="Calibri"/>
              </a:rPr>
              <a:t>(</a:t>
            </a:r>
            <a:r>
              <a:rPr sz="1900" b="1" spc="-5" dirty="0" err="1">
                <a:latin typeface="Calibri"/>
                <a:cs typeface="Calibri"/>
              </a:rPr>
              <a:t>Dedscendant</a:t>
            </a:r>
            <a:r>
              <a:rPr sz="1900" b="1" spc="-5" dirty="0">
                <a:latin typeface="Calibri"/>
                <a:cs typeface="Calibri"/>
              </a:rPr>
              <a:t>)</a:t>
            </a:r>
            <a:endParaRPr sz="1900" dirty="0">
              <a:latin typeface="Calibri"/>
              <a:cs typeface="Calibri"/>
            </a:endParaRPr>
          </a:p>
          <a:p>
            <a:pPr marL="668020" marR="5080" indent="-358140">
              <a:spcBef>
                <a:spcPts val="430"/>
              </a:spcBef>
              <a:buClr>
                <a:srgbClr val="93C500"/>
              </a:buClr>
              <a:buSzPct val="76470"/>
              <a:buFont typeface="Wingdings"/>
              <a:buChar char=""/>
              <a:tabLst>
                <a:tab pos="667385" algn="l"/>
                <a:tab pos="668655" algn="l"/>
              </a:tabLst>
            </a:pPr>
            <a:r>
              <a:rPr sz="1700" dirty="0" err="1">
                <a:latin typeface="Calibri"/>
                <a:cs typeface="Calibri"/>
              </a:rPr>
              <a:t>Aile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5" dirty="0" err="1">
                <a:latin typeface="Calibri"/>
                <a:cs typeface="Calibri"/>
              </a:rPr>
              <a:t>düğümünün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spc="-5" dirty="0" err="1">
                <a:latin typeface="Calibri"/>
                <a:cs typeface="Calibri"/>
              </a:rPr>
              <a:t>daha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spc="-10" dirty="0" err="1">
                <a:latin typeface="Calibri"/>
                <a:cs typeface="Calibri"/>
              </a:rPr>
              <a:t>üstünde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spc="-10" dirty="0" err="1">
                <a:latin typeface="Calibri"/>
                <a:cs typeface="Calibri"/>
              </a:rPr>
              <a:t>kalan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spc="-5" dirty="0" err="1">
                <a:latin typeface="Calibri"/>
                <a:cs typeface="Calibri"/>
              </a:rPr>
              <a:t>düğümlere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spc="-10" dirty="0" err="1">
                <a:latin typeface="Calibri"/>
                <a:cs typeface="Calibri"/>
              </a:rPr>
              <a:t>ata</a:t>
            </a:r>
            <a:r>
              <a:rPr sz="1700" spc="-10" dirty="0">
                <a:latin typeface="Calibri"/>
                <a:cs typeface="Calibri"/>
              </a:rPr>
              <a:t> </a:t>
            </a:r>
            <a:r>
              <a:rPr sz="1700" spc="-5" dirty="0" err="1">
                <a:latin typeface="Calibri"/>
                <a:cs typeface="Calibri"/>
              </a:rPr>
              <a:t>denilir</a:t>
            </a:r>
            <a:r>
              <a:rPr sz="1700" spc="-5" dirty="0">
                <a:latin typeface="Calibri"/>
                <a:cs typeface="Calibri"/>
              </a:rPr>
              <a:t>; </a:t>
            </a:r>
            <a:r>
              <a:rPr sz="1700" spc="-10" dirty="0" err="1">
                <a:latin typeface="Calibri"/>
                <a:cs typeface="Calibri"/>
              </a:rPr>
              <a:t>torun</a:t>
            </a:r>
            <a:r>
              <a:rPr sz="1700" spc="-10" dirty="0">
                <a:latin typeface="Calibri"/>
                <a:cs typeface="Calibri"/>
              </a:rPr>
              <a:t>, </a:t>
            </a:r>
            <a:r>
              <a:rPr sz="1700" spc="-5" dirty="0" err="1">
                <a:latin typeface="Calibri"/>
                <a:cs typeface="Calibri"/>
              </a:rPr>
              <a:t>bir</a:t>
            </a:r>
            <a:r>
              <a:rPr lang="tr-TR" sz="1700" spc="-5" dirty="0">
                <a:latin typeface="Calibri"/>
                <a:cs typeface="Calibri"/>
              </a:rPr>
              <a:t> 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dirty="0" err="1">
                <a:latin typeface="Calibri"/>
                <a:cs typeface="Calibri"/>
              </a:rPr>
              <a:t>düğümün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5" dirty="0" err="1">
                <a:latin typeface="Calibri"/>
                <a:cs typeface="Calibri"/>
              </a:rPr>
              <a:t>çocuğuna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dirty="0" err="1">
                <a:latin typeface="Calibri"/>
                <a:cs typeface="Calibri"/>
              </a:rPr>
              <a:t>bağlı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dirty="0" err="1">
                <a:latin typeface="Calibri"/>
                <a:cs typeface="Calibri"/>
              </a:rPr>
              <a:t>olan</a:t>
            </a:r>
            <a:r>
              <a:rPr sz="1700" dirty="0">
                <a:latin typeface="Calibri"/>
                <a:cs typeface="Calibri"/>
              </a:rPr>
              <a:t> </a:t>
            </a:r>
            <a:r>
              <a:rPr sz="1700" spc="-5" dirty="0" err="1">
                <a:latin typeface="Calibri"/>
                <a:cs typeface="Calibri"/>
              </a:rPr>
              <a:t>düğümlere</a:t>
            </a:r>
            <a:r>
              <a:rPr sz="1700" spc="-140" dirty="0">
                <a:latin typeface="Calibri"/>
                <a:cs typeface="Calibri"/>
              </a:rPr>
              <a:t> </a:t>
            </a:r>
            <a:r>
              <a:rPr sz="1700" spc="-30" dirty="0" err="1">
                <a:latin typeface="Calibri"/>
                <a:cs typeface="Calibri"/>
              </a:rPr>
              <a:t>denir</a:t>
            </a:r>
            <a:r>
              <a:rPr sz="1700" spc="-30" dirty="0">
                <a:latin typeface="Calibri"/>
                <a:cs typeface="Calibri"/>
              </a:rPr>
              <a:t>.</a:t>
            </a:r>
            <a:endParaRPr sz="1700"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29353" y="29794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9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121765" y="985773"/>
            <a:ext cx="66846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Ağaç </a:t>
            </a:r>
            <a:r>
              <a:rPr spc="-50"/>
              <a:t>Veri </a:t>
            </a:r>
            <a:r>
              <a:rPr spc="-5"/>
              <a:t>Modeline </a:t>
            </a:r>
            <a:r>
              <a:t>İlişkin</a:t>
            </a:r>
            <a:r>
              <a:rPr spc="85"/>
              <a:t> </a:t>
            </a:r>
            <a:r>
              <a:rPr spc="-35"/>
              <a:t>Tanımlar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121765" y="1810512"/>
            <a:ext cx="7115809" cy="2821926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525"/>
              </a:spcBef>
            </a:pPr>
            <a:r>
              <a:rPr sz="1300" spc="-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00" spc="-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700" b="1" spc="-10" dirty="0" err="1">
                <a:latin typeface="Calibri"/>
                <a:cs typeface="Calibri"/>
              </a:rPr>
              <a:t>Derece</a:t>
            </a:r>
            <a:r>
              <a:rPr sz="1700" b="1" spc="50" dirty="0">
                <a:latin typeface="Calibri"/>
                <a:cs typeface="Calibri"/>
              </a:rPr>
              <a:t> </a:t>
            </a:r>
            <a:r>
              <a:rPr sz="1700" b="1" spc="-10" dirty="0">
                <a:latin typeface="Calibri"/>
                <a:cs typeface="Calibri"/>
              </a:rPr>
              <a:t>(Degree)</a:t>
            </a:r>
            <a:endParaRPr sz="1700" dirty="0">
              <a:latin typeface="Calibri"/>
              <a:cs typeface="Calibri"/>
            </a:endParaRPr>
          </a:p>
          <a:p>
            <a:pPr marL="668020" marR="5080" indent="-358140" algn="just">
              <a:lnSpc>
                <a:spcPct val="100000"/>
              </a:lnSpc>
              <a:spcBef>
                <a:spcPts val="370"/>
              </a:spcBef>
              <a:buClr>
                <a:srgbClr val="93C500"/>
              </a:buClr>
              <a:buSzPct val="76666"/>
              <a:buFont typeface="Wingdings"/>
              <a:buChar char=""/>
              <a:tabLst>
                <a:tab pos="668655" algn="l"/>
              </a:tabLst>
            </a:pPr>
            <a:r>
              <a:rPr sz="1500" dirty="0">
                <a:latin typeface="Calibri"/>
                <a:cs typeface="Calibri"/>
              </a:rPr>
              <a:t>Bir </a:t>
            </a:r>
            <a:r>
              <a:rPr sz="1500" spc="-5" dirty="0" err="1">
                <a:latin typeface="Calibri"/>
                <a:cs typeface="Calibri"/>
              </a:rPr>
              <a:t>düğümden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alt </a:t>
            </a:r>
            <a:r>
              <a:rPr sz="1500" spc="-10" dirty="0" err="1">
                <a:latin typeface="Calibri"/>
                <a:cs typeface="Calibri"/>
              </a:rPr>
              <a:t>hiyerarşiye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 err="1">
                <a:latin typeface="Calibri"/>
                <a:cs typeface="Calibri"/>
              </a:rPr>
              <a:t>yapılan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5" dirty="0" err="1">
                <a:latin typeface="Calibri"/>
                <a:cs typeface="Calibri"/>
              </a:rPr>
              <a:t>bağlantıların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5" dirty="0" err="1">
                <a:latin typeface="Calibri"/>
                <a:cs typeface="Calibri"/>
              </a:rPr>
              <a:t>sayısıdır</a:t>
            </a:r>
            <a:r>
              <a:rPr sz="1500" spc="-5" dirty="0">
                <a:latin typeface="Calibri"/>
                <a:cs typeface="Calibri"/>
              </a:rPr>
              <a:t>; </a:t>
            </a:r>
            <a:r>
              <a:rPr sz="1500" spc="-10" dirty="0" err="1">
                <a:latin typeface="Calibri"/>
                <a:cs typeface="Calibri"/>
              </a:rPr>
              <a:t>yani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 err="1">
                <a:latin typeface="Calibri"/>
                <a:cs typeface="Calibri"/>
              </a:rPr>
              <a:t>çocuk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15" dirty="0" err="1">
                <a:latin typeface="Calibri"/>
                <a:cs typeface="Calibri"/>
              </a:rPr>
              <a:t>veya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alt </a:t>
            </a:r>
            <a:r>
              <a:rPr sz="1500" spc="-10" dirty="0" err="1">
                <a:latin typeface="Calibri"/>
                <a:cs typeface="Calibri"/>
              </a:rPr>
              <a:t>ağaç</a:t>
            </a:r>
            <a:r>
              <a:rPr sz="1500" spc="-10" dirty="0">
                <a:latin typeface="Calibri"/>
                <a:cs typeface="Calibri"/>
              </a:rPr>
              <a:t>  </a:t>
            </a:r>
            <a:r>
              <a:rPr sz="1500" spc="-20" dirty="0" err="1">
                <a:latin typeface="Calibri"/>
                <a:cs typeface="Calibri"/>
              </a:rPr>
              <a:t>sayısıdır</a:t>
            </a:r>
            <a:r>
              <a:rPr sz="1500" spc="-20" dirty="0">
                <a:latin typeface="Calibri"/>
                <a:cs typeface="Calibri"/>
              </a:rPr>
              <a:t>.</a:t>
            </a:r>
            <a:endParaRPr sz="1500" dirty="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400"/>
              </a:spcBef>
            </a:pPr>
            <a:r>
              <a:rPr sz="1300" spc="-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00" spc="-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700" b="1" spc="-15" dirty="0" err="1">
                <a:latin typeface="Calibri"/>
                <a:cs typeface="Calibri"/>
              </a:rPr>
              <a:t>Düzey</a:t>
            </a:r>
            <a:r>
              <a:rPr sz="1700" b="1" spc="-15" dirty="0">
                <a:latin typeface="Calibri"/>
                <a:cs typeface="Calibri"/>
              </a:rPr>
              <a:t> </a:t>
            </a:r>
            <a:r>
              <a:rPr sz="1700" b="1" spc="-10" dirty="0">
                <a:latin typeface="Calibri"/>
                <a:cs typeface="Calibri"/>
              </a:rPr>
              <a:t>(Level) </a:t>
            </a:r>
            <a:r>
              <a:rPr sz="1700" b="1" spc="-10" dirty="0" err="1">
                <a:latin typeface="Calibri"/>
                <a:cs typeface="Calibri"/>
              </a:rPr>
              <a:t>ve</a:t>
            </a:r>
            <a:r>
              <a:rPr sz="1700" b="1" spc="-10" dirty="0">
                <a:latin typeface="Calibri"/>
                <a:cs typeface="Calibri"/>
              </a:rPr>
              <a:t> </a:t>
            </a:r>
            <a:r>
              <a:rPr sz="1700" b="1" spc="-5" dirty="0" err="1">
                <a:latin typeface="Calibri"/>
                <a:cs typeface="Calibri"/>
              </a:rPr>
              <a:t>Derinlik</a:t>
            </a:r>
            <a:r>
              <a:rPr sz="1700" b="1" spc="30" dirty="0">
                <a:latin typeface="Calibri"/>
                <a:cs typeface="Calibri"/>
              </a:rPr>
              <a:t> </a:t>
            </a:r>
            <a:r>
              <a:rPr sz="1700" b="1" spc="-5" dirty="0">
                <a:latin typeface="Calibri"/>
                <a:cs typeface="Calibri"/>
              </a:rPr>
              <a:t>(Depth)</a:t>
            </a:r>
            <a:endParaRPr sz="1700" dirty="0">
              <a:latin typeface="Calibri"/>
              <a:cs typeface="Calibri"/>
            </a:endParaRPr>
          </a:p>
          <a:p>
            <a:pPr marL="668020" marR="5715" indent="-358140" algn="just">
              <a:lnSpc>
                <a:spcPct val="100000"/>
              </a:lnSpc>
              <a:spcBef>
                <a:spcPts val="370"/>
              </a:spcBef>
              <a:buClr>
                <a:srgbClr val="93C500"/>
              </a:buClr>
              <a:buSzPct val="76666"/>
              <a:buFont typeface="Wingdings"/>
              <a:buChar char=""/>
              <a:tabLst>
                <a:tab pos="668655" algn="l"/>
              </a:tabLst>
            </a:pPr>
            <a:r>
              <a:rPr sz="1500" spc="-30" dirty="0" err="1">
                <a:latin typeface="Calibri"/>
                <a:cs typeface="Calibri"/>
              </a:rPr>
              <a:t>Düzey</a:t>
            </a:r>
            <a:r>
              <a:rPr sz="1500" spc="-30" dirty="0">
                <a:latin typeface="Calibri"/>
                <a:cs typeface="Calibri"/>
              </a:rPr>
              <a:t>, </a:t>
            </a:r>
            <a:r>
              <a:rPr sz="1500" dirty="0" err="1">
                <a:latin typeface="Calibri"/>
                <a:cs typeface="Calibri"/>
              </a:rPr>
              <a:t>iki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dirty="0" err="1">
                <a:latin typeface="Calibri"/>
                <a:cs typeface="Calibri"/>
              </a:rPr>
              <a:t>düğüm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5" dirty="0" err="1">
                <a:latin typeface="Calibri"/>
                <a:cs typeface="Calibri"/>
              </a:rPr>
              <a:t>arasındaki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5" dirty="0" err="1">
                <a:latin typeface="Calibri"/>
                <a:cs typeface="Calibri"/>
              </a:rPr>
              <a:t>yolun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10" dirty="0" err="1">
                <a:latin typeface="Calibri"/>
                <a:cs typeface="Calibri"/>
              </a:rPr>
              <a:t>üzerinde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 err="1">
                <a:latin typeface="Calibri"/>
                <a:cs typeface="Calibri"/>
              </a:rPr>
              <a:t>bulunan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5" dirty="0" err="1">
                <a:latin typeface="Calibri"/>
                <a:cs typeface="Calibri"/>
              </a:rPr>
              <a:t>düğümlerin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20" dirty="0" err="1">
                <a:latin typeface="Calibri"/>
                <a:cs typeface="Calibri"/>
              </a:rPr>
              <a:t>sayısıdır</a:t>
            </a:r>
            <a:r>
              <a:rPr sz="1500" spc="-20" dirty="0">
                <a:latin typeface="Calibri"/>
                <a:cs typeface="Calibri"/>
              </a:rPr>
              <a:t>. </a:t>
            </a:r>
            <a:r>
              <a:rPr sz="1500" spc="-15" dirty="0" err="1">
                <a:latin typeface="Calibri"/>
                <a:cs typeface="Calibri"/>
              </a:rPr>
              <a:t>Kök</a:t>
            </a:r>
            <a:r>
              <a:rPr sz="1500" spc="-15" dirty="0">
                <a:latin typeface="Calibri"/>
                <a:cs typeface="Calibri"/>
              </a:rPr>
              <a:t>  </a:t>
            </a:r>
            <a:r>
              <a:rPr sz="1500" spc="-5" dirty="0" err="1">
                <a:latin typeface="Calibri"/>
                <a:cs typeface="Calibri"/>
              </a:rPr>
              <a:t>düğümün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10" dirty="0" err="1">
                <a:latin typeface="Calibri"/>
                <a:cs typeface="Calibri"/>
              </a:rPr>
              <a:t>düzeyi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lang="tr-TR" sz="1500" spc="-5" dirty="0">
                <a:latin typeface="Calibri"/>
                <a:cs typeface="Calibri"/>
              </a:rPr>
              <a:t>0</a:t>
            </a:r>
            <a:r>
              <a:rPr sz="1500" spc="-5" dirty="0">
                <a:latin typeface="Calibri"/>
                <a:cs typeface="Calibri"/>
              </a:rPr>
              <a:t>, </a:t>
            </a:r>
            <a:r>
              <a:rPr sz="1500" spc="-5" dirty="0" err="1">
                <a:latin typeface="Calibri"/>
                <a:cs typeface="Calibri"/>
              </a:rPr>
              <a:t>doğrudan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30" dirty="0" err="1">
                <a:latin typeface="Calibri"/>
                <a:cs typeface="Calibri"/>
              </a:rPr>
              <a:t>köke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5" dirty="0" err="1">
                <a:latin typeface="Calibri"/>
                <a:cs typeface="Calibri"/>
              </a:rPr>
              <a:t>bağlı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5" dirty="0" err="1">
                <a:latin typeface="Calibri"/>
                <a:cs typeface="Calibri"/>
              </a:rPr>
              <a:t>düğümlerin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10" dirty="0" err="1">
                <a:latin typeface="Calibri"/>
                <a:cs typeface="Calibri"/>
              </a:rPr>
              <a:t>düzeyi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lang="tr-TR" sz="1500" spc="-25" dirty="0">
                <a:latin typeface="Calibri"/>
                <a:cs typeface="Calibri"/>
              </a:rPr>
              <a:t>1</a:t>
            </a:r>
            <a:r>
              <a:rPr sz="1500" spc="-25" dirty="0">
                <a:latin typeface="Calibri"/>
                <a:cs typeface="Calibri"/>
              </a:rPr>
              <a:t>'dir. </a:t>
            </a:r>
            <a:r>
              <a:rPr sz="1500" dirty="0">
                <a:latin typeface="Calibri"/>
                <a:cs typeface="Calibri"/>
              </a:rPr>
              <a:t>Bir </a:t>
            </a:r>
            <a:r>
              <a:rPr sz="1500" spc="-5" dirty="0" err="1">
                <a:latin typeface="Calibri"/>
                <a:cs typeface="Calibri"/>
              </a:rPr>
              <a:t>düğümün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30" dirty="0" err="1">
                <a:latin typeface="Calibri"/>
                <a:cs typeface="Calibri"/>
              </a:rPr>
              <a:t>köke</a:t>
            </a:r>
            <a:r>
              <a:rPr sz="1500" spc="-30" dirty="0">
                <a:latin typeface="Calibri"/>
                <a:cs typeface="Calibri"/>
              </a:rPr>
              <a:t>  </a:t>
            </a:r>
            <a:r>
              <a:rPr sz="1500" spc="-5" dirty="0" err="1">
                <a:latin typeface="Calibri"/>
                <a:cs typeface="Calibri"/>
              </a:rPr>
              <a:t>olan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5" dirty="0" err="1">
                <a:latin typeface="Calibri"/>
                <a:cs typeface="Calibri"/>
              </a:rPr>
              <a:t>uzaklığı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dirty="0" err="1">
                <a:latin typeface="Calibri"/>
                <a:cs typeface="Calibri"/>
              </a:rPr>
              <a:t>ise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15" dirty="0" err="1">
                <a:latin typeface="Calibri"/>
                <a:cs typeface="Calibri"/>
              </a:rPr>
              <a:t>derinliktir</a:t>
            </a:r>
            <a:r>
              <a:rPr sz="1500" spc="-15" dirty="0">
                <a:latin typeface="Calibri"/>
                <a:cs typeface="Calibri"/>
              </a:rPr>
              <a:t>. </a:t>
            </a:r>
            <a:r>
              <a:rPr sz="1500" spc="-10" dirty="0" err="1">
                <a:latin typeface="Calibri"/>
                <a:cs typeface="Calibri"/>
              </a:rPr>
              <a:t>Kök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 err="1">
                <a:latin typeface="Calibri"/>
                <a:cs typeface="Calibri"/>
              </a:rPr>
              <a:t>düğümün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5" dirty="0" err="1">
                <a:latin typeface="Calibri"/>
                <a:cs typeface="Calibri"/>
              </a:rPr>
              <a:t>derinliği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lang="tr-TR" sz="1500" dirty="0">
                <a:latin typeface="Calibri"/>
                <a:cs typeface="Calibri"/>
              </a:rPr>
              <a:t>0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40" dirty="0">
                <a:latin typeface="Calibri"/>
                <a:cs typeface="Calibri"/>
              </a:rPr>
              <a:t>dir</a:t>
            </a:r>
            <a:r>
              <a:rPr sz="1500" spc="-20" dirty="0">
                <a:latin typeface="Calibri"/>
                <a:cs typeface="Calibri"/>
              </a:rPr>
              <a:t>.</a:t>
            </a:r>
            <a:r>
              <a:rPr lang="tr-TR" sz="1500" spc="-20" dirty="0">
                <a:latin typeface="Calibri"/>
                <a:cs typeface="Calibri"/>
              </a:rPr>
              <a:t> Düzey ve Derinlik eşittir.</a:t>
            </a:r>
            <a:endParaRPr sz="1500" spc="-20" dirty="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400"/>
              </a:spcBef>
            </a:pPr>
            <a:r>
              <a:rPr sz="1300" spc="-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00" spc="-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700" b="1" spc="-30" dirty="0" err="1">
                <a:latin typeface="Calibri"/>
                <a:cs typeface="Calibri"/>
              </a:rPr>
              <a:t>Yaprak</a:t>
            </a:r>
            <a:r>
              <a:rPr sz="1700" b="1" spc="50" dirty="0">
                <a:latin typeface="Calibri"/>
                <a:cs typeface="Calibri"/>
              </a:rPr>
              <a:t> </a:t>
            </a:r>
            <a:r>
              <a:rPr sz="1700" b="1" dirty="0">
                <a:latin typeface="Calibri"/>
                <a:cs typeface="Calibri"/>
              </a:rPr>
              <a:t>(Leaf)</a:t>
            </a:r>
            <a:endParaRPr sz="1700" dirty="0">
              <a:latin typeface="Calibri"/>
              <a:cs typeface="Calibri"/>
            </a:endParaRPr>
          </a:p>
          <a:p>
            <a:pPr marL="767080" indent="-457834" algn="just">
              <a:lnSpc>
                <a:spcPct val="100000"/>
              </a:lnSpc>
              <a:spcBef>
                <a:spcPts val="370"/>
              </a:spcBef>
              <a:buClr>
                <a:srgbClr val="93C500"/>
              </a:buClr>
              <a:buSzPct val="76666"/>
              <a:buFont typeface="Wingdings"/>
              <a:buChar char=""/>
              <a:tabLst>
                <a:tab pos="767715" algn="l"/>
              </a:tabLst>
            </a:pPr>
            <a:r>
              <a:rPr sz="1500" spc="-5" dirty="0" err="1">
                <a:latin typeface="Calibri"/>
                <a:cs typeface="Calibri"/>
              </a:rPr>
              <a:t>Ağacın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5" dirty="0" err="1">
                <a:latin typeface="Calibri"/>
                <a:cs typeface="Calibri"/>
              </a:rPr>
              <a:t>en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dirty="0" err="1">
                <a:latin typeface="Calibri"/>
                <a:cs typeface="Calibri"/>
              </a:rPr>
              <a:t>altında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dirty="0" err="1">
                <a:latin typeface="Calibri"/>
                <a:cs typeface="Calibri"/>
              </a:rPr>
              <a:t>bulunan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10" dirty="0" err="1">
                <a:latin typeface="Calibri"/>
                <a:cs typeface="Calibri"/>
              </a:rPr>
              <a:t>ve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 err="1">
                <a:latin typeface="Calibri"/>
                <a:cs typeface="Calibri"/>
              </a:rPr>
              <a:t>çocukları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10" dirty="0" err="1">
                <a:latin typeface="Calibri"/>
                <a:cs typeface="Calibri"/>
              </a:rPr>
              <a:t>olmayan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spc="-15" dirty="0" err="1">
                <a:latin typeface="Calibri"/>
                <a:cs typeface="Calibri"/>
              </a:rPr>
              <a:t>düğümlerdir</a:t>
            </a:r>
            <a:r>
              <a:rPr sz="1500" spc="-15" dirty="0">
                <a:latin typeface="Calibri"/>
                <a:cs typeface="Calibri"/>
              </a:rPr>
              <a:t>.</a:t>
            </a:r>
            <a:endParaRPr sz="1500" dirty="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400"/>
              </a:spcBef>
            </a:pPr>
            <a:r>
              <a:rPr sz="1300" spc="-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00" spc="-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700" b="1" spc="-10" dirty="0" err="1">
                <a:latin typeface="Calibri"/>
                <a:cs typeface="Calibri"/>
              </a:rPr>
              <a:t>Yükseklik</a:t>
            </a:r>
            <a:r>
              <a:rPr sz="1700" b="1" spc="15" dirty="0">
                <a:latin typeface="Calibri"/>
                <a:cs typeface="Calibri"/>
              </a:rPr>
              <a:t> </a:t>
            </a:r>
            <a:r>
              <a:rPr sz="1700" b="1" spc="-5" dirty="0">
                <a:latin typeface="Calibri"/>
                <a:cs typeface="Calibri"/>
              </a:rPr>
              <a:t>(Height)</a:t>
            </a:r>
            <a:endParaRPr sz="1700"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419225" y="4658359"/>
            <a:ext cx="154940" cy="1993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50" spc="-10">
                <a:solidFill>
                  <a:srgbClr val="93C500"/>
                </a:solidFill>
                <a:latin typeface="Wingdings"/>
                <a:cs typeface="Wingdings"/>
              </a:rPr>
              <a:t></a:t>
            </a:r>
            <a:endParaRPr sz="1150">
              <a:latin typeface="Wingdings"/>
              <a:cs typeface="Wingding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21765" y="4612640"/>
            <a:ext cx="7115809" cy="1297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7080" marR="508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alibri"/>
                <a:cs typeface="Calibri"/>
              </a:rPr>
              <a:t>Bir </a:t>
            </a:r>
            <a:r>
              <a:rPr sz="1500" spc="-5" dirty="0" err="1">
                <a:latin typeface="Calibri"/>
                <a:cs typeface="Calibri"/>
              </a:rPr>
              <a:t>düğümün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15" dirty="0" err="1">
                <a:latin typeface="Calibri"/>
                <a:cs typeface="Calibri"/>
              </a:rPr>
              <a:t>kendi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 err="1">
                <a:latin typeface="Calibri"/>
                <a:cs typeface="Calibri"/>
              </a:rPr>
              <a:t>silsilesinden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5" dirty="0" err="1">
                <a:latin typeface="Calibri"/>
                <a:cs typeface="Calibri"/>
              </a:rPr>
              <a:t>en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10" dirty="0" err="1">
                <a:latin typeface="Calibri"/>
                <a:cs typeface="Calibri"/>
              </a:rPr>
              <a:t>uzak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15" dirty="0" err="1">
                <a:latin typeface="Calibri"/>
                <a:cs typeface="Calibri"/>
              </a:rPr>
              <a:t>yaprak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10" dirty="0" err="1">
                <a:latin typeface="Calibri"/>
                <a:cs typeface="Calibri"/>
              </a:rPr>
              <a:t>düğüme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 err="1">
                <a:latin typeface="Calibri"/>
                <a:cs typeface="Calibri"/>
              </a:rPr>
              <a:t>olan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15" dirty="0" err="1">
                <a:latin typeface="Calibri"/>
                <a:cs typeface="Calibri"/>
              </a:rPr>
              <a:t>uzaklığıdır</a:t>
            </a:r>
            <a:r>
              <a:rPr sz="1500" spc="-15" dirty="0">
                <a:latin typeface="Calibri"/>
                <a:cs typeface="Calibri"/>
              </a:rPr>
              <a:t>.(İki  </a:t>
            </a:r>
            <a:r>
              <a:rPr sz="1500" dirty="0" err="1">
                <a:latin typeface="Calibri"/>
                <a:cs typeface="Calibri"/>
              </a:rPr>
              <a:t>düğüm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5" dirty="0" err="1">
                <a:latin typeface="Calibri"/>
                <a:cs typeface="Calibri"/>
              </a:rPr>
              <a:t>arasındaki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5" dirty="0" err="1">
                <a:latin typeface="Calibri"/>
                <a:cs typeface="Calibri"/>
              </a:rPr>
              <a:t>kenarların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-5" dirty="0" err="1">
                <a:latin typeface="Calibri"/>
                <a:cs typeface="Calibri"/>
              </a:rPr>
              <a:t>sayısı</a:t>
            </a:r>
            <a:r>
              <a:rPr sz="1500" spc="-5" dirty="0">
                <a:latin typeface="Calibri"/>
                <a:cs typeface="Calibri"/>
              </a:rPr>
              <a:t>)</a:t>
            </a:r>
            <a:endParaRPr sz="15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  <a:tabLst>
                <a:tab pos="370840" algn="l"/>
              </a:tabLst>
            </a:pPr>
            <a:r>
              <a:rPr sz="1300" spc="-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700" b="1" spc="-25" dirty="0" err="1">
                <a:latin typeface="Calibri"/>
                <a:cs typeface="Calibri"/>
              </a:rPr>
              <a:t>Yol</a:t>
            </a:r>
            <a:r>
              <a:rPr lang="tr-TR" sz="1700" b="1" spc="-25" dirty="0">
                <a:latin typeface="Calibri"/>
                <a:cs typeface="Calibri"/>
              </a:rPr>
              <a:t> </a:t>
            </a:r>
            <a:r>
              <a:rPr sz="1700" b="1" spc="-25" dirty="0">
                <a:latin typeface="Calibri"/>
                <a:cs typeface="Calibri"/>
              </a:rPr>
              <a:t>(Path)</a:t>
            </a:r>
            <a:endParaRPr sz="1700" dirty="0">
              <a:latin typeface="Calibri"/>
              <a:cs typeface="Calibri"/>
            </a:endParaRPr>
          </a:p>
          <a:p>
            <a:pPr marL="668020" marR="6350" indent="-358140">
              <a:lnSpc>
                <a:spcPct val="100000"/>
              </a:lnSpc>
              <a:spcBef>
                <a:spcPts val="370"/>
              </a:spcBef>
              <a:buClr>
                <a:srgbClr val="93C500"/>
              </a:buClr>
              <a:buSzPct val="76666"/>
              <a:buFont typeface="Wingdings"/>
              <a:buChar char=""/>
              <a:tabLst>
                <a:tab pos="668020" algn="l"/>
                <a:tab pos="668655" algn="l"/>
              </a:tabLst>
            </a:pPr>
            <a:r>
              <a:rPr sz="1500" dirty="0">
                <a:latin typeface="Calibri"/>
                <a:cs typeface="Calibri"/>
              </a:rPr>
              <a:t>Bir </a:t>
            </a:r>
            <a:r>
              <a:rPr sz="1500" spc="-5" dirty="0" err="1">
                <a:latin typeface="Calibri"/>
                <a:cs typeface="Calibri"/>
              </a:rPr>
              <a:t>düğümün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10" dirty="0" err="1">
                <a:latin typeface="Calibri"/>
                <a:cs typeface="Calibri"/>
              </a:rPr>
              <a:t>aşağıya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 err="1">
                <a:latin typeface="Calibri"/>
                <a:cs typeface="Calibri"/>
              </a:rPr>
              <a:t>doğru</a:t>
            </a:r>
            <a:r>
              <a:rPr sz="1500" spc="-5" dirty="0">
                <a:latin typeface="Calibri"/>
                <a:cs typeface="Calibri"/>
              </a:rPr>
              <a:t> (</a:t>
            </a:r>
            <a:r>
              <a:rPr sz="1500" spc="-5" dirty="0" err="1">
                <a:latin typeface="Calibri"/>
                <a:cs typeface="Calibri"/>
              </a:rPr>
              <a:t>çocukları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5" dirty="0" err="1">
                <a:latin typeface="Calibri"/>
                <a:cs typeface="Calibri"/>
              </a:rPr>
              <a:t>üzerinden</a:t>
            </a:r>
            <a:r>
              <a:rPr sz="1500" spc="-5" dirty="0">
                <a:latin typeface="Calibri"/>
                <a:cs typeface="Calibri"/>
              </a:rPr>
              <a:t>) </a:t>
            </a:r>
            <a:r>
              <a:rPr sz="1500" dirty="0" err="1">
                <a:latin typeface="Calibri"/>
                <a:cs typeface="Calibri"/>
              </a:rPr>
              <a:t>bir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10" dirty="0" err="1">
                <a:latin typeface="Calibri"/>
                <a:cs typeface="Calibri"/>
              </a:rPr>
              <a:t>başka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 err="1">
                <a:latin typeface="Calibri"/>
                <a:cs typeface="Calibri"/>
              </a:rPr>
              <a:t>düğüme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dirty="0" err="1">
                <a:latin typeface="Calibri"/>
                <a:cs typeface="Calibri"/>
              </a:rPr>
              <a:t>gidebilmek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dirty="0" err="1">
                <a:latin typeface="Calibri"/>
                <a:cs typeface="Calibri"/>
              </a:rPr>
              <a:t>için</a:t>
            </a:r>
            <a:r>
              <a:rPr sz="1500" dirty="0">
                <a:latin typeface="Calibri"/>
                <a:cs typeface="Calibri"/>
              </a:rPr>
              <a:t>  </a:t>
            </a:r>
            <a:r>
              <a:rPr sz="1500" spc="-5" dirty="0" err="1">
                <a:latin typeface="Calibri"/>
                <a:cs typeface="Calibri"/>
              </a:rPr>
              <a:t>üzerinden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5" dirty="0" err="1">
                <a:latin typeface="Calibri"/>
                <a:cs typeface="Calibri"/>
              </a:rPr>
              <a:t>geçilmesi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spc="-15" dirty="0" err="1">
                <a:latin typeface="Calibri"/>
                <a:cs typeface="Calibri"/>
              </a:rPr>
              <a:t>gereken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 err="1">
                <a:latin typeface="Calibri"/>
                <a:cs typeface="Calibri"/>
              </a:rPr>
              <a:t>düğümlerin</a:t>
            </a:r>
            <a:r>
              <a:rPr sz="1500" spc="20" dirty="0">
                <a:latin typeface="Calibri"/>
                <a:cs typeface="Calibri"/>
              </a:rPr>
              <a:t> </a:t>
            </a:r>
            <a:r>
              <a:rPr sz="1500" spc="-15" dirty="0" err="1">
                <a:latin typeface="Calibri"/>
                <a:cs typeface="Calibri"/>
              </a:rPr>
              <a:t>listesidir</a:t>
            </a:r>
            <a:r>
              <a:rPr sz="1500" spc="-15" dirty="0">
                <a:latin typeface="Calibri"/>
                <a:cs typeface="Calibri"/>
              </a:rPr>
              <a:t>.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10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121765" y="985773"/>
            <a:ext cx="66846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Ağaç </a:t>
            </a:r>
            <a:r>
              <a:rPr spc="-50"/>
              <a:t>Veri </a:t>
            </a:r>
            <a:r>
              <a:rPr spc="-5"/>
              <a:t>Modeline </a:t>
            </a:r>
            <a:r>
              <a:t>İlişkin</a:t>
            </a:r>
            <a:r>
              <a:rPr spc="85"/>
              <a:t> </a:t>
            </a:r>
            <a:r>
              <a:rPr spc="-35"/>
              <a:t>Tanımlar</a:t>
            </a:r>
          </a:p>
        </p:txBody>
      </p:sp>
      <p:sp>
        <p:nvSpPr>
          <p:cNvPr id="25" name="object 25"/>
          <p:cNvSpPr/>
          <p:nvPr/>
        </p:nvSpPr>
        <p:spPr>
          <a:xfrm>
            <a:off x="1673351" y="3038855"/>
            <a:ext cx="447040" cy="407034"/>
          </a:xfrm>
          <a:custGeom>
            <a:avLst/>
            <a:gdLst/>
            <a:ahLst/>
            <a:cxnLst/>
            <a:rect l="l" t="t" r="r" b="b"/>
            <a:pathLst>
              <a:path w="447039" h="407035">
                <a:moveTo>
                  <a:pt x="223266" y="0"/>
                </a:moveTo>
                <a:lnTo>
                  <a:pt x="172069" y="5371"/>
                </a:lnTo>
                <a:lnTo>
                  <a:pt x="125074" y="20673"/>
                </a:lnTo>
                <a:lnTo>
                  <a:pt x="83620" y="44686"/>
                </a:lnTo>
                <a:lnTo>
                  <a:pt x="49045" y="76191"/>
                </a:lnTo>
                <a:lnTo>
                  <a:pt x="22691" y="113966"/>
                </a:lnTo>
                <a:lnTo>
                  <a:pt x="5896" y="156794"/>
                </a:lnTo>
                <a:lnTo>
                  <a:pt x="0" y="203454"/>
                </a:lnTo>
                <a:lnTo>
                  <a:pt x="5896" y="250113"/>
                </a:lnTo>
                <a:lnTo>
                  <a:pt x="22691" y="292941"/>
                </a:lnTo>
                <a:lnTo>
                  <a:pt x="49045" y="330716"/>
                </a:lnTo>
                <a:lnTo>
                  <a:pt x="83620" y="362221"/>
                </a:lnTo>
                <a:lnTo>
                  <a:pt x="125074" y="386234"/>
                </a:lnTo>
                <a:lnTo>
                  <a:pt x="172069" y="401536"/>
                </a:lnTo>
                <a:lnTo>
                  <a:pt x="223266" y="406908"/>
                </a:lnTo>
                <a:lnTo>
                  <a:pt x="274462" y="401536"/>
                </a:lnTo>
                <a:lnTo>
                  <a:pt x="321457" y="386234"/>
                </a:lnTo>
                <a:lnTo>
                  <a:pt x="362911" y="362221"/>
                </a:lnTo>
                <a:lnTo>
                  <a:pt x="397486" y="330716"/>
                </a:lnTo>
                <a:lnTo>
                  <a:pt x="423840" y="292941"/>
                </a:lnTo>
                <a:lnTo>
                  <a:pt x="440635" y="250113"/>
                </a:lnTo>
                <a:lnTo>
                  <a:pt x="446531" y="203454"/>
                </a:lnTo>
                <a:lnTo>
                  <a:pt x="440635" y="156794"/>
                </a:lnTo>
                <a:lnTo>
                  <a:pt x="423840" y="113966"/>
                </a:lnTo>
                <a:lnTo>
                  <a:pt x="397486" y="76191"/>
                </a:lnTo>
                <a:lnTo>
                  <a:pt x="362911" y="44686"/>
                </a:lnTo>
                <a:lnTo>
                  <a:pt x="321457" y="20673"/>
                </a:lnTo>
                <a:lnTo>
                  <a:pt x="274462" y="5371"/>
                </a:lnTo>
                <a:lnTo>
                  <a:pt x="223266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673351" y="3038855"/>
            <a:ext cx="447040" cy="407034"/>
          </a:xfrm>
          <a:custGeom>
            <a:avLst/>
            <a:gdLst/>
            <a:ahLst/>
            <a:cxnLst/>
            <a:rect l="l" t="t" r="r" b="b"/>
            <a:pathLst>
              <a:path w="447039" h="407035">
                <a:moveTo>
                  <a:pt x="0" y="203454"/>
                </a:moveTo>
                <a:lnTo>
                  <a:pt x="5896" y="156794"/>
                </a:lnTo>
                <a:lnTo>
                  <a:pt x="22691" y="113966"/>
                </a:lnTo>
                <a:lnTo>
                  <a:pt x="49045" y="76191"/>
                </a:lnTo>
                <a:lnTo>
                  <a:pt x="83620" y="44686"/>
                </a:lnTo>
                <a:lnTo>
                  <a:pt x="125074" y="20673"/>
                </a:lnTo>
                <a:lnTo>
                  <a:pt x="172069" y="5371"/>
                </a:lnTo>
                <a:lnTo>
                  <a:pt x="223266" y="0"/>
                </a:lnTo>
                <a:lnTo>
                  <a:pt x="274462" y="5371"/>
                </a:lnTo>
                <a:lnTo>
                  <a:pt x="321457" y="20673"/>
                </a:lnTo>
                <a:lnTo>
                  <a:pt x="362911" y="44686"/>
                </a:lnTo>
                <a:lnTo>
                  <a:pt x="397486" y="76191"/>
                </a:lnTo>
                <a:lnTo>
                  <a:pt x="423840" y="113966"/>
                </a:lnTo>
                <a:lnTo>
                  <a:pt x="440635" y="156794"/>
                </a:lnTo>
                <a:lnTo>
                  <a:pt x="446531" y="203454"/>
                </a:lnTo>
                <a:lnTo>
                  <a:pt x="440635" y="250113"/>
                </a:lnTo>
                <a:lnTo>
                  <a:pt x="423840" y="292941"/>
                </a:lnTo>
                <a:lnTo>
                  <a:pt x="397486" y="330716"/>
                </a:lnTo>
                <a:lnTo>
                  <a:pt x="362911" y="362221"/>
                </a:lnTo>
                <a:lnTo>
                  <a:pt x="321457" y="386234"/>
                </a:lnTo>
                <a:lnTo>
                  <a:pt x="274462" y="401536"/>
                </a:lnTo>
                <a:lnTo>
                  <a:pt x="223266" y="406908"/>
                </a:lnTo>
                <a:lnTo>
                  <a:pt x="172069" y="401536"/>
                </a:lnTo>
                <a:lnTo>
                  <a:pt x="125074" y="386234"/>
                </a:lnTo>
                <a:lnTo>
                  <a:pt x="83620" y="362221"/>
                </a:lnTo>
                <a:lnTo>
                  <a:pt x="49045" y="330716"/>
                </a:lnTo>
                <a:lnTo>
                  <a:pt x="22691" y="292941"/>
                </a:lnTo>
                <a:lnTo>
                  <a:pt x="5896" y="250113"/>
                </a:lnTo>
                <a:lnTo>
                  <a:pt x="0" y="20345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14983" y="3688079"/>
            <a:ext cx="445134" cy="408940"/>
          </a:xfrm>
          <a:custGeom>
            <a:avLst/>
            <a:gdLst/>
            <a:ahLst/>
            <a:cxnLst/>
            <a:rect l="l" t="t" r="r" b="b"/>
            <a:pathLst>
              <a:path w="445134" h="408939">
                <a:moveTo>
                  <a:pt x="222503" y="0"/>
                </a:moveTo>
                <a:lnTo>
                  <a:pt x="171485" y="5393"/>
                </a:lnTo>
                <a:lnTo>
                  <a:pt x="124652" y="20758"/>
                </a:lnTo>
                <a:lnTo>
                  <a:pt x="83339" y="44866"/>
                </a:lnTo>
                <a:lnTo>
                  <a:pt x="48881" y="76493"/>
                </a:lnTo>
                <a:lnTo>
                  <a:pt x="22615" y="114411"/>
                </a:lnTo>
                <a:lnTo>
                  <a:pt x="5876" y="157394"/>
                </a:lnTo>
                <a:lnTo>
                  <a:pt x="0" y="204216"/>
                </a:lnTo>
                <a:lnTo>
                  <a:pt x="5876" y="251037"/>
                </a:lnTo>
                <a:lnTo>
                  <a:pt x="22615" y="294020"/>
                </a:lnTo>
                <a:lnTo>
                  <a:pt x="48881" y="331938"/>
                </a:lnTo>
                <a:lnTo>
                  <a:pt x="83339" y="363565"/>
                </a:lnTo>
                <a:lnTo>
                  <a:pt x="124652" y="387673"/>
                </a:lnTo>
                <a:lnTo>
                  <a:pt x="171485" y="403038"/>
                </a:lnTo>
                <a:lnTo>
                  <a:pt x="222503" y="408432"/>
                </a:lnTo>
                <a:lnTo>
                  <a:pt x="273538" y="403038"/>
                </a:lnTo>
                <a:lnTo>
                  <a:pt x="320377" y="387673"/>
                </a:lnTo>
                <a:lnTo>
                  <a:pt x="361690" y="363565"/>
                </a:lnTo>
                <a:lnTo>
                  <a:pt x="396142" y="331938"/>
                </a:lnTo>
                <a:lnTo>
                  <a:pt x="422401" y="294020"/>
                </a:lnTo>
                <a:lnTo>
                  <a:pt x="439134" y="251037"/>
                </a:lnTo>
                <a:lnTo>
                  <a:pt x="445007" y="204216"/>
                </a:lnTo>
                <a:lnTo>
                  <a:pt x="439134" y="157394"/>
                </a:lnTo>
                <a:lnTo>
                  <a:pt x="422401" y="114411"/>
                </a:lnTo>
                <a:lnTo>
                  <a:pt x="396142" y="76493"/>
                </a:lnTo>
                <a:lnTo>
                  <a:pt x="361690" y="44866"/>
                </a:lnTo>
                <a:lnTo>
                  <a:pt x="320377" y="20758"/>
                </a:lnTo>
                <a:lnTo>
                  <a:pt x="273538" y="5393"/>
                </a:lnTo>
                <a:lnTo>
                  <a:pt x="222503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14983" y="3688079"/>
            <a:ext cx="445134" cy="408940"/>
          </a:xfrm>
          <a:custGeom>
            <a:avLst/>
            <a:gdLst/>
            <a:ahLst/>
            <a:cxnLst/>
            <a:rect l="l" t="t" r="r" b="b"/>
            <a:pathLst>
              <a:path w="445134" h="408939">
                <a:moveTo>
                  <a:pt x="0" y="204216"/>
                </a:moveTo>
                <a:lnTo>
                  <a:pt x="5876" y="157394"/>
                </a:lnTo>
                <a:lnTo>
                  <a:pt x="22615" y="114411"/>
                </a:lnTo>
                <a:lnTo>
                  <a:pt x="48881" y="76493"/>
                </a:lnTo>
                <a:lnTo>
                  <a:pt x="83339" y="44866"/>
                </a:lnTo>
                <a:lnTo>
                  <a:pt x="124652" y="20758"/>
                </a:lnTo>
                <a:lnTo>
                  <a:pt x="171485" y="5393"/>
                </a:lnTo>
                <a:lnTo>
                  <a:pt x="222503" y="0"/>
                </a:lnTo>
                <a:lnTo>
                  <a:pt x="273538" y="5393"/>
                </a:lnTo>
                <a:lnTo>
                  <a:pt x="320377" y="20758"/>
                </a:lnTo>
                <a:lnTo>
                  <a:pt x="361690" y="44866"/>
                </a:lnTo>
                <a:lnTo>
                  <a:pt x="396142" y="76493"/>
                </a:lnTo>
                <a:lnTo>
                  <a:pt x="422401" y="114411"/>
                </a:lnTo>
                <a:lnTo>
                  <a:pt x="439134" y="157394"/>
                </a:lnTo>
                <a:lnTo>
                  <a:pt x="445007" y="204216"/>
                </a:lnTo>
                <a:lnTo>
                  <a:pt x="439134" y="251037"/>
                </a:lnTo>
                <a:lnTo>
                  <a:pt x="422401" y="294020"/>
                </a:lnTo>
                <a:lnTo>
                  <a:pt x="396142" y="331938"/>
                </a:lnTo>
                <a:lnTo>
                  <a:pt x="361690" y="363565"/>
                </a:lnTo>
                <a:lnTo>
                  <a:pt x="320377" y="387673"/>
                </a:lnTo>
                <a:lnTo>
                  <a:pt x="273538" y="403038"/>
                </a:lnTo>
                <a:lnTo>
                  <a:pt x="222503" y="408432"/>
                </a:lnTo>
                <a:lnTo>
                  <a:pt x="171485" y="403038"/>
                </a:lnTo>
                <a:lnTo>
                  <a:pt x="124652" y="387673"/>
                </a:lnTo>
                <a:lnTo>
                  <a:pt x="83339" y="363565"/>
                </a:lnTo>
                <a:lnTo>
                  <a:pt x="48881" y="331938"/>
                </a:lnTo>
                <a:lnTo>
                  <a:pt x="22615" y="294020"/>
                </a:lnTo>
                <a:lnTo>
                  <a:pt x="5876" y="251037"/>
                </a:lnTo>
                <a:lnTo>
                  <a:pt x="0" y="204216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148283" y="3736594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Arial"/>
                <a:cs typeface="Arial"/>
              </a:rPr>
              <a:t>B</a:t>
            </a:r>
          </a:p>
        </p:txBody>
      </p:sp>
      <p:sp>
        <p:nvSpPr>
          <p:cNvPr id="30" name="object 30"/>
          <p:cNvSpPr/>
          <p:nvPr/>
        </p:nvSpPr>
        <p:spPr>
          <a:xfrm>
            <a:off x="2077211" y="3688079"/>
            <a:ext cx="445134" cy="408940"/>
          </a:xfrm>
          <a:custGeom>
            <a:avLst/>
            <a:gdLst/>
            <a:ahLst/>
            <a:cxnLst/>
            <a:rect l="l" t="t" r="r" b="b"/>
            <a:pathLst>
              <a:path w="445135" h="408939">
                <a:moveTo>
                  <a:pt x="222504" y="0"/>
                </a:moveTo>
                <a:lnTo>
                  <a:pt x="171469" y="5393"/>
                </a:lnTo>
                <a:lnTo>
                  <a:pt x="124630" y="20758"/>
                </a:lnTo>
                <a:lnTo>
                  <a:pt x="83317" y="44866"/>
                </a:lnTo>
                <a:lnTo>
                  <a:pt x="48865" y="76493"/>
                </a:lnTo>
                <a:lnTo>
                  <a:pt x="22606" y="114411"/>
                </a:lnTo>
                <a:lnTo>
                  <a:pt x="5873" y="157394"/>
                </a:lnTo>
                <a:lnTo>
                  <a:pt x="0" y="204216"/>
                </a:lnTo>
                <a:lnTo>
                  <a:pt x="5873" y="251037"/>
                </a:lnTo>
                <a:lnTo>
                  <a:pt x="22606" y="294020"/>
                </a:lnTo>
                <a:lnTo>
                  <a:pt x="48865" y="331938"/>
                </a:lnTo>
                <a:lnTo>
                  <a:pt x="83317" y="363565"/>
                </a:lnTo>
                <a:lnTo>
                  <a:pt x="124630" y="387673"/>
                </a:lnTo>
                <a:lnTo>
                  <a:pt x="171469" y="403038"/>
                </a:lnTo>
                <a:lnTo>
                  <a:pt x="222504" y="408432"/>
                </a:lnTo>
                <a:lnTo>
                  <a:pt x="273538" y="403038"/>
                </a:lnTo>
                <a:lnTo>
                  <a:pt x="320377" y="387673"/>
                </a:lnTo>
                <a:lnTo>
                  <a:pt x="361690" y="363565"/>
                </a:lnTo>
                <a:lnTo>
                  <a:pt x="396142" y="331938"/>
                </a:lnTo>
                <a:lnTo>
                  <a:pt x="422401" y="294020"/>
                </a:lnTo>
                <a:lnTo>
                  <a:pt x="439134" y="251037"/>
                </a:lnTo>
                <a:lnTo>
                  <a:pt x="445007" y="204216"/>
                </a:lnTo>
                <a:lnTo>
                  <a:pt x="439134" y="157394"/>
                </a:lnTo>
                <a:lnTo>
                  <a:pt x="422401" y="114411"/>
                </a:lnTo>
                <a:lnTo>
                  <a:pt x="396142" y="76493"/>
                </a:lnTo>
                <a:lnTo>
                  <a:pt x="361690" y="44866"/>
                </a:lnTo>
                <a:lnTo>
                  <a:pt x="320377" y="20758"/>
                </a:lnTo>
                <a:lnTo>
                  <a:pt x="273538" y="5393"/>
                </a:lnTo>
                <a:lnTo>
                  <a:pt x="222504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077211" y="3688079"/>
            <a:ext cx="445134" cy="408940"/>
          </a:xfrm>
          <a:custGeom>
            <a:avLst/>
            <a:gdLst/>
            <a:ahLst/>
            <a:cxnLst/>
            <a:rect l="l" t="t" r="r" b="b"/>
            <a:pathLst>
              <a:path w="445135" h="408939">
                <a:moveTo>
                  <a:pt x="0" y="204216"/>
                </a:moveTo>
                <a:lnTo>
                  <a:pt x="5873" y="157394"/>
                </a:lnTo>
                <a:lnTo>
                  <a:pt x="22606" y="114411"/>
                </a:lnTo>
                <a:lnTo>
                  <a:pt x="48865" y="76493"/>
                </a:lnTo>
                <a:lnTo>
                  <a:pt x="83317" y="44866"/>
                </a:lnTo>
                <a:lnTo>
                  <a:pt x="124630" y="20758"/>
                </a:lnTo>
                <a:lnTo>
                  <a:pt x="171469" y="5393"/>
                </a:lnTo>
                <a:lnTo>
                  <a:pt x="222504" y="0"/>
                </a:lnTo>
                <a:lnTo>
                  <a:pt x="273538" y="5393"/>
                </a:lnTo>
                <a:lnTo>
                  <a:pt x="320377" y="20758"/>
                </a:lnTo>
                <a:lnTo>
                  <a:pt x="361690" y="44866"/>
                </a:lnTo>
                <a:lnTo>
                  <a:pt x="396142" y="76493"/>
                </a:lnTo>
                <a:lnTo>
                  <a:pt x="422401" y="114411"/>
                </a:lnTo>
                <a:lnTo>
                  <a:pt x="439134" y="157394"/>
                </a:lnTo>
                <a:lnTo>
                  <a:pt x="445007" y="204216"/>
                </a:lnTo>
                <a:lnTo>
                  <a:pt x="439134" y="251037"/>
                </a:lnTo>
                <a:lnTo>
                  <a:pt x="422401" y="294020"/>
                </a:lnTo>
                <a:lnTo>
                  <a:pt x="396142" y="331938"/>
                </a:lnTo>
                <a:lnTo>
                  <a:pt x="361690" y="363565"/>
                </a:lnTo>
                <a:lnTo>
                  <a:pt x="320377" y="387673"/>
                </a:lnTo>
                <a:lnTo>
                  <a:pt x="273538" y="403038"/>
                </a:lnTo>
                <a:lnTo>
                  <a:pt x="222504" y="408432"/>
                </a:lnTo>
                <a:lnTo>
                  <a:pt x="171469" y="403038"/>
                </a:lnTo>
                <a:lnTo>
                  <a:pt x="124630" y="387673"/>
                </a:lnTo>
                <a:lnTo>
                  <a:pt x="83317" y="363565"/>
                </a:lnTo>
                <a:lnTo>
                  <a:pt x="48865" y="331938"/>
                </a:lnTo>
                <a:lnTo>
                  <a:pt x="22606" y="294020"/>
                </a:lnTo>
                <a:lnTo>
                  <a:pt x="5873" y="251037"/>
                </a:lnTo>
                <a:lnTo>
                  <a:pt x="0" y="204216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2204466" y="3736594"/>
            <a:ext cx="190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latin typeface="Arial"/>
                <a:cs typeface="Arial"/>
              </a:rPr>
              <a:t>C</a:t>
            </a:r>
            <a:endParaRPr sz="18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280160" y="4562855"/>
            <a:ext cx="445134" cy="407034"/>
          </a:xfrm>
          <a:custGeom>
            <a:avLst/>
            <a:gdLst/>
            <a:ahLst/>
            <a:cxnLst/>
            <a:rect l="l" t="t" r="r" b="b"/>
            <a:pathLst>
              <a:path w="445135" h="407035">
                <a:moveTo>
                  <a:pt x="222503" y="0"/>
                </a:moveTo>
                <a:lnTo>
                  <a:pt x="171469" y="5371"/>
                </a:lnTo>
                <a:lnTo>
                  <a:pt x="124630" y="20673"/>
                </a:lnTo>
                <a:lnTo>
                  <a:pt x="83317" y="44686"/>
                </a:lnTo>
                <a:lnTo>
                  <a:pt x="48865" y="76191"/>
                </a:lnTo>
                <a:lnTo>
                  <a:pt x="22606" y="113966"/>
                </a:lnTo>
                <a:lnTo>
                  <a:pt x="5873" y="156794"/>
                </a:lnTo>
                <a:lnTo>
                  <a:pt x="0" y="203454"/>
                </a:lnTo>
                <a:lnTo>
                  <a:pt x="5873" y="250113"/>
                </a:lnTo>
                <a:lnTo>
                  <a:pt x="22606" y="292941"/>
                </a:lnTo>
                <a:lnTo>
                  <a:pt x="48865" y="330716"/>
                </a:lnTo>
                <a:lnTo>
                  <a:pt x="83317" y="362221"/>
                </a:lnTo>
                <a:lnTo>
                  <a:pt x="124630" y="386234"/>
                </a:lnTo>
                <a:lnTo>
                  <a:pt x="171469" y="401536"/>
                </a:lnTo>
                <a:lnTo>
                  <a:pt x="222503" y="406908"/>
                </a:lnTo>
                <a:lnTo>
                  <a:pt x="273538" y="401536"/>
                </a:lnTo>
                <a:lnTo>
                  <a:pt x="320377" y="386234"/>
                </a:lnTo>
                <a:lnTo>
                  <a:pt x="361690" y="362221"/>
                </a:lnTo>
                <a:lnTo>
                  <a:pt x="396142" y="330716"/>
                </a:lnTo>
                <a:lnTo>
                  <a:pt x="422401" y="292941"/>
                </a:lnTo>
                <a:lnTo>
                  <a:pt x="439134" y="250113"/>
                </a:lnTo>
                <a:lnTo>
                  <a:pt x="445008" y="203454"/>
                </a:lnTo>
                <a:lnTo>
                  <a:pt x="439134" y="156794"/>
                </a:lnTo>
                <a:lnTo>
                  <a:pt x="422401" y="113966"/>
                </a:lnTo>
                <a:lnTo>
                  <a:pt x="396142" y="76191"/>
                </a:lnTo>
                <a:lnTo>
                  <a:pt x="361690" y="44686"/>
                </a:lnTo>
                <a:lnTo>
                  <a:pt x="320377" y="20673"/>
                </a:lnTo>
                <a:lnTo>
                  <a:pt x="273538" y="5371"/>
                </a:lnTo>
                <a:lnTo>
                  <a:pt x="222503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280160" y="4562855"/>
            <a:ext cx="445134" cy="407034"/>
          </a:xfrm>
          <a:custGeom>
            <a:avLst/>
            <a:gdLst/>
            <a:ahLst/>
            <a:cxnLst/>
            <a:rect l="l" t="t" r="r" b="b"/>
            <a:pathLst>
              <a:path w="445135" h="407035">
                <a:moveTo>
                  <a:pt x="0" y="203454"/>
                </a:moveTo>
                <a:lnTo>
                  <a:pt x="5873" y="156794"/>
                </a:lnTo>
                <a:lnTo>
                  <a:pt x="22606" y="113966"/>
                </a:lnTo>
                <a:lnTo>
                  <a:pt x="48865" y="76191"/>
                </a:lnTo>
                <a:lnTo>
                  <a:pt x="83317" y="44686"/>
                </a:lnTo>
                <a:lnTo>
                  <a:pt x="124630" y="20673"/>
                </a:lnTo>
                <a:lnTo>
                  <a:pt x="171469" y="5371"/>
                </a:lnTo>
                <a:lnTo>
                  <a:pt x="222503" y="0"/>
                </a:lnTo>
                <a:lnTo>
                  <a:pt x="273538" y="5371"/>
                </a:lnTo>
                <a:lnTo>
                  <a:pt x="320377" y="20673"/>
                </a:lnTo>
                <a:lnTo>
                  <a:pt x="361690" y="44686"/>
                </a:lnTo>
                <a:lnTo>
                  <a:pt x="396142" y="76191"/>
                </a:lnTo>
                <a:lnTo>
                  <a:pt x="422401" y="113966"/>
                </a:lnTo>
                <a:lnTo>
                  <a:pt x="439134" y="156794"/>
                </a:lnTo>
                <a:lnTo>
                  <a:pt x="445008" y="203454"/>
                </a:lnTo>
                <a:lnTo>
                  <a:pt x="439134" y="250113"/>
                </a:lnTo>
                <a:lnTo>
                  <a:pt x="422401" y="292941"/>
                </a:lnTo>
                <a:lnTo>
                  <a:pt x="396142" y="330716"/>
                </a:lnTo>
                <a:lnTo>
                  <a:pt x="361690" y="362221"/>
                </a:lnTo>
                <a:lnTo>
                  <a:pt x="320377" y="386234"/>
                </a:lnTo>
                <a:lnTo>
                  <a:pt x="273538" y="401536"/>
                </a:lnTo>
                <a:lnTo>
                  <a:pt x="222503" y="406908"/>
                </a:lnTo>
                <a:lnTo>
                  <a:pt x="171469" y="401536"/>
                </a:lnTo>
                <a:lnTo>
                  <a:pt x="124630" y="386234"/>
                </a:lnTo>
                <a:lnTo>
                  <a:pt x="83317" y="362221"/>
                </a:lnTo>
                <a:lnTo>
                  <a:pt x="48865" y="330716"/>
                </a:lnTo>
                <a:lnTo>
                  <a:pt x="22606" y="292941"/>
                </a:lnTo>
                <a:lnTo>
                  <a:pt x="5873" y="250113"/>
                </a:lnTo>
                <a:lnTo>
                  <a:pt x="0" y="20345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407413" y="4611370"/>
            <a:ext cx="190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latin typeface="Arial"/>
                <a:cs typeface="Arial"/>
              </a:rPr>
              <a:t>D</a:t>
            </a:r>
            <a:endParaRPr sz="180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119883" y="4651247"/>
            <a:ext cx="445134" cy="408940"/>
          </a:xfrm>
          <a:custGeom>
            <a:avLst/>
            <a:gdLst/>
            <a:ahLst/>
            <a:cxnLst/>
            <a:rect l="l" t="t" r="r" b="b"/>
            <a:pathLst>
              <a:path w="445135" h="408939">
                <a:moveTo>
                  <a:pt x="222504" y="0"/>
                </a:moveTo>
                <a:lnTo>
                  <a:pt x="171469" y="5393"/>
                </a:lnTo>
                <a:lnTo>
                  <a:pt x="124630" y="20758"/>
                </a:lnTo>
                <a:lnTo>
                  <a:pt x="83317" y="44866"/>
                </a:lnTo>
                <a:lnTo>
                  <a:pt x="48865" y="76493"/>
                </a:lnTo>
                <a:lnTo>
                  <a:pt x="22606" y="114411"/>
                </a:lnTo>
                <a:lnTo>
                  <a:pt x="5873" y="157394"/>
                </a:lnTo>
                <a:lnTo>
                  <a:pt x="0" y="204215"/>
                </a:lnTo>
                <a:lnTo>
                  <a:pt x="5873" y="251037"/>
                </a:lnTo>
                <a:lnTo>
                  <a:pt x="22606" y="294020"/>
                </a:lnTo>
                <a:lnTo>
                  <a:pt x="48865" y="331938"/>
                </a:lnTo>
                <a:lnTo>
                  <a:pt x="83317" y="363565"/>
                </a:lnTo>
                <a:lnTo>
                  <a:pt x="124630" y="387673"/>
                </a:lnTo>
                <a:lnTo>
                  <a:pt x="171469" y="403038"/>
                </a:lnTo>
                <a:lnTo>
                  <a:pt x="222504" y="408431"/>
                </a:lnTo>
                <a:lnTo>
                  <a:pt x="273538" y="403038"/>
                </a:lnTo>
                <a:lnTo>
                  <a:pt x="320377" y="387673"/>
                </a:lnTo>
                <a:lnTo>
                  <a:pt x="361690" y="363565"/>
                </a:lnTo>
                <a:lnTo>
                  <a:pt x="396142" y="331938"/>
                </a:lnTo>
                <a:lnTo>
                  <a:pt x="422401" y="294020"/>
                </a:lnTo>
                <a:lnTo>
                  <a:pt x="439134" y="251037"/>
                </a:lnTo>
                <a:lnTo>
                  <a:pt x="445008" y="204215"/>
                </a:lnTo>
                <a:lnTo>
                  <a:pt x="439134" y="157394"/>
                </a:lnTo>
                <a:lnTo>
                  <a:pt x="422401" y="114411"/>
                </a:lnTo>
                <a:lnTo>
                  <a:pt x="396142" y="76493"/>
                </a:lnTo>
                <a:lnTo>
                  <a:pt x="361690" y="44866"/>
                </a:lnTo>
                <a:lnTo>
                  <a:pt x="320377" y="20758"/>
                </a:lnTo>
                <a:lnTo>
                  <a:pt x="273538" y="5393"/>
                </a:lnTo>
                <a:lnTo>
                  <a:pt x="222504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119883" y="4651247"/>
            <a:ext cx="445134" cy="408940"/>
          </a:xfrm>
          <a:custGeom>
            <a:avLst/>
            <a:gdLst/>
            <a:ahLst/>
            <a:cxnLst/>
            <a:rect l="l" t="t" r="r" b="b"/>
            <a:pathLst>
              <a:path w="445135" h="408939">
                <a:moveTo>
                  <a:pt x="0" y="204215"/>
                </a:moveTo>
                <a:lnTo>
                  <a:pt x="5873" y="157394"/>
                </a:lnTo>
                <a:lnTo>
                  <a:pt x="22606" y="114411"/>
                </a:lnTo>
                <a:lnTo>
                  <a:pt x="48865" y="76493"/>
                </a:lnTo>
                <a:lnTo>
                  <a:pt x="83317" y="44866"/>
                </a:lnTo>
                <a:lnTo>
                  <a:pt x="124630" y="20758"/>
                </a:lnTo>
                <a:lnTo>
                  <a:pt x="171469" y="5393"/>
                </a:lnTo>
                <a:lnTo>
                  <a:pt x="222504" y="0"/>
                </a:lnTo>
                <a:lnTo>
                  <a:pt x="273538" y="5393"/>
                </a:lnTo>
                <a:lnTo>
                  <a:pt x="320377" y="20758"/>
                </a:lnTo>
                <a:lnTo>
                  <a:pt x="361690" y="44866"/>
                </a:lnTo>
                <a:lnTo>
                  <a:pt x="396142" y="76493"/>
                </a:lnTo>
                <a:lnTo>
                  <a:pt x="422401" y="114411"/>
                </a:lnTo>
                <a:lnTo>
                  <a:pt x="439134" y="157394"/>
                </a:lnTo>
                <a:lnTo>
                  <a:pt x="445008" y="204215"/>
                </a:lnTo>
                <a:lnTo>
                  <a:pt x="439134" y="251037"/>
                </a:lnTo>
                <a:lnTo>
                  <a:pt x="422401" y="294020"/>
                </a:lnTo>
                <a:lnTo>
                  <a:pt x="396142" y="331938"/>
                </a:lnTo>
                <a:lnTo>
                  <a:pt x="361690" y="363565"/>
                </a:lnTo>
                <a:lnTo>
                  <a:pt x="320377" y="387673"/>
                </a:lnTo>
                <a:lnTo>
                  <a:pt x="273538" y="403038"/>
                </a:lnTo>
                <a:lnTo>
                  <a:pt x="222504" y="408431"/>
                </a:lnTo>
                <a:lnTo>
                  <a:pt x="171469" y="403038"/>
                </a:lnTo>
                <a:lnTo>
                  <a:pt x="124630" y="387673"/>
                </a:lnTo>
                <a:lnTo>
                  <a:pt x="83317" y="363565"/>
                </a:lnTo>
                <a:lnTo>
                  <a:pt x="48865" y="331938"/>
                </a:lnTo>
                <a:lnTo>
                  <a:pt x="22606" y="294020"/>
                </a:lnTo>
                <a:lnTo>
                  <a:pt x="5873" y="251037"/>
                </a:lnTo>
                <a:lnTo>
                  <a:pt x="0" y="20421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2253488" y="4700396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Arial"/>
                <a:cs typeface="Arial"/>
              </a:rPr>
              <a:t>E</a:t>
            </a:r>
          </a:p>
        </p:txBody>
      </p:sp>
      <p:sp>
        <p:nvSpPr>
          <p:cNvPr id="39" name="object 39"/>
          <p:cNvSpPr/>
          <p:nvPr/>
        </p:nvSpPr>
        <p:spPr>
          <a:xfrm>
            <a:off x="2901695" y="4562855"/>
            <a:ext cx="447040" cy="407034"/>
          </a:xfrm>
          <a:custGeom>
            <a:avLst/>
            <a:gdLst/>
            <a:ahLst/>
            <a:cxnLst/>
            <a:rect l="l" t="t" r="r" b="b"/>
            <a:pathLst>
              <a:path w="447039" h="407035">
                <a:moveTo>
                  <a:pt x="223266" y="0"/>
                </a:moveTo>
                <a:lnTo>
                  <a:pt x="172069" y="5371"/>
                </a:lnTo>
                <a:lnTo>
                  <a:pt x="125074" y="20673"/>
                </a:lnTo>
                <a:lnTo>
                  <a:pt x="83620" y="44686"/>
                </a:lnTo>
                <a:lnTo>
                  <a:pt x="49045" y="76191"/>
                </a:lnTo>
                <a:lnTo>
                  <a:pt x="22691" y="113966"/>
                </a:lnTo>
                <a:lnTo>
                  <a:pt x="5896" y="156794"/>
                </a:lnTo>
                <a:lnTo>
                  <a:pt x="0" y="203454"/>
                </a:lnTo>
                <a:lnTo>
                  <a:pt x="5896" y="250113"/>
                </a:lnTo>
                <a:lnTo>
                  <a:pt x="22691" y="292941"/>
                </a:lnTo>
                <a:lnTo>
                  <a:pt x="49045" y="330716"/>
                </a:lnTo>
                <a:lnTo>
                  <a:pt x="83620" y="362221"/>
                </a:lnTo>
                <a:lnTo>
                  <a:pt x="125074" y="386234"/>
                </a:lnTo>
                <a:lnTo>
                  <a:pt x="172069" y="401536"/>
                </a:lnTo>
                <a:lnTo>
                  <a:pt x="223266" y="406908"/>
                </a:lnTo>
                <a:lnTo>
                  <a:pt x="274462" y="401536"/>
                </a:lnTo>
                <a:lnTo>
                  <a:pt x="321457" y="386234"/>
                </a:lnTo>
                <a:lnTo>
                  <a:pt x="362911" y="362221"/>
                </a:lnTo>
                <a:lnTo>
                  <a:pt x="397486" y="330716"/>
                </a:lnTo>
                <a:lnTo>
                  <a:pt x="423840" y="292941"/>
                </a:lnTo>
                <a:lnTo>
                  <a:pt x="440635" y="250113"/>
                </a:lnTo>
                <a:lnTo>
                  <a:pt x="446531" y="203454"/>
                </a:lnTo>
                <a:lnTo>
                  <a:pt x="440635" y="156794"/>
                </a:lnTo>
                <a:lnTo>
                  <a:pt x="423840" y="113966"/>
                </a:lnTo>
                <a:lnTo>
                  <a:pt x="397486" y="76191"/>
                </a:lnTo>
                <a:lnTo>
                  <a:pt x="362911" y="44686"/>
                </a:lnTo>
                <a:lnTo>
                  <a:pt x="321457" y="20673"/>
                </a:lnTo>
                <a:lnTo>
                  <a:pt x="274462" y="5371"/>
                </a:lnTo>
                <a:lnTo>
                  <a:pt x="223266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901695" y="4562855"/>
            <a:ext cx="447040" cy="407034"/>
          </a:xfrm>
          <a:custGeom>
            <a:avLst/>
            <a:gdLst/>
            <a:ahLst/>
            <a:cxnLst/>
            <a:rect l="l" t="t" r="r" b="b"/>
            <a:pathLst>
              <a:path w="447039" h="407035">
                <a:moveTo>
                  <a:pt x="0" y="203454"/>
                </a:moveTo>
                <a:lnTo>
                  <a:pt x="5896" y="156794"/>
                </a:lnTo>
                <a:lnTo>
                  <a:pt x="22691" y="113966"/>
                </a:lnTo>
                <a:lnTo>
                  <a:pt x="49045" y="76191"/>
                </a:lnTo>
                <a:lnTo>
                  <a:pt x="83620" y="44686"/>
                </a:lnTo>
                <a:lnTo>
                  <a:pt x="125074" y="20673"/>
                </a:lnTo>
                <a:lnTo>
                  <a:pt x="172069" y="5371"/>
                </a:lnTo>
                <a:lnTo>
                  <a:pt x="223266" y="0"/>
                </a:lnTo>
                <a:lnTo>
                  <a:pt x="274462" y="5371"/>
                </a:lnTo>
                <a:lnTo>
                  <a:pt x="321457" y="20673"/>
                </a:lnTo>
                <a:lnTo>
                  <a:pt x="362911" y="44686"/>
                </a:lnTo>
                <a:lnTo>
                  <a:pt x="397486" y="76191"/>
                </a:lnTo>
                <a:lnTo>
                  <a:pt x="423840" y="113966"/>
                </a:lnTo>
                <a:lnTo>
                  <a:pt x="440635" y="156794"/>
                </a:lnTo>
                <a:lnTo>
                  <a:pt x="446531" y="203454"/>
                </a:lnTo>
                <a:lnTo>
                  <a:pt x="440635" y="250113"/>
                </a:lnTo>
                <a:lnTo>
                  <a:pt x="423840" y="292941"/>
                </a:lnTo>
                <a:lnTo>
                  <a:pt x="397486" y="330716"/>
                </a:lnTo>
                <a:lnTo>
                  <a:pt x="362911" y="362221"/>
                </a:lnTo>
                <a:lnTo>
                  <a:pt x="321457" y="386234"/>
                </a:lnTo>
                <a:lnTo>
                  <a:pt x="274462" y="401536"/>
                </a:lnTo>
                <a:lnTo>
                  <a:pt x="223266" y="406908"/>
                </a:lnTo>
                <a:lnTo>
                  <a:pt x="172069" y="401536"/>
                </a:lnTo>
                <a:lnTo>
                  <a:pt x="125074" y="386234"/>
                </a:lnTo>
                <a:lnTo>
                  <a:pt x="83620" y="362221"/>
                </a:lnTo>
                <a:lnTo>
                  <a:pt x="49045" y="330716"/>
                </a:lnTo>
                <a:lnTo>
                  <a:pt x="22691" y="292941"/>
                </a:lnTo>
                <a:lnTo>
                  <a:pt x="5896" y="250113"/>
                </a:lnTo>
                <a:lnTo>
                  <a:pt x="0" y="20345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3042285" y="4611370"/>
            <a:ext cx="165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Arial"/>
                <a:cs typeface="Arial"/>
              </a:rPr>
              <a:t>F</a:t>
            </a:r>
          </a:p>
        </p:txBody>
      </p:sp>
      <p:sp>
        <p:nvSpPr>
          <p:cNvPr id="42" name="object 42"/>
          <p:cNvSpPr/>
          <p:nvPr/>
        </p:nvSpPr>
        <p:spPr>
          <a:xfrm>
            <a:off x="2901695" y="5529071"/>
            <a:ext cx="447040" cy="408940"/>
          </a:xfrm>
          <a:custGeom>
            <a:avLst/>
            <a:gdLst/>
            <a:ahLst/>
            <a:cxnLst/>
            <a:rect l="l" t="t" r="r" b="b"/>
            <a:pathLst>
              <a:path w="447039" h="408939">
                <a:moveTo>
                  <a:pt x="223266" y="0"/>
                </a:moveTo>
                <a:lnTo>
                  <a:pt x="172069" y="5393"/>
                </a:lnTo>
                <a:lnTo>
                  <a:pt x="125074" y="20756"/>
                </a:lnTo>
                <a:lnTo>
                  <a:pt x="83620" y="44862"/>
                </a:lnTo>
                <a:lnTo>
                  <a:pt x="49045" y="76487"/>
                </a:lnTo>
                <a:lnTo>
                  <a:pt x="22691" y="114405"/>
                </a:lnTo>
                <a:lnTo>
                  <a:pt x="5896" y="157390"/>
                </a:lnTo>
                <a:lnTo>
                  <a:pt x="0" y="204215"/>
                </a:lnTo>
                <a:lnTo>
                  <a:pt x="5896" y="251041"/>
                </a:lnTo>
                <a:lnTo>
                  <a:pt x="22691" y="294026"/>
                </a:lnTo>
                <a:lnTo>
                  <a:pt x="49045" y="331944"/>
                </a:lnTo>
                <a:lnTo>
                  <a:pt x="83620" y="363569"/>
                </a:lnTo>
                <a:lnTo>
                  <a:pt x="125074" y="387675"/>
                </a:lnTo>
                <a:lnTo>
                  <a:pt x="172069" y="403038"/>
                </a:lnTo>
                <a:lnTo>
                  <a:pt x="223266" y="408431"/>
                </a:lnTo>
                <a:lnTo>
                  <a:pt x="274462" y="403038"/>
                </a:lnTo>
                <a:lnTo>
                  <a:pt x="321457" y="387675"/>
                </a:lnTo>
                <a:lnTo>
                  <a:pt x="362911" y="363569"/>
                </a:lnTo>
                <a:lnTo>
                  <a:pt x="397486" y="331944"/>
                </a:lnTo>
                <a:lnTo>
                  <a:pt x="423840" y="294026"/>
                </a:lnTo>
                <a:lnTo>
                  <a:pt x="440635" y="251041"/>
                </a:lnTo>
                <a:lnTo>
                  <a:pt x="446531" y="204215"/>
                </a:lnTo>
                <a:lnTo>
                  <a:pt x="440635" y="157390"/>
                </a:lnTo>
                <a:lnTo>
                  <a:pt x="423840" y="114405"/>
                </a:lnTo>
                <a:lnTo>
                  <a:pt x="397486" y="76487"/>
                </a:lnTo>
                <a:lnTo>
                  <a:pt x="362911" y="44862"/>
                </a:lnTo>
                <a:lnTo>
                  <a:pt x="321457" y="20756"/>
                </a:lnTo>
                <a:lnTo>
                  <a:pt x="274462" y="5393"/>
                </a:lnTo>
                <a:lnTo>
                  <a:pt x="223266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901695" y="5529071"/>
            <a:ext cx="447040" cy="408940"/>
          </a:xfrm>
          <a:custGeom>
            <a:avLst/>
            <a:gdLst/>
            <a:ahLst/>
            <a:cxnLst/>
            <a:rect l="l" t="t" r="r" b="b"/>
            <a:pathLst>
              <a:path w="447039" h="408939">
                <a:moveTo>
                  <a:pt x="0" y="204215"/>
                </a:moveTo>
                <a:lnTo>
                  <a:pt x="5896" y="157390"/>
                </a:lnTo>
                <a:lnTo>
                  <a:pt x="22691" y="114405"/>
                </a:lnTo>
                <a:lnTo>
                  <a:pt x="49045" y="76487"/>
                </a:lnTo>
                <a:lnTo>
                  <a:pt x="83620" y="44862"/>
                </a:lnTo>
                <a:lnTo>
                  <a:pt x="125074" y="20756"/>
                </a:lnTo>
                <a:lnTo>
                  <a:pt x="172069" y="5393"/>
                </a:lnTo>
                <a:lnTo>
                  <a:pt x="223266" y="0"/>
                </a:lnTo>
                <a:lnTo>
                  <a:pt x="274462" y="5393"/>
                </a:lnTo>
                <a:lnTo>
                  <a:pt x="321457" y="20756"/>
                </a:lnTo>
                <a:lnTo>
                  <a:pt x="362911" y="44862"/>
                </a:lnTo>
                <a:lnTo>
                  <a:pt x="397486" y="76487"/>
                </a:lnTo>
                <a:lnTo>
                  <a:pt x="423840" y="114405"/>
                </a:lnTo>
                <a:lnTo>
                  <a:pt x="440635" y="157390"/>
                </a:lnTo>
                <a:lnTo>
                  <a:pt x="446531" y="204215"/>
                </a:lnTo>
                <a:lnTo>
                  <a:pt x="440635" y="251041"/>
                </a:lnTo>
                <a:lnTo>
                  <a:pt x="423840" y="294026"/>
                </a:lnTo>
                <a:lnTo>
                  <a:pt x="397486" y="331944"/>
                </a:lnTo>
                <a:lnTo>
                  <a:pt x="362911" y="363569"/>
                </a:lnTo>
                <a:lnTo>
                  <a:pt x="321457" y="387675"/>
                </a:lnTo>
                <a:lnTo>
                  <a:pt x="274462" y="403038"/>
                </a:lnTo>
                <a:lnTo>
                  <a:pt x="223266" y="408431"/>
                </a:lnTo>
                <a:lnTo>
                  <a:pt x="172069" y="403038"/>
                </a:lnTo>
                <a:lnTo>
                  <a:pt x="125074" y="387675"/>
                </a:lnTo>
                <a:lnTo>
                  <a:pt x="83620" y="363569"/>
                </a:lnTo>
                <a:lnTo>
                  <a:pt x="49045" y="331944"/>
                </a:lnTo>
                <a:lnTo>
                  <a:pt x="22691" y="294026"/>
                </a:lnTo>
                <a:lnTo>
                  <a:pt x="5896" y="251041"/>
                </a:lnTo>
                <a:lnTo>
                  <a:pt x="0" y="20421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3023997" y="5578550"/>
            <a:ext cx="203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Arial"/>
                <a:cs typeface="Arial"/>
              </a:rPr>
              <a:t>G</a:t>
            </a:r>
          </a:p>
        </p:txBody>
      </p:sp>
      <p:sp>
        <p:nvSpPr>
          <p:cNvPr id="45" name="object 45"/>
          <p:cNvSpPr/>
          <p:nvPr/>
        </p:nvSpPr>
        <p:spPr>
          <a:xfrm>
            <a:off x="1386077" y="3376167"/>
            <a:ext cx="360045" cy="313055"/>
          </a:xfrm>
          <a:custGeom>
            <a:avLst/>
            <a:gdLst/>
            <a:ahLst/>
            <a:cxnLst/>
            <a:rect l="l" t="t" r="r" b="b"/>
            <a:pathLst>
              <a:path w="360044" h="313054">
                <a:moveTo>
                  <a:pt x="37465" y="223139"/>
                </a:moveTo>
                <a:lnTo>
                  <a:pt x="0" y="312674"/>
                </a:lnTo>
                <a:lnTo>
                  <a:pt x="94234" y="288925"/>
                </a:lnTo>
                <a:lnTo>
                  <a:pt x="83493" y="276479"/>
                </a:lnTo>
                <a:lnTo>
                  <a:pt x="64262" y="276479"/>
                </a:lnTo>
                <a:lnTo>
                  <a:pt x="45465" y="254508"/>
                </a:lnTo>
                <a:lnTo>
                  <a:pt x="56407" y="245089"/>
                </a:lnTo>
                <a:lnTo>
                  <a:pt x="37465" y="223139"/>
                </a:lnTo>
                <a:close/>
              </a:path>
              <a:path w="360044" h="313054">
                <a:moveTo>
                  <a:pt x="56407" y="245089"/>
                </a:moveTo>
                <a:lnTo>
                  <a:pt x="45465" y="254508"/>
                </a:lnTo>
                <a:lnTo>
                  <a:pt x="64262" y="276479"/>
                </a:lnTo>
                <a:lnTo>
                  <a:pt x="75294" y="266977"/>
                </a:lnTo>
                <a:lnTo>
                  <a:pt x="56407" y="245089"/>
                </a:lnTo>
                <a:close/>
              </a:path>
              <a:path w="360044" h="313054">
                <a:moveTo>
                  <a:pt x="75294" y="266977"/>
                </a:moveTo>
                <a:lnTo>
                  <a:pt x="64262" y="276479"/>
                </a:lnTo>
                <a:lnTo>
                  <a:pt x="83493" y="276479"/>
                </a:lnTo>
                <a:lnTo>
                  <a:pt x="75294" y="266977"/>
                </a:lnTo>
                <a:close/>
              </a:path>
              <a:path w="360044" h="313054">
                <a:moveTo>
                  <a:pt x="341122" y="0"/>
                </a:moveTo>
                <a:lnTo>
                  <a:pt x="56407" y="245089"/>
                </a:lnTo>
                <a:lnTo>
                  <a:pt x="75294" y="266977"/>
                </a:lnTo>
                <a:lnTo>
                  <a:pt x="359917" y="21844"/>
                </a:lnTo>
                <a:lnTo>
                  <a:pt x="3411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003551" y="3425825"/>
            <a:ext cx="255904" cy="263525"/>
          </a:xfrm>
          <a:custGeom>
            <a:avLst/>
            <a:gdLst/>
            <a:ahLst/>
            <a:cxnLst/>
            <a:rect l="l" t="t" r="r" b="b"/>
            <a:pathLst>
              <a:path w="255905" h="263525">
                <a:moveTo>
                  <a:pt x="184879" y="210726"/>
                </a:moveTo>
                <a:lnTo>
                  <a:pt x="164084" y="230886"/>
                </a:lnTo>
                <a:lnTo>
                  <a:pt x="255778" y="263017"/>
                </a:lnTo>
                <a:lnTo>
                  <a:pt x="242497" y="221106"/>
                </a:lnTo>
                <a:lnTo>
                  <a:pt x="194945" y="221106"/>
                </a:lnTo>
                <a:lnTo>
                  <a:pt x="184879" y="210726"/>
                </a:lnTo>
                <a:close/>
              </a:path>
              <a:path w="255905" h="263525">
                <a:moveTo>
                  <a:pt x="205704" y="190537"/>
                </a:moveTo>
                <a:lnTo>
                  <a:pt x="184879" y="210726"/>
                </a:lnTo>
                <a:lnTo>
                  <a:pt x="194945" y="221106"/>
                </a:lnTo>
                <a:lnTo>
                  <a:pt x="215773" y="200913"/>
                </a:lnTo>
                <a:lnTo>
                  <a:pt x="205704" y="190537"/>
                </a:lnTo>
                <a:close/>
              </a:path>
              <a:path w="255905" h="263525">
                <a:moveTo>
                  <a:pt x="226441" y="170434"/>
                </a:moveTo>
                <a:lnTo>
                  <a:pt x="205704" y="190537"/>
                </a:lnTo>
                <a:lnTo>
                  <a:pt x="215773" y="200913"/>
                </a:lnTo>
                <a:lnTo>
                  <a:pt x="194945" y="221106"/>
                </a:lnTo>
                <a:lnTo>
                  <a:pt x="242497" y="221106"/>
                </a:lnTo>
                <a:lnTo>
                  <a:pt x="226441" y="170434"/>
                </a:lnTo>
                <a:close/>
              </a:path>
              <a:path w="255905" h="263525">
                <a:moveTo>
                  <a:pt x="20828" y="0"/>
                </a:moveTo>
                <a:lnTo>
                  <a:pt x="0" y="20065"/>
                </a:lnTo>
                <a:lnTo>
                  <a:pt x="184879" y="210726"/>
                </a:lnTo>
                <a:lnTo>
                  <a:pt x="205704" y="190537"/>
                </a:lnTo>
                <a:lnTo>
                  <a:pt x="208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561338" y="4093717"/>
            <a:ext cx="530860" cy="442595"/>
          </a:xfrm>
          <a:custGeom>
            <a:avLst/>
            <a:gdLst/>
            <a:ahLst/>
            <a:cxnLst/>
            <a:rect l="l" t="t" r="r" b="b"/>
            <a:pathLst>
              <a:path w="530860" h="442595">
                <a:moveTo>
                  <a:pt x="39243" y="353567"/>
                </a:moveTo>
                <a:lnTo>
                  <a:pt x="0" y="442467"/>
                </a:lnTo>
                <a:lnTo>
                  <a:pt x="94614" y="420496"/>
                </a:lnTo>
                <a:lnTo>
                  <a:pt x="83792" y="407415"/>
                </a:lnTo>
                <a:lnTo>
                  <a:pt x="65024" y="407415"/>
                </a:lnTo>
                <a:lnTo>
                  <a:pt x="46481" y="385190"/>
                </a:lnTo>
                <a:lnTo>
                  <a:pt x="57714" y="375895"/>
                </a:lnTo>
                <a:lnTo>
                  <a:pt x="39243" y="353567"/>
                </a:lnTo>
                <a:close/>
              </a:path>
              <a:path w="530860" h="442595">
                <a:moveTo>
                  <a:pt x="57714" y="375895"/>
                </a:moveTo>
                <a:lnTo>
                  <a:pt x="46481" y="385190"/>
                </a:lnTo>
                <a:lnTo>
                  <a:pt x="65024" y="407415"/>
                </a:lnTo>
                <a:lnTo>
                  <a:pt x="76166" y="398197"/>
                </a:lnTo>
                <a:lnTo>
                  <a:pt x="57714" y="375895"/>
                </a:lnTo>
                <a:close/>
              </a:path>
              <a:path w="530860" h="442595">
                <a:moveTo>
                  <a:pt x="76166" y="398197"/>
                </a:moveTo>
                <a:lnTo>
                  <a:pt x="65024" y="407415"/>
                </a:lnTo>
                <a:lnTo>
                  <a:pt x="83792" y="407415"/>
                </a:lnTo>
                <a:lnTo>
                  <a:pt x="76166" y="398197"/>
                </a:lnTo>
                <a:close/>
              </a:path>
              <a:path w="530860" h="442595">
                <a:moveTo>
                  <a:pt x="511937" y="0"/>
                </a:moveTo>
                <a:lnTo>
                  <a:pt x="57714" y="375895"/>
                </a:lnTo>
                <a:lnTo>
                  <a:pt x="76166" y="398197"/>
                </a:lnTo>
                <a:lnTo>
                  <a:pt x="530479" y="22351"/>
                </a:lnTo>
                <a:lnTo>
                  <a:pt x="5119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272919" y="4142613"/>
            <a:ext cx="86995" cy="443865"/>
          </a:xfrm>
          <a:custGeom>
            <a:avLst/>
            <a:gdLst/>
            <a:ahLst/>
            <a:cxnLst/>
            <a:rect l="l" t="t" r="r" b="b"/>
            <a:pathLst>
              <a:path w="86994" h="443864">
                <a:moveTo>
                  <a:pt x="0" y="355981"/>
                </a:moveTo>
                <a:lnTo>
                  <a:pt x="41275" y="443864"/>
                </a:lnTo>
                <a:lnTo>
                  <a:pt x="79409" y="371856"/>
                </a:lnTo>
                <a:lnTo>
                  <a:pt x="57531" y="371856"/>
                </a:lnTo>
                <a:lnTo>
                  <a:pt x="28575" y="371094"/>
                </a:lnTo>
                <a:lnTo>
                  <a:pt x="28920" y="356658"/>
                </a:lnTo>
                <a:lnTo>
                  <a:pt x="0" y="355981"/>
                </a:lnTo>
                <a:close/>
              </a:path>
              <a:path w="86994" h="443864">
                <a:moveTo>
                  <a:pt x="28920" y="356658"/>
                </a:moveTo>
                <a:lnTo>
                  <a:pt x="28575" y="371094"/>
                </a:lnTo>
                <a:lnTo>
                  <a:pt x="57531" y="371856"/>
                </a:lnTo>
                <a:lnTo>
                  <a:pt x="57878" y="357336"/>
                </a:lnTo>
                <a:lnTo>
                  <a:pt x="28920" y="356658"/>
                </a:lnTo>
                <a:close/>
              </a:path>
              <a:path w="86994" h="443864">
                <a:moveTo>
                  <a:pt x="57878" y="357336"/>
                </a:moveTo>
                <a:lnTo>
                  <a:pt x="57531" y="371856"/>
                </a:lnTo>
                <a:lnTo>
                  <a:pt x="79409" y="371856"/>
                </a:lnTo>
                <a:lnTo>
                  <a:pt x="86741" y="358013"/>
                </a:lnTo>
                <a:lnTo>
                  <a:pt x="57878" y="357336"/>
                </a:lnTo>
                <a:close/>
              </a:path>
              <a:path w="86994" h="443864">
                <a:moveTo>
                  <a:pt x="37464" y="0"/>
                </a:moveTo>
                <a:lnTo>
                  <a:pt x="28920" y="356658"/>
                </a:lnTo>
                <a:lnTo>
                  <a:pt x="57878" y="357336"/>
                </a:lnTo>
                <a:lnTo>
                  <a:pt x="66420" y="762"/>
                </a:lnTo>
                <a:lnTo>
                  <a:pt x="374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512567" y="4035425"/>
            <a:ext cx="480059" cy="501015"/>
          </a:xfrm>
          <a:custGeom>
            <a:avLst/>
            <a:gdLst/>
            <a:ahLst/>
            <a:cxnLst/>
            <a:rect l="l" t="t" r="r" b="b"/>
            <a:pathLst>
              <a:path w="480060" h="501014">
                <a:moveTo>
                  <a:pt x="409295" y="447954"/>
                </a:moveTo>
                <a:lnTo>
                  <a:pt x="388365" y="467994"/>
                </a:lnTo>
                <a:lnTo>
                  <a:pt x="479806" y="500761"/>
                </a:lnTo>
                <a:lnTo>
                  <a:pt x="466731" y="458469"/>
                </a:lnTo>
                <a:lnTo>
                  <a:pt x="419354" y="458469"/>
                </a:lnTo>
                <a:lnTo>
                  <a:pt x="409295" y="447954"/>
                </a:lnTo>
                <a:close/>
              </a:path>
              <a:path w="480060" h="501014">
                <a:moveTo>
                  <a:pt x="430185" y="427953"/>
                </a:moveTo>
                <a:lnTo>
                  <a:pt x="409295" y="447954"/>
                </a:lnTo>
                <a:lnTo>
                  <a:pt x="419354" y="458469"/>
                </a:lnTo>
                <a:lnTo>
                  <a:pt x="440181" y="438404"/>
                </a:lnTo>
                <a:lnTo>
                  <a:pt x="430185" y="427953"/>
                </a:lnTo>
                <a:close/>
              </a:path>
              <a:path w="480060" h="501014">
                <a:moveTo>
                  <a:pt x="451104" y="407924"/>
                </a:moveTo>
                <a:lnTo>
                  <a:pt x="430185" y="427953"/>
                </a:lnTo>
                <a:lnTo>
                  <a:pt x="440181" y="438404"/>
                </a:lnTo>
                <a:lnTo>
                  <a:pt x="419354" y="458469"/>
                </a:lnTo>
                <a:lnTo>
                  <a:pt x="466731" y="458469"/>
                </a:lnTo>
                <a:lnTo>
                  <a:pt x="451104" y="407924"/>
                </a:lnTo>
                <a:close/>
              </a:path>
              <a:path w="480060" h="501014">
                <a:moveTo>
                  <a:pt x="20827" y="0"/>
                </a:moveTo>
                <a:lnTo>
                  <a:pt x="0" y="20066"/>
                </a:lnTo>
                <a:lnTo>
                  <a:pt x="409295" y="447954"/>
                </a:lnTo>
                <a:lnTo>
                  <a:pt x="430185" y="427953"/>
                </a:lnTo>
                <a:lnTo>
                  <a:pt x="208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098292" y="5060441"/>
            <a:ext cx="86995" cy="462280"/>
          </a:xfrm>
          <a:custGeom>
            <a:avLst/>
            <a:gdLst/>
            <a:ahLst/>
            <a:cxnLst/>
            <a:rect l="l" t="t" r="r" b="b"/>
            <a:pathLst>
              <a:path w="86994" h="462279">
                <a:moveTo>
                  <a:pt x="28956" y="374903"/>
                </a:moveTo>
                <a:lnTo>
                  <a:pt x="0" y="374903"/>
                </a:lnTo>
                <a:lnTo>
                  <a:pt x="43433" y="461771"/>
                </a:lnTo>
                <a:lnTo>
                  <a:pt x="79629" y="389381"/>
                </a:lnTo>
                <a:lnTo>
                  <a:pt x="28956" y="389381"/>
                </a:lnTo>
                <a:lnTo>
                  <a:pt x="28956" y="374903"/>
                </a:lnTo>
                <a:close/>
              </a:path>
              <a:path w="86994" h="462279">
                <a:moveTo>
                  <a:pt x="57912" y="0"/>
                </a:moveTo>
                <a:lnTo>
                  <a:pt x="28956" y="0"/>
                </a:lnTo>
                <a:lnTo>
                  <a:pt x="28956" y="389381"/>
                </a:lnTo>
                <a:lnTo>
                  <a:pt x="57912" y="389381"/>
                </a:lnTo>
                <a:lnTo>
                  <a:pt x="57912" y="0"/>
                </a:lnTo>
                <a:close/>
              </a:path>
              <a:path w="86994" h="462279">
                <a:moveTo>
                  <a:pt x="86868" y="374903"/>
                </a:moveTo>
                <a:lnTo>
                  <a:pt x="57912" y="374903"/>
                </a:lnTo>
                <a:lnTo>
                  <a:pt x="57912" y="389381"/>
                </a:lnTo>
                <a:lnTo>
                  <a:pt x="79629" y="389381"/>
                </a:lnTo>
                <a:lnTo>
                  <a:pt x="86868" y="3749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918461" y="2744977"/>
            <a:ext cx="132080" cy="293370"/>
          </a:xfrm>
          <a:custGeom>
            <a:avLst/>
            <a:gdLst/>
            <a:ahLst/>
            <a:cxnLst/>
            <a:rect l="l" t="t" r="r" b="b"/>
            <a:pathLst>
              <a:path w="132080" h="293369">
                <a:moveTo>
                  <a:pt x="0" y="196469"/>
                </a:moveTo>
                <a:lnTo>
                  <a:pt x="10160" y="293116"/>
                </a:lnTo>
                <a:lnTo>
                  <a:pt x="77844" y="230377"/>
                </a:lnTo>
                <a:lnTo>
                  <a:pt x="49149" y="230377"/>
                </a:lnTo>
                <a:lnTo>
                  <a:pt x="22098" y="220218"/>
                </a:lnTo>
                <a:lnTo>
                  <a:pt x="27177" y="206687"/>
                </a:lnTo>
                <a:lnTo>
                  <a:pt x="0" y="196469"/>
                </a:lnTo>
                <a:close/>
              </a:path>
              <a:path w="132080" h="293369">
                <a:moveTo>
                  <a:pt x="27177" y="206687"/>
                </a:moveTo>
                <a:lnTo>
                  <a:pt x="22098" y="220218"/>
                </a:lnTo>
                <a:lnTo>
                  <a:pt x="49149" y="230377"/>
                </a:lnTo>
                <a:lnTo>
                  <a:pt x="54232" y="216858"/>
                </a:lnTo>
                <a:lnTo>
                  <a:pt x="27177" y="206687"/>
                </a:lnTo>
                <a:close/>
              </a:path>
              <a:path w="132080" h="293369">
                <a:moveTo>
                  <a:pt x="54232" y="216858"/>
                </a:moveTo>
                <a:lnTo>
                  <a:pt x="49149" y="230377"/>
                </a:lnTo>
                <a:lnTo>
                  <a:pt x="77844" y="230377"/>
                </a:lnTo>
                <a:lnTo>
                  <a:pt x="81406" y="227075"/>
                </a:lnTo>
                <a:lnTo>
                  <a:pt x="54232" y="216858"/>
                </a:lnTo>
                <a:close/>
              </a:path>
              <a:path w="132080" h="293369">
                <a:moveTo>
                  <a:pt x="104775" y="0"/>
                </a:moveTo>
                <a:lnTo>
                  <a:pt x="27177" y="206687"/>
                </a:lnTo>
                <a:lnTo>
                  <a:pt x="54232" y="216858"/>
                </a:lnTo>
                <a:lnTo>
                  <a:pt x="131952" y="10160"/>
                </a:lnTo>
                <a:lnTo>
                  <a:pt x="1047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1807210" y="2519933"/>
            <a:ext cx="469265" cy="8674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4455">
              <a:lnSpc>
                <a:spcPct val="100000"/>
              </a:lnSpc>
              <a:spcBef>
                <a:spcPts val="95"/>
              </a:spcBef>
            </a:pPr>
            <a:r>
              <a:rPr sz="1600" b="1" spc="-15">
                <a:latin typeface="Times New Roman"/>
                <a:cs typeface="Times New Roman"/>
              </a:rPr>
              <a:t>K</a:t>
            </a:r>
            <a:r>
              <a:rPr sz="1600" b="1" spc="-5">
                <a:latin typeface="Times New Roman"/>
                <a:cs typeface="Times New Roman"/>
              </a:rPr>
              <a:t>ök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>
                <a:latin typeface="Arial"/>
                <a:cs typeface="Arial"/>
              </a:rPr>
              <a:t>A</a:t>
            </a:r>
          </a:p>
        </p:txBody>
      </p:sp>
      <p:sp>
        <p:nvSpPr>
          <p:cNvPr id="53" name="object 53"/>
          <p:cNvSpPr/>
          <p:nvPr/>
        </p:nvSpPr>
        <p:spPr>
          <a:xfrm>
            <a:off x="3719576" y="2538476"/>
            <a:ext cx="4746625" cy="0"/>
          </a:xfrm>
          <a:custGeom>
            <a:avLst/>
            <a:gdLst/>
            <a:ahLst/>
            <a:cxnLst/>
            <a:rect l="l" t="t" r="r" b="b"/>
            <a:pathLst>
              <a:path w="4746625">
                <a:moveTo>
                  <a:pt x="0" y="0"/>
                </a:moveTo>
                <a:lnTo>
                  <a:pt x="4746625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719576" y="5876925"/>
            <a:ext cx="4746625" cy="0"/>
          </a:xfrm>
          <a:custGeom>
            <a:avLst/>
            <a:gdLst/>
            <a:ahLst/>
            <a:cxnLst/>
            <a:rect l="l" t="t" r="r" b="b"/>
            <a:pathLst>
              <a:path w="4746625">
                <a:moveTo>
                  <a:pt x="0" y="0"/>
                </a:moveTo>
                <a:lnTo>
                  <a:pt x="4746625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5" name="object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7688188"/>
              </p:ext>
            </p:extLst>
          </p:nvPr>
        </p:nvGraphicFramePr>
        <p:xfrm>
          <a:off x="3585435" y="2538476"/>
          <a:ext cx="5027959" cy="33384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1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3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8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8270">
                  <a:extLst>
                    <a:ext uri="{9D8B030D-6E8A-4147-A177-3AD203B41FA5}">
                      <a16:colId xmlns:a16="http://schemas.microsoft.com/office/drawing/2014/main" val="2852193180"/>
                    </a:ext>
                  </a:extLst>
                </a:gridCol>
                <a:gridCol w="6956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0603">
                  <a:extLst>
                    <a:ext uri="{9D8B030D-6E8A-4147-A177-3AD203B41FA5}">
                      <a16:colId xmlns:a16="http://schemas.microsoft.com/office/drawing/2014/main" val="1070064669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3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Tanım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3C50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Kök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3C50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3C500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44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endParaRPr lang="tr-TR" sz="1800" dirty="0">
                        <a:latin typeface="+mn-lt"/>
                        <a:cs typeface="Calibri"/>
                      </a:endParaRPr>
                    </a:p>
                  </a:txBody>
                  <a:tcPr marL="0" marR="0" marT="3111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0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3C50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lang="tr-TR" sz="1800" b="1" dirty="0">
                          <a:solidFill>
                            <a:srgbClr val="FFFFFF"/>
                          </a:solidFill>
                          <a:latin typeface="Calibri"/>
                          <a:ea typeface="+mn-ea"/>
                          <a:cs typeface="Calibri"/>
                        </a:rPr>
                        <a:t>G</a:t>
                      </a:r>
                      <a:endParaRPr sz="1800" b="1" dirty="0">
                        <a:solidFill>
                          <a:srgbClr val="FFFFFF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6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>
                          <a:latin typeface="Calibri"/>
                          <a:cs typeface="Calibri"/>
                        </a:rPr>
                        <a:t>Çocuk/Derece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>
                          <a:latin typeface="Calibri"/>
                          <a:cs typeface="Calibri"/>
                        </a:rPr>
                        <a:t>2</a:t>
                      </a: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>
                          <a:latin typeface="Calibri"/>
                          <a:cs typeface="Calibri"/>
                        </a:rPr>
                        <a:t>0</a:t>
                      </a: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lang="tr-TR" sz="1800" dirty="0">
                          <a:latin typeface="Calibri"/>
                          <a:cs typeface="Calibri"/>
                        </a:rPr>
                        <a:t>3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0</a:t>
                      </a: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lang="tr-TR" sz="1800" dirty="0">
                          <a:latin typeface="Calibri"/>
                          <a:cs typeface="Calibri"/>
                        </a:rPr>
                        <a:t>0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6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>
                          <a:latin typeface="Calibri"/>
                          <a:cs typeface="Calibri"/>
                        </a:rPr>
                        <a:t>Kardeş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5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>
                          <a:latin typeface="Calibri"/>
                          <a:cs typeface="Calibri"/>
                        </a:rPr>
                        <a:t>1</a:t>
                      </a: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5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>
                          <a:latin typeface="Calibri"/>
                          <a:cs typeface="Calibri"/>
                        </a:rPr>
                        <a:t>2</a:t>
                      </a: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5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tr-TR" sz="1800" dirty="0">
                          <a:latin typeface="Calibri"/>
                          <a:cs typeface="Calibri"/>
                        </a:rPr>
                        <a:t>2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>
                          <a:latin typeface="Calibri"/>
                          <a:cs typeface="Calibri"/>
                        </a:rPr>
                        <a:t>3</a:t>
                      </a: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5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tr-TR" sz="1800" dirty="0">
                          <a:latin typeface="Calibri"/>
                          <a:cs typeface="Calibri"/>
                        </a:rPr>
                        <a:t>1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96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5">
                          <a:latin typeface="Calibri"/>
                          <a:cs typeface="Calibri"/>
                        </a:rPr>
                        <a:t>Düzey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tr-TR" sz="1800" dirty="0">
                          <a:latin typeface="Calibri"/>
                          <a:cs typeface="Calibri"/>
                        </a:rPr>
                        <a:t>0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tr-TR" sz="1800" dirty="0">
                          <a:latin typeface="Calibri"/>
                          <a:cs typeface="Calibri"/>
                        </a:rPr>
                        <a:t>1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tr-TR" sz="1800" dirty="0">
                          <a:latin typeface="Calibri"/>
                          <a:cs typeface="Calibri"/>
                        </a:rPr>
                        <a:t>1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tr-TR" sz="1800" dirty="0">
                          <a:latin typeface="Calibri"/>
                          <a:cs typeface="Calibri"/>
                        </a:rPr>
                        <a:t>2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tr-TR" sz="1800" dirty="0">
                          <a:latin typeface="Calibri"/>
                          <a:cs typeface="Calibri"/>
                        </a:rPr>
                        <a:t>3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96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>
                          <a:latin typeface="Calibri"/>
                          <a:cs typeface="Calibri"/>
                        </a:rPr>
                        <a:t>Aile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5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5">
                          <a:latin typeface="Calibri"/>
                          <a:cs typeface="Calibri"/>
                        </a:rPr>
                        <a:t>yok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5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5">
                          <a:latin typeface="Calibri"/>
                          <a:cs typeface="Calibri"/>
                        </a:rPr>
                        <a:t>kök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5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tr-TR" sz="1800" dirty="0">
                          <a:latin typeface="Calibri"/>
                          <a:cs typeface="Calibri"/>
                        </a:rPr>
                        <a:t>kök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>
                          <a:latin typeface="Calibri"/>
                          <a:cs typeface="Calibri"/>
                        </a:rPr>
                        <a:t>C</a:t>
                      </a: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5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tr-TR" sz="1800" dirty="0">
                          <a:latin typeface="Calibri"/>
                          <a:cs typeface="Calibri"/>
                        </a:rPr>
                        <a:t>F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96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30">
                          <a:latin typeface="Calibri"/>
                          <a:cs typeface="Calibri"/>
                        </a:rPr>
                        <a:t>Ata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5">
                          <a:latin typeface="Calibri"/>
                          <a:cs typeface="Calibri"/>
                        </a:rPr>
                        <a:t>yok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5">
                          <a:latin typeface="Calibri"/>
                          <a:cs typeface="Calibri"/>
                        </a:rPr>
                        <a:t>yok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tr-TR" sz="1800" dirty="0">
                          <a:latin typeface="Calibri"/>
                          <a:cs typeface="Calibri"/>
                        </a:rPr>
                        <a:t>yok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0">
                          <a:latin typeface="Calibri"/>
                          <a:cs typeface="Calibri"/>
                        </a:rPr>
                        <a:t>Kök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tr-TR" sz="1800" dirty="0">
                          <a:latin typeface="Calibri"/>
                          <a:cs typeface="Calibri"/>
                        </a:rPr>
                        <a:t>C,A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>
                          <a:latin typeface="Calibri"/>
                          <a:cs typeface="Calibri"/>
                        </a:rPr>
                        <a:t>Yol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5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5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5" dirty="0">
                          <a:latin typeface="Calibri"/>
                          <a:cs typeface="Calibri"/>
                        </a:rPr>
                        <a:t>A,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5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tr-TR" sz="1800" spc="5" dirty="0">
                          <a:latin typeface="+mn-lt"/>
                          <a:cs typeface="Calibri"/>
                        </a:rPr>
                        <a:t>A,</a:t>
                      </a:r>
                      <a:r>
                        <a:rPr lang="tr-TR" sz="1800" spc="-20" dirty="0">
                          <a:latin typeface="+mn-lt"/>
                          <a:cs typeface="Calibri"/>
                        </a:rPr>
                        <a:t> C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A,C,D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5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tr-TR" sz="1800" spc="-5" dirty="0">
                          <a:latin typeface="+mn-lt"/>
                          <a:cs typeface="Calibri"/>
                        </a:rPr>
                        <a:t>A,C,F,G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96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>
                          <a:latin typeface="Calibri"/>
                          <a:cs typeface="Calibri"/>
                        </a:rPr>
                        <a:t>Derinlik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tr-TR" sz="1800" dirty="0">
                          <a:latin typeface="Calibri"/>
                          <a:cs typeface="Calibri"/>
                        </a:rPr>
                        <a:t>0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tr-TR" sz="1800" dirty="0">
                          <a:latin typeface="Calibri"/>
                          <a:cs typeface="Calibri"/>
                        </a:rPr>
                        <a:t>1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tr-TR" sz="1800" dirty="0">
                          <a:latin typeface="Calibri"/>
                          <a:cs typeface="Calibri"/>
                        </a:rPr>
                        <a:t>1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tr-TR" sz="1800" dirty="0">
                          <a:latin typeface="Calibri"/>
                          <a:cs typeface="Calibri"/>
                        </a:rPr>
                        <a:t>2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EAC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lang="tr-TR" sz="1800" dirty="0">
                          <a:latin typeface="Calibri"/>
                          <a:cs typeface="Calibri"/>
                        </a:rPr>
                        <a:t>3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96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5">
                          <a:latin typeface="Calibri"/>
                          <a:cs typeface="Calibri"/>
                        </a:rPr>
                        <a:t>Yükseklik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EF5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>
                          <a:latin typeface="Calibri"/>
                          <a:cs typeface="Calibri"/>
                        </a:rPr>
                        <a:t>3</a:t>
                      </a: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EF5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lang="tr-TR" sz="1800" dirty="0">
                          <a:latin typeface="Calibri"/>
                          <a:cs typeface="Calibri"/>
                        </a:rPr>
                        <a:t>0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EF5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lang="tr-TR" sz="1800" dirty="0">
                          <a:latin typeface="Calibri"/>
                          <a:cs typeface="Calibri"/>
                        </a:rPr>
                        <a:t>2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EF5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lang="tr-TR" sz="1800" dirty="0">
                          <a:latin typeface="Calibri"/>
                          <a:cs typeface="Calibri"/>
                        </a:rPr>
                        <a:t>0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EF5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lang="tr-TR" sz="1800" dirty="0">
                          <a:latin typeface="Calibri"/>
                          <a:cs typeface="Calibri"/>
                        </a:rPr>
                        <a:t>0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EF5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6" name="object 56"/>
          <p:cNvSpPr txBox="1"/>
          <p:nvPr/>
        </p:nvSpPr>
        <p:spPr>
          <a:xfrm>
            <a:off x="4729353" y="297941"/>
            <a:ext cx="1752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85">
                <a:solidFill>
                  <a:srgbClr val="FDFDFD"/>
                </a:solidFill>
                <a:latin typeface="Arial"/>
                <a:cs typeface="Arial"/>
              </a:rPr>
              <a:t>11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121765" y="985773"/>
            <a:ext cx="66846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Ağaç </a:t>
            </a:r>
            <a:r>
              <a:rPr spc="-50"/>
              <a:t>Veri </a:t>
            </a:r>
            <a:r>
              <a:rPr spc="-5"/>
              <a:t>Modeline </a:t>
            </a:r>
            <a:r>
              <a:t>İlişkin</a:t>
            </a:r>
            <a:r>
              <a:rPr spc="85"/>
              <a:t> </a:t>
            </a:r>
            <a:r>
              <a:rPr spc="-35"/>
              <a:t>Tanımlar</a:t>
            </a:r>
          </a:p>
        </p:txBody>
      </p:sp>
      <p:graphicFrame>
        <p:nvGraphicFramePr>
          <p:cNvPr id="25" name="object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622713"/>
              </p:ext>
            </p:extLst>
          </p:nvPr>
        </p:nvGraphicFramePr>
        <p:xfrm>
          <a:off x="3840098" y="2143251"/>
          <a:ext cx="4705984" cy="36323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9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3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26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2365">
                <a:tc>
                  <a:txBody>
                    <a:bodyPr/>
                    <a:lstStyle/>
                    <a:p>
                      <a:pPr marL="31750">
                        <a:lnSpc>
                          <a:spcPts val="1975"/>
                        </a:lnSpc>
                      </a:pPr>
                      <a:r>
                        <a:rPr sz="165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1650">
                        <a:latin typeface="Wingdings 2"/>
                        <a:cs typeface="Wingdings 2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65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1650">
                        <a:latin typeface="Wingdings 2"/>
                        <a:cs typeface="Wingdings 2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2085"/>
                        </a:lnSpc>
                      </a:pPr>
                      <a:r>
                        <a:rPr sz="2200" b="1" spc="-40">
                          <a:latin typeface="Calibri"/>
                          <a:cs typeface="Calibri"/>
                        </a:rPr>
                        <a:t>Tanım</a:t>
                      </a:r>
                      <a:endParaRPr sz="2200">
                        <a:latin typeface="Calibri"/>
                        <a:cs typeface="Calibri"/>
                      </a:endParaRPr>
                    </a:p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2200" spc="-10">
                          <a:latin typeface="Calibri"/>
                          <a:cs typeface="Calibri"/>
                        </a:rPr>
                        <a:t>Düğüm</a:t>
                      </a:r>
                      <a:r>
                        <a:rPr sz="2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>
                          <a:latin typeface="Calibri"/>
                          <a:cs typeface="Calibri"/>
                        </a:rPr>
                        <a:t>sayısı: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1465">
                        <a:lnSpc>
                          <a:spcPts val="2085"/>
                        </a:lnSpc>
                      </a:pPr>
                      <a:r>
                        <a:rPr sz="2200" b="1" spc="-15">
                          <a:latin typeface="Calibri"/>
                          <a:cs typeface="Calibri"/>
                        </a:rPr>
                        <a:t>Değer</a:t>
                      </a:r>
                      <a:endParaRPr sz="2200">
                        <a:latin typeface="Calibri"/>
                        <a:cs typeface="Calibri"/>
                      </a:endParaRPr>
                    </a:p>
                    <a:p>
                      <a:pPr marL="291465">
                        <a:lnSpc>
                          <a:spcPct val="100000"/>
                        </a:lnSpc>
                      </a:pPr>
                      <a:r>
                        <a:rPr sz="2200">
                          <a:latin typeface="Calibri"/>
                          <a:cs typeface="Calibri"/>
                        </a:rPr>
                        <a:t>9</a:t>
                      </a: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16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5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1650">
                        <a:latin typeface="Wingdings 2"/>
                        <a:cs typeface="Wingdings 2"/>
                      </a:endParaRPr>
                    </a:p>
                  </a:txBody>
                  <a:tcPr marL="0" marR="0" marT="2730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2310"/>
                        </a:lnSpc>
                      </a:pPr>
                      <a:r>
                        <a:rPr sz="2200" spc="-20">
                          <a:latin typeface="Calibri"/>
                          <a:cs typeface="Calibri"/>
                        </a:rPr>
                        <a:t>Yükseklik: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1465">
                        <a:lnSpc>
                          <a:spcPts val="2310"/>
                        </a:lnSpc>
                      </a:pPr>
                      <a:r>
                        <a:rPr sz="2200">
                          <a:latin typeface="Calibri"/>
                          <a:cs typeface="Calibri"/>
                        </a:rPr>
                        <a:t>4</a:t>
                      </a: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62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65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1650">
                        <a:latin typeface="Wingdings 2"/>
                        <a:cs typeface="Wingdings 2"/>
                      </a:endParaRPr>
                    </a:p>
                  </a:txBody>
                  <a:tcPr marL="0" marR="0" marT="27939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2310"/>
                        </a:lnSpc>
                      </a:pPr>
                      <a:r>
                        <a:rPr sz="2200" spc="-20" dirty="0" err="1">
                          <a:latin typeface="Calibri"/>
                          <a:cs typeface="Calibri"/>
                        </a:rPr>
                        <a:t>Kök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 dirty="0" err="1">
                          <a:latin typeface="Calibri"/>
                          <a:cs typeface="Calibri"/>
                        </a:rPr>
                        <a:t>düğüm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: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1465">
                        <a:lnSpc>
                          <a:spcPts val="2310"/>
                        </a:lnSpc>
                      </a:pPr>
                      <a:r>
                        <a:rPr sz="2200"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43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65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1650">
                        <a:latin typeface="Wingdings 2"/>
                        <a:cs typeface="Wingdings 2"/>
                      </a:endParaRPr>
                    </a:p>
                  </a:txBody>
                  <a:tcPr marL="0" marR="0" marT="2794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2310"/>
                        </a:lnSpc>
                      </a:pPr>
                      <a:r>
                        <a:rPr sz="2200" spc="-25">
                          <a:latin typeface="Calibri"/>
                          <a:cs typeface="Calibri"/>
                        </a:rPr>
                        <a:t>Yapraklar: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1465">
                        <a:lnSpc>
                          <a:spcPts val="2310"/>
                        </a:lnSpc>
                      </a:pPr>
                      <a:r>
                        <a:rPr sz="2200" spc="-10">
                          <a:latin typeface="Calibri"/>
                          <a:cs typeface="Calibri"/>
                        </a:rPr>
                        <a:t>C, </a:t>
                      </a:r>
                      <a:r>
                        <a:rPr sz="2200" spc="-30">
                          <a:latin typeface="Calibri"/>
                          <a:cs typeface="Calibri"/>
                        </a:rPr>
                        <a:t>D, </a:t>
                      </a:r>
                      <a:r>
                        <a:rPr sz="2200" spc="-114">
                          <a:latin typeface="Calibri"/>
                          <a:cs typeface="Calibri"/>
                        </a:rPr>
                        <a:t>F, </a:t>
                      </a:r>
                      <a:r>
                        <a:rPr sz="2200" spc="-5">
                          <a:latin typeface="Calibri"/>
                          <a:cs typeface="Calibri"/>
                        </a:rPr>
                        <a:t>H,</a:t>
                      </a:r>
                      <a:r>
                        <a:rPr sz="2200" spc="95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>
                          <a:latin typeface="Calibri"/>
                          <a:cs typeface="Calibri"/>
                        </a:rPr>
                        <a:t>I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5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1650">
                        <a:latin typeface="Wingdings 2"/>
                        <a:cs typeface="Wingdings 2"/>
                      </a:endParaRPr>
                    </a:p>
                  </a:txBody>
                  <a:tcPr marL="0" marR="0" marT="2730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2310"/>
                        </a:lnSpc>
                      </a:pPr>
                      <a:r>
                        <a:rPr sz="2200" spc="-20">
                          <a:latin typeface="Calibri"/>
                          <a:cs typeface="Calibri"/>
                        </a:rPr>
                        <a:t>Düzey</a:t>
                      </a:r>
                      <a:r>
                        <a:rPr sz="2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>
                          <a:latin typeface="Calibri"/>
                          <a:cs typeface="Calibri"/>
                        </a:rPr>
                        <a:t>sayısı: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1465">
                        <a:lnSpc>
                          <a:spcPts val="2310"/>
                        </a:lnSpc>
                      </a:pPr>
                      <a:r>
                        <a:rPr sz="2200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lang="tr-TR" sz="2200" dirty="0">
                          <a:latin typeface="Calibri"/>
                          <a:cs typeface="Calibri"/>
                        </a:rPr>
                        <a:t> (0,1,2,3,4)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65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1650">
                        <a:latin typeface="Wingdings 2"/>
                        <a:cs typeface="Wingdings 2"/>
                      </a:endParaRPr>
                    </a:p>
                  </a:txBody>
                  <a:tcPr marL="0" marR="0" marT="27939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2310"/>
                        </a:lnSpc>
                      </a:pPr>
                      <a:r>
                        <a:rPr sz="2200" spc="-10">
                          <a:latin typeface="Calibri"/>
                          <a:cs typeface="Calibri"/>
                        </a:rPr>
                        <a:t>H'nin</a:t>
                      </a:r>
                      <a:r>
                        <a:rPr sz="2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>
                          <a:latin typeface="Calibri"/>
                          <a:cs typeface="Calibri"/>
                        </a:rPr>
                        <a:t>ataları: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1465">
                        <a:lnSpc>
                          <a:spcPts val="2310"/>
                        </a:lnSpc>
                      </a:pPr>
                      <a:r>
                        <a:rPr sz="2200" spc="-5">
                          <a:latin typeface="Calibri"/>
                          <a:cs typeface="Calibri"/>
                        </a:rPr>
                        <a:t>E, </a:t>
                      </a:r>
                      <a:r>
                        <a:rPr sz="2200" spc="-15">
                          <a:latin typeface="Calibri"/>
                          <a:cs typeface="Calibri"/>
                        </a:rPr>
                        <a:t>B,</a:t>
                      </a:r>
                      <a:r>
                        <a:rPr sz="2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>
                          <a:latin typeface="Calibri"/>
                          <a:cs typeface="Calibri"/>
                        </a:rPr>
                        <a:t>A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406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5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1650">
                        <a:latin typeface="Wingdings 2"/>
                        <a:cs typeface="Wingdings 2"/>
                      </a:endParaRPr>
                    </a:p>
                  </a:txBody>
                  <a:tcPr marL="0" marR="0" marT="2730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2310"/>
                        </a:lnSpc>
                      </a:pPr>
                      <a:r>
                        <a:rPr sz="2200" spc="-5">
                          <a:latin typeface="Calibri"/>
                          <a:cs typeface="Calibri"/>
                        </a:rPr>
                        <a:t>B'nin</a:t>
                      </a:r>
                      <a:r>
                        <a:rPr sz="2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>
                          <a:latin typeface="Calibri"/>
                          <a:cs typeface="Calibri"/>
                        </a:rPr>
                        <a:t>torunları: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1465">
                        <a:lnSpc>
                          <a:spcPts val="2310"/>
                        </a:lnSpc>
                      </a:pPr>
                      <a:r>
                        <a:rPr sz="2200" spc="-10">
                          <a:latin typeface="Calibri"/>
                          <a:cs typeface="Calibri"/>
                        </a:rPr>
                        <a:t>G, </a:t>
                      </a:r>
                      <a:r>
                        <a:rPr sz="2200" spc="-5">
                          <a:latin typeface="Calibri"/>
                          <a:cs typeface="Calibri"/>
                        </a:rPr>
                        <a:t>H,</a:t>
                      </a:r>
                      <a:r>
                        <a:rPr sz="2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>
                          <a:latin typeface="Calibri"/>
                          <a:cs typeface="Calibri"/>
                        </a:rPr>
                        <a:t>I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406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65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1650">
                        <a:latin typeface="Wingdings 2"/>
                        <a:cs typeface="Wingdings 2"/>
                      </a:endParaRPr>
                    </a:p>
                  </a:txBody>
                  <a:tcPr marL="0" marR="0" marT="27939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2310"/>
                        </a:lnSpc>
                      </a:pPr>
                      <a:r>
                        <a:rPr sz="2200" spc="-10">
                          <a:latin typeface="Calibri"/>
                          <a:cs typeface="Calibri"/>
                        </a:rPr>
                        <a:t>E'nin kardeşleri: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1465">
                        <a:lnSpc>
                          <a:spcPts val="2310"/>
                        </a:lnSpc>
                      </a:pPr>
                      <a:r>
                        <a:rPr sz="2200" spc="-35">
                          <a:latin typeface="Calibri"/>
                          <a:cs typeface="Calibri"/>
                        </a:rPr>
                        <a:t>D,</a:t>
                      </a:r>
                      <a:r>
                        <a:rPr sz="2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5">
                          <a:latin typeface="Calibri"/>
                          <a:cs typeface="Calibri"/>
                        </a:rPr>
                        <a:t>F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5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1650">
                        <a:latin typeface="Wingdings 2"/>
                        <a:cs typeface="Wingdings 2"/>
                      </a:endParaRPr>
                    </a:p>
                  </a:txBody>
                  <a:tcPr marL="0" marR="0" marT="2730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2310"/>
                        </a:lnSpc>
                      </a:pPr>
                      <a:r>
                        <a:rPr sz="2200" spc="-10">
                          <a:latin typeface="Calibri"/>
                          <a:cs typeface="Calibri"/>
                        </a:rPr>
                        <a:t>Sağ </a:t>
                      </a:r>
                      <a:r>
                        <a:rPr sz="2200" spc="-5">
                          <a:latin typeface="Calibri"/>
                          <a:cs typeface="Calibri"/>
                        </a:rPr>
                        <a:t>alt</a:t>
                      </a:r>
                      <a:r>
                        <a:rPr sz="220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>
                          <a:latin typeface="Calibri"/>
                          <a:cs typeface="Calibri"/>
                        </a:rPr>
                        <a:t>ağaç: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1465">
                        <a:lnSpc>
                          <a:spcPts val="2310"/>
                        </a:lnSpc>
                      </a:pPr>
                      <a:r>
                        <a:rPr sz="2200" spc="-60">
                          <a:latin typeface="Calibri"/>
                          <a:cs typeface="Calibri"/>
                        </a:rPr>
                        <a:t>Yok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708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5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1650">
                        <a:latin typeface="Wingdings 2"/>
                        <a:cs typeface="Wingdings 2"/>
                      </a:endParaRPr>
                    </a:p>
                  </a:txBody>
                  <a:tcPr marL="0" marR="0" marT="2730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ts val="2310"/>
                        </a:lnSpc>
                      </a:pPr>
                      <a:r>
                        <a:rPr sz="2200" spc="-5">
                          <a:latin typeface="Calibri"/>
                          <a:cs typeface="Calibri"/>
                        </a:rPr>
                        <a:t>Sol alt</a:t>
                      </a:r>
                      <a:r>
                        <a:rPr sz="2200" spc="-10">
                          <a:latin typeface="Calibri"/>
                          <a:cs typeface="Calibri"/>
                        </a:rPr>
                        <a:t> ağaç: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1465">
                        <a:lnSpc>
                          <a:spcPts val="2310"/>
                        </a:lnSpc>
                      </a:pPr>
                      <a:r>
                        <a:rPr sz="220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lang="tr-TR" sz="2200" dirty="0">
                          <a:latin typeface="Calibri"/>
                          <a:cs typeface="Calibri"/>
                        </a:rPr>
                        <a:t>,E,G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6" name="object 26"/>
          <p:cNvSpPr/>
          <p:nvPr/>
        </p:nvSpPr>
        <p:spPr>
          <a:xfrm>
            <a:off x="684276" y="1988819"/>
            <a:ext cx="2808732" cy="42336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74369" y="1978914"/>
            <a:ext cx="2828925" cy="4253865"/>
          </a:xfrm>
          <a:custGeom>
            <a:avLst/>
            <a:gdLst/>
            <a:ahLst/>
            <a:cxnLst/>
            <a:rect l="l" t="t" r="r" b="b"/>
            <a:pathLst>
              <a:path w="2828925" h="4253865">
                <a:moveTo>
                  <a:pt x="0" y="4253484"/>
                </a:moveTo>
                <a:lnTo>
                  <a:pt x="2828544" y="4253484"/>
                </a:lnTo>
                <a:lnTo>
                  <a:pt x="2828544" y="0"/>
                </a:lnTo>
                <a:lnTo>
                  <a:pt x="0" y="0"/>
                </a:lnTo>
                <a:lnTo>
                  <a:pt x="0" y="4253484"/>
                </a:lnTo>
                <a:close/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12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121765" y="985773"/>
            <a:ext cx="40062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Ağaçların </a:t>
            </a:r>
            <a:r>
              <a:t>Bağlı</a:t>
            </a:r>
            <a:r>
              <a:rPr spc="-100"/>
              <a:t> </a:t>
            </a:r>
            <a:r>
              <a:rPr spc="-40"/>
              <a:t>Yapısı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618540" y="1546301"/>
            <a:ext cx="4232910" cy="162242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370205" marR="5080" indent="-358140" algn="just">
              <a:lnSpc>
                <a:spcPct val="70000"/>
              </a:lnSpc>
              <a:spcBef>
                <a:spcPts val="780"/>
              </a:spcBef>
            </a:pPr>
            <a:r>
              <a:rPr sz="1450" spc="-1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450" spc="-1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900" spc="-5">
                <a:latin typeface="Calibri"/>
                <a:cs typeface="Calibri"/>
              </a:rPr>
              <a:t>Bir düğüm çeşitli </a:t>
            </a:r>
            <a:r>
              <a:rPr sz="1900" spc="-10">
                <a:latin typeface="Calibri"/>
                <a:cs typeface="Calibri"/>
              </a:rPr>
              <a:t>bilgiler  </a:t>
            </a:r>
            <a:r>
              <a:rPr sz="1900" spc="-5">
                <a:latin typeface="Calibri"/>
                <a:cs typeface="Calibri"/>
              </a:rPr>
              <a:t>ile </a:t>
            </a:r>
            <a:r>
              <a:rPr sz="1900" spc="-15">
                <a:latin typeface="Calibri"/>
                <a:cs typeface="Calibri"/>
              </a:rPr>
              <a:t>ifade </a:t>
            </a:r>
            <a:r>
              <a:rPr sz="1900">
                <a:latin typeface="Calibri"/>
                <a:cs typeface="Calibri"/>
              </a:rPr>
              <a:t>edilen </a:t>
            </a:r>
            <a:r>
              <a:rPr sz="1900" spc="-5">
                <a:latin typeface="Calibri"/>
                <a:cs typeface="Calibri"/>
              </a:rPr>
              <a:t>bir </a:t>
            </a:r>
            <a:r>
              <a:rPr sz="1900" spc="-30">
                <a:latin typeface="Calibri"/>
                <a:cs typeface="Calibri"/>
              </a:rPr>
              <a:t>nesnedir. </a:t>
            </a:r>
            <a:r>
              <a:rPr sz="1900" spc="-10">
                <a:latin typeface="Calibri"/>
                <a:cs typeface="Calibri"/>
              </a:rPr>
              <a:t>Her bir  </a:t>
            </a:r>
            <a:r>
              <a:rPr sz="1900" spc="-5">
                <a:latin typeface="Calibri"/>
                <a:cs typeface="Calibri"/>
              </a:rPr>
              <a:t>bağlantı için </a:t>
            </a:r>
            <a:r>
              <a:rPr sz="1900" spc="-10">
                <a:latin typeface="Calibri"/>
                <a:cs typeface="Calibri"/>
              </a:rPr>
              <a:t>birer </a:t>
            </a:r>
            <a:r>
              <a:rPr sz="1900" spc="-5">
                <a:latin typeface="Calibri"/>
                <a:cs typeface="Calibri"/>
              </a:rPr>
              <a:t>bağlantı bilgisi  </a:t>
            </a:r>
            <a:r>
              <a:rPr sz="1900" spc="-30">
                <a:latin typeface="Calibri"/>
                <a:cs typeface="Calibri"/>
              </a:rPr>
              <a:t>tutulur.</a:t>
            </a:r>
            <a:endParaRPr sz="1900">
              <a:latin typeface="Calibri"/>
              <a:cs typeface="Calibri"/>
            </a:endParaRPr>
          </a:p>
          <a:p>
            <a:pPr marL="309880">
              <a:lnSpc>
                <a:spcPts val="1730"/>
              </a:lnSpc>
              <a:tabLst>
                <a:tab pos="668020" algn="l"/>
              </a:tabLst>
            </a:pPr>
            <a:r>
              <a:rPr sz="1300" spc="-5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00" spc="-5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1700">
                <a:latin typeface="Calibri"/>
                <a:cs typeface="Calibri"/>
              </a:rPr>
              <a:t>Nesne/Değer </a:t>
            </a:r>
            <a:r>
              <a:rPr sz="1700" spc="-5">
                <a:latin typeface="Calibri"/>
                <a:cs typeface="Calibri"/>
              </a:rPr>
              <a:t>(Element)</a:t>
            </a:r>
            <a:endParaRPr sz="1700">
              <a:latin typeface="Calibri"/>
              <a:cs typeface="Calibri"/>
            </a:endParaRPr>
          </a:p>
          <a:p>
            <a:pPr marL="309880">
              <a:lnSpc>
                <a:spcPts val="1835"/>
              </a:lnSpc>
              <a:tabLst>
                <a:tab pos="668020" algn="l"/>
              </a:tabLst>
            </a:pPr>
            <a:r>
              <a:rPr sz="1300" spc="-5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00" spc="-5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1700">
                <a:latin typeface="Calibri"/>
                <a:cs typeface="Calibri"/>
              </a:rPr>
              <a:t>Ana düğüm </a:t>
            </a:r>
            <a:r>
              <a:rPr sz="1700" spc="-15">
                <a:latin typeface="Calibri"/>
                <a:cs typeface="Calibri"/>
              </a:rPr>
              <a:t>(Parent</a:t>
            </a:r>
            <a:r>
              <a:rPr sz="1700" spc="-65">
                <a:latin typeface="Calibri"/>
                <a:cs typeface="Calibri"/>
              </a:rPr>
              <a:t> </a:t>
            </a:r>
            <a:r>
              <a:rPr sz="1700">
                <a:latin typeface="Calibri"/>
                <a:cs typeface="Calibri"/>
              </a:rPr>
              <a:t>node)</a:t>
            </a:r>
          </a:p>
          <a:p>
            <a:pPr marL="309880">
              <a:lnSpc>
                <a:spcPts val="1939"/>
              </a:lnSpc>
              <a:tabLst>
                <a:tab pos="668020" algn="l"/>
              </a:tabLst>
            </a:pPr>
            <a:r>
              <a:rPr sz="1300" spc="-5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00" spc="-5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1700">
                <a:latin typeface="Calibri"/>
                <a:cs typeface="Calibri"/>
              </a:rPr>
              <a:t>Çocuk düğümlerin</a:t>
            </a:r>
            <a:r>
              <a:rPr sz="1700" spc="-45">
                <a:latin typeface="Calibri"/>
                <a:cs typeface="Calibri"/>
              </a:rPr>
              <a:t> </a:t>
            </a:r>
            <a:r>
              <a:rPr sz="1700" spc="-5">
                <a:latin typeface="Calibri"/>
                <a:cs typeface="Calibri"/>
              </a:rPr>
              <a:t>listesi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293489" y="3339465"/>
            <a:ext cx="5556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>
                <a:latin typeface="Comic Sans MS"/>
                <a:cs typeface="Comic Sans MS"/>
              </a:rPr>
              <a:t>ç</a:t>
            </a:r>
            <a:r>
              <a:rPr sz="1600">
                <a:latin typeface="Comic Sans MS"/>
                <a:cs typeface="Comic Sans MS"/>
              </a:rPr>
              <a:t>o</a:t>
            </a:r>
            <a:r>
              <a:rPr sz="1600" spc="-5">
                <a:latin typeface="Comic Sans MS"/>
                <a:cs typeface="Comic Sans MS"/>
              </a:rPr>
              <a:t>c</a:t>
            </a:r>
            <a:r>
              <a:rPr sz="1600" spc="-15">
                <a:latin typeface="Comic Sans MS"/>
                <a:cs typeface="Comic Sans MS"/>
              </a:rPr>
              <a:t>u</a:t>
            </a:r>
            <a:r>
              <a:rPr sz="1600" spc="-5">
                <a:latin typeface="Comic Sans MS"/>
                <a:cs typeface="Comic Sans MS"/>
              </a:rPr>
              <a:t>k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18540" y="3339465"/>
            <a:ext cx="3518535" cy="43942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370205" marR="5080" indent="-358140">
              <a:lnSpc>
                <a:spcPct val="70000"/>
              </a:lnSpc>
              <a:spcBef>
                <a:spcPts val="670"/>
              </a:spcBef>
              <a:tabLst>
                <a:tab pos="370205" algn="l"/>
                <a:tab pos="1367790" algn="l"/>
                <a:tab pos="1833880" algn="l"/>
                <a:tab pos="2694940" algn="l"/>
              </a:tabLst>
            </a:pPr>
            <a:r>
              <a:rPr sz="1200" spc="1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200" spc="1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1600" spc="-5">
                <a:solidFill>
                  <a:srgbClr val="FF0000"/>
                </a:solidFill>
                <a:latin typeface="Comic Sans MS"/>
                <a:cs typeface="Comic Sans MS"/>
              </a:rPr>
              <a:t>Pro</a:t>
            </a:r>
            <a:r>
              <a:rPr sz="1600" spc="5">
                <a:solidFill>
                  <a:srgbClr val="FF0000"/>
                </a:solidFill>
                <a:latin typeface="Comic Sans MS"/>
                <a:cs typeface="Comic Sans MS"/>
              </a:rPr>
              <a:t>b</a:t>
            </a:r>
            <a:r>
              <a:rPr sz="1600" spc="-10">
                <a:solidFill>
                  <a:srgbClr val="FF0000"/>
                </a:solidFill>
                <a:latin typeface="Comic Sans MS"/>
                <a:cs typeface="Comic Sans MS"/>
              </a:rPr>
              <a:t>l</a:t>
            </a:r>
            <a:r>
              <a:rPr sz="1600" spc="-5">
                <a:solidFill>
                  <a:srgbClr val="FF0000"/>
                </a:solidFill>
                <a:latin typeface="Comic Sans MS"/>
                <a:cs typeface="Comic Sans MS"/>
              </a:rPr>
              <a:t>e</a:t>
            </a:r>
            <a:r>
              <a:rPr sz="1600" spc="-10">
                <a:solidFill>
                  <a:srgbClr val="FF0000"/>
                </a:solidFill>
                <a:latin typeface="Comic Sans MS"/>
                <a:cs typeface="Comic Sans MS"/>
              </a:rPr>
              <a:t>m</a:t>
            </a:r>
            <a:r>
              <a:rPr sz="1600" spc="-5">
                <a:solidFill>
                  <a:srgbClr val="70685A"/>
                </a:solidFill>
                <a:latin typeface="Comic Sans MS"/>
                <a:cs typeface="Comic Sans MS"/>
              </a:rPr>
              <a:t>:</a:t>
            </a:r>
            <a:r>
              <a:rPr sz="1600">
                <a:solidFill>
                  <a:srgbClr val="70685A"/>
                </a:solidFill>
                <a:latin typeface="Comic Sans MS"/>
                <a:cs typeface="Comic Sans MS"/>
              </a:rPr>
              <a:t>	</a:t>
            </a:r>
            <a:r>
              <a:rPr sz="1600" spc="-10">
                <a:latin typeface="Comic Sans MS"/>
                <a:cs typeface="Comic Sans MS"/>
              </a:rPr>
              <a:t>B</a:t>
            </a:r>
            <a:r>
              <a:rPr sz="1600">
                <a:latin typeface="Comic Sans MS"/>
                <a:cs typeface="Comic Sans MS"/>
              </a:rPr>
              <a:t>i</a:t>
            </a:r>
            <a:r>
              <a:rPr sz="1600" spc="-5">
                <a:latin typeface="Comic Sans MS"/>
                <a:cs typeface="Comic Sans MS"/>
              </a:rPr>
              <a:t>r</a:t>
            </a:r>
            <a:r>
              <a:rPr sz="1600">
                <a:latin typeface="Comic Sans MS"/>
                <a:cs typeface="Comic Sans MS"/>
              </a:rPr>
              <a:t>	</a:t>
            </a:r>
            <a:r>
              <a:rPr sz="1600" spc="-5">
                <a:latin typeface="Comic Sans MS"/>
                <a:cs typeface="Comic Sans MS"/>
              </a:rPr>
              <a:t>so</a:t>
            </a:r>
            <a:r>
              <a:rPr sz="1600">
                <a:latin typeface="Comic Sans MS"/>
                <a:cs typeface="Comic Sans MS"/>
              </a:rPr>
              <a:t>n</a:t>
            </a:r>
            <a:r>
              <a:rPr sz="1600" spc="-10">
                <a:latin typeface="Comic Sans MS"/>
                <a:cs typeface="Comic Sans MS"/>
              </a:rPr>
              <a:t>rak</a:t>
            </a:r>
            <a:r>
              <a:rPr sz="1600" spc="-5">
                <a:latin typeface="Comic Sans MS"/>
                <a:cs typeface="Comic Sans MS"/>
              </a:rPr>
              <a:t>i</a:t>
            </a:r>
            <a:r>
              <a:rPr sz="1600">
                <a:latin typeface="Comic Sans MS"/>
                <a:cs typeface="Comic Sans MS"/>
              </a:rPr>
              <a:t>	</a:t>
            </a:r>
            <a:r>
              <a:rPr sz="1600" spc="-5">
                <a:latin typeface="Comic Sans MS"/>
                <a:cs typeface="Comic Sans MS"/>
              </a:rPr>
              <a:t>elema</a:t>
            </a:r>
            <a:r>
              <a:rPr sz="1600" spc="5">
                <a:latin typeface="Comic Sans MS"/>
                <a:cs typeface="Comic Sans MS"/>
              </a:rPr>
              <a:t>n</a:t>
            </a:r>
            <a:r>
              <a:rPr sz="1600" spc="-10">
                <a:latin typeface="Comic Sans MS"/>
                <a:cs typeface="Comic Sans MS"/>
              </a:rPr>
              <a:t>ın  </a:t>
            </a:r>
            <a:r>
              <a:rPr sz="1600" spc="-5">
                <a:latin typeface="Comic Sans MS"/>
                <a:cs typeface="Comic Sans MS"/>
              </a:rPr>
              <a:t>sayısını</a:t>
            </a:r>
            <a:r>
              <a:rPr sz="1600" spc="20">
                <a:latin typeface="Comic Sans MS"/>
                <a:cs typeface="Comic Sans MS"/>
              </a:rPr>
              <a:t> </a:t>
            </a:r>
            <a:r>
              <a:rPr sz="1600" spc="-5">
                <a:latin typeface="Comic Sans MS"/>
                <a:cs typeface="Comic Sans MS"/>
              </a:rPr>
              <a:t>bilmiyoruz.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18540" y="3985640"/>
            <a:ext cx="4218305" cy="1143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175"/>
              </a:lnSpc>
              <a:spcBef>
                <a:spcPts val="95"/>
              </a:spcBef>
              <a:tabLst>
                <a:tab pos="354965" algn="l"/>
              </a:tabLst>
            </a:pPr>
            <a:r>
              <a:rPr sz="1450" spc="-1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450" spc="-1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1900" spc="-10">
                <a:solidFill>
                  <a:srgbClr val="FF0000"/>
                </a:solidFill>
                <a:latin typeface="Calibri"/>
                <a:cs typeface="Calibri"/>
              </a:rPr>
              <a:t>Daha </a:t>
            </a:r>
            <a:r>
              <a:rPr sz="1900" spc="-5">
                <a:solidFill>
                  <a:srgbClr val="FF0000"/>
                </a:solidFill>
                <a:latin typeface="Calibri"/>
                <a:cs typeface="Calibri"/>
              </a:rPr>
              <a:t>iyisi: </a:t>
            </a:r>
            <a:r>
              <a:rPr sz="1900" spc="-10">
                <a:solidFill>
                  <a:srgbClr val="FF0000"/>
                </a:solidFill>
                <a:latin typeface="Calibri"/>
                <a:cs typeface="Calibri"/>
              </a:rPr>
              <a:t>Çocuk/Kardeş</a:t>
            </a:r>
            <a:r>
              <a:rPr sz="1900" spc="4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900" spc="-10">
                <a:solidFill>
                  <a:srgbClr val="FF0000"/>
                </a:solidFill>
                <a:latin typeface="Calibri"/>
                <a:cs typeface="Calibri"/>
              </a:rPr>
              <a:t>Gösterimi</a:t>
            </a:r>
            <a:endParaRPr sz="1900">
              <a:latin typeface="Calibri"/>
              <a:cs typeface="Calibri"/>
            </a:endParaRPr>
          </a:p>
          <a:p>
            <a:pPr marL="469265">
              <a:lnSpc>
                <a:spcPts val="1630"/>
              </a:lnSpc>
              <a:tabLst>
                <a:tab pos="927100" algn="l"/>
              </a:tabLst>
            </a:pPr>
            <a:r>
              <a:rPr sz="1300" spc="-5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00" spc="-5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1700" spc="-5">
                <a:latin typeface="Calibri"/>
                <a:cs typeface="Calibri"/>
              </a:rPr>
              <a:t>Her </a:t>
            </a:r>
            <a:r>
              <a:rPr sz="1700">
                <a:latin typeface="Calibri"/>
                <a:cs typeface="Calibri"/>
              </a:rPr>
              <a:t>düğümde iki </a:t>
            </a:r>
            <a:r>
              <a:rPr sz="1700" spc="-5">
                <a:latin typeface="Calibri"/>
                <a:cs typeface="Calibri"/>
              </a:rPr>
              <a:t>bağlantı</a:t>
            </a:r>
            <a:r>
              <a:rPr sz="1700" spc="-60">
                <a:latin typeface="Calibri"/>
                <a:cs typeface="Calibri"/>
              </a:rPr>
              <a:t> </a:t>
            </a:r>
            <a:r>
              <a:rPr sz="1700" spc="-10">
                <a:latin typeface="Calibri"/>
                <a:cs typeface="Calibri"/>
              </a:rPr>
              <a:t>bilgisi</a:t>
            </a:r>
            <a:endParaRPr sz="1700">
              <a:latin typeface="Calibri"/>
              <a:cs typeface="Calibri"/>
            </a:endParaRPr>
          </a:p>
          <a:p>
            <a:pPr marL="927100" marR="48260">
              <a:lnSpc>
                <a:spcPct val="70000"/>
              </a:lnSpc>
              <a:spcBef>
                <a:spcPts val="305"/>
              </a:spcBef>
            </a:pPr>
            <a:r>
              <a:rPr sz="1700" spc="-5">
                <a:latin typeface="Calibri"/>
                <a:cs typeface="Calibri"/>
              </a:rPr>
              <a:t>tutularak </a:t>
            </a:r>
            <a:r>
              <a:rPr sz="1700">
                <a:latin typeface="Calibri"/>
                <a:cs typeface="Calibri"/>
              </a:rPr>
              <a:t>hem </a:t>
            </a:r>
            <a:r>
              <a:rPr sz="1700" spc="-5">
                <a:latin typeface="Calibri"/>
                <a:cs typeface="Calibri"/>
              </a:rPr>
              <a:t>çocuk </a:t>
            </a:r>
            <a:r>
              <a:rPr sz="1700">
                <a:latin typeface="Calibri"/>
                <a:cs typeface="Calibri"/>
              </a:rPr>
              <a:t>hem de</a:t>
            </a:r>
            <a:r>
              <a:rPr sz="1700" spc="-100">
                <a:latin typeface="Calibri"/>
                <a:cs typeface="Calibri"/>
              </a:rPr>
              <a:t> </a:t>
            </a:r>
            <a:r>
              <a:rPr sz="1700" spc="-5">
                <a:latin typeface="Calibri"/>
                <a:cs typeface="Calibri"/>
              </a:rPr>
              <a:t>yandaki  kardeş</a:t>
            </a:r>
            <a:r>
              <a:rPr sz="1700" spc="-45">
                <a:latin typeface="Calibri"/>
                <a:cs typeface="Calibri"/>
              </a:rPr>
              <a:t> </a:t>
            </a:r>
            <a:r>
              <a:rPr sz="1700" spc="-20">
                <a:latin typeface="Calibri"/>
                <a:cs typeface="Calibri"/>
              </a:rPr>
              <a:t>tutulabilir.</a:t>
            </a:r>
            <a:endParaRPr sz="1700">
              <a:latin typeface="Calibri"/>
              <a:cs typeface="Calibri"/>
            </a:endParaRPr>
          </a:p>
          <a:p>
            <a:pPr marL="469265">
              <a:lnSpc>
                <a:spcPts val="1839"/>
              </a:lnSpc>
              <a:tabLst>
                <a:tab pos="927100" algn="l"/>
              </a:tabLst>
            </a:pPr>
            <a:r>
              <a:rPr sz="1300" spc="-5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00" spc="-5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1700" spc="-5">
                <a:solidFill>
                  <a:srgbClr val="FF0000"/>
                </a:solidFill>
                <a:latin typeface="Calibri"/>
                <a:cs typeface="Calibri"/>
              </a:rPr>
              <a:t>İstenildiği kadar çocuk/kardeş</a:t>
            </a:r>
            <a:r>
              <a:rPr sz="1700" spc="-11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700" spc="-25">
                <a:solidFill>
                  <a:srgbClr val="FF0000"/>
                </a:solidFill>
                <a:latin typeface="Calibri"/>
                <a:cs typeface="Calibri"/>
              </a:rPr>
              <a:t>olabilir.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109971" y="2933699"/>
            <a:ext cx="3566159" cy="35387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940552" y="1037844"/>
            <a:ext cx="2157983" cy="16642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2269235" y="5228844"/>
            <a:ext cx="2087880" cy="1193800"/>
          </a:xfrm>
          <a:prstGeom prst="rect">
            <a:avLst/>
          </a:prstGeom>
          <a:solidFill>
            <a:srgbClr val="F4FBE3"/>
          </a:solidFill>
          <a:ln w="9144">
            <a:solidFill>
              <a:srgbClr val="000000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 marL="90805" marR="546100">
              <a:lnSpc>
                <a:spcPct val="120000"/>
              </a:lnSpc>
              <a:spcBef>
                <a:spcPts val="20"/>
              </a:spcBef>
            </a:pPr>
            <a:r>
              <a:rPr sz="1200" b="1" spc="-5">
                <a:solidFill>
                  <a:srgbClr val="CC3300"/>
                </a:solidFill>
                <a:latin typeface="Comic Sans MS"/>
                <a:cs typeface="Comic Sans MS"/>
              </a:rPr>
              <a:t>JAVA Declaration  </a:t>
            </a:r>
            <a:r>
              <a:rPr sz="1200" b="1" spc="-5">
                <a:latin typeface="Comic Sans MS"/>
                <a:cs typeface="Comic Sans MS"/>
              </a:rPr>
              <a:t>class </a:t>
            </a:r>
            <a:r>
              <a:rPr sz="1200" b="1" spc="-5">
                <a:solidFill>
                  <a:srgbClr val="FF0000"/>
                </a:solidFill>
                <a:latin typeface="Comic Sans MS"/>
                <a:cs typeface="Comic Sans MS"/>
              </a:rPr>
              <a:t>AgacDugumu</a:t>
            </a:r>
            <a:r>
              <a:rPr sz="1200" b="1" spc="-6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200" b="1">
                <a:latin typeface="Comic Sans MS"/>
                <a:cs typeface="Comic Sans MS"/>
              </a:rPr>
              <a:t>{</a:t>
            </a:r>
            <a:endParaRPr sz="1200">
              <a:latin typeface="Comic Sans MS"/>
              <a:cs typeface="Comic Sans MS"/>
            </a:endParaRPr>
          </a:p>
          <a:p>
            <a:pPr marL="290830" marR="142240">
              <a:lnSpc>
                <a:spcPct val="120000"/>
              </a:lnSpc>
            </a:pPr>
            <a:r>
              <a:rPr sz="1200" b="1" spc="-5">
                <a:latin typeface="Comic Sans MS"/>
                <a:cs typeface="Comic Sans MS"/>
              </a:rPr>
              <a:t>int eleman;  </a:t>
            </a:r>
            <a:r>
              <a:rPr sz="1200" b="1" spc="-5">
                <a:solidFill>
                  <a:srgbClr val="FF0000"/>
                </a:solidFill>
                <a:latin typeface="Comic Sans MS"/>
                <a:cs typeface="Comic Sans MS"/>
              </a:rPr>
              <a:t>AgacDugumu </a:t>
            </a:r>
            <a:r>
              <a:rPr sz="1200" b="1" spc="-5">
                <a:latin typeface="Comic Sans MS"/>
                <a:cs typeface="Comic Sans MS"/>
              </a:rPr>
              <a:t>ilkCocuk;  </a:t>
            </a:r>
            <a:r>
              <a:rPr sz="1200" b="1" spc="-5">
                <a:solidFill>
                  <a:srgbClr val="FF0000"/>
                </a:solidFill>
                <a:latin typeface="Comic Sans MS"/>
                <a:cs typeface="Comic Sans MS"/>
              </a:rPr>
              <a:t>AgacDugumu </a:t>
            </a:r>
            <a:r>
              <a:rPr sz="1200" b="1">
                <a:latin typeface="Comic Sans MS"/>
                <a:cs typeface="Comic Sans MS"/>
              </a:rPr>
              <a:t>kardes;</a:t>
            </a:r>
            <a:r>
              <a:rPr sz="1200" b="1" spc="-75">
                <a:latin typeface="Comic Sans MS"/>
                <a:cs typeface="Comic Sans MS"/>
              </a:rPr>
              <a:t> </a:t>
            </a:r>
            <a:r>
              <a:rPr sz="1200" b="1">
                <a:latin typeface="Comic Sans MS"/>
                <a:cs typeface="Comic Sans MS"/>
              </a:rPr>
              <a:t>}</a:t>
            </a:r>
            <a:endParaRPr sz="1200">
              <a:latin typeface="Comic Sans MS"/>
              <a:cs typeface="Comic Sans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13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3422650" y="985773"/>
            <a:ext cx="22663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/>
              <a:t>Ağaç</a:t>
            </a:r>
            <a:r>
              <a:rPr spc="-55"/>
              <a:t> </a:t>
            </a:r>
            <a:r>
              <a:rPr spc="-25"/>
              <a:t>Türleri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979119" y="1646936"/>
            <a:ext cx="7402830" cy="3150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0840" marR="6985" indent="-358775" algn="just">
              <a:lnSpc>
                <a:spcPct val="100000"/>
              </a:lnSpc>
              <a:spcBef>
                <a:spcPts val="95"/>
              </a:spcBef>
            </a:pPr>
            <a:r>
              <a:rPr sz="1450" spc="-1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450" spc="-1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900" spc="-5">
                <a:latin typeface="Calibri"/>
                <a:cs typeface="Calibri"/>
              </a:rPr>
              <a:t>En </a:t>
            </a:r>
            <a:r>
              <a:rPr sz="1900" spc="-10">
                <a:latin typeface="Calibri"/>
                <a:cs typeface="Calibri"/>
              </a:rPr>
              <a:t>çok </a:t>
            </a:r>
            <a:r>
              <a:rPr sz="1900" spc="-5">
                <a:latin typeface="Calibri"/>
                <a:cs typeface="Calibri"/>
              </a:rPr>
              <a:t>bilinen </a:t>
            </a:r>
            <a:r>
              <a:rPr sz="1900" spc="-15">
                <a:latin typeface="Calibri"/>
                <a:cs typeface="Calibri"/>
              </a:rPr>
              <a:t>ağaç </a:t>
            </a:r>
            <a:r>
              <a:rPr sz="1900" spc="-5">
                <a:latin typeface="Calibri"/>
                <a:cs typeface="Calibri"/>
              </a:rPr>
              <a:t>türleri ikili </a:t>
            </a:r>
            <a:r>
              <a:rPr sz="1900" spc="-10">
                <a:latin typeface="Calibri"/>
                <a:cs typeface="Calibri"/>
              </a:rPr>
              <a:t>arama ağacı olup </a:t>
            </a:r>
            <a:r>
              <a:rPr sz="1900" spc="-15">
                <a:latin typeface="Calibri"/>
                <a:cs typeface="Calibri"/>
              </a:rPr>
              <a:t>kodlama </a:t>
            </a:r>
            <a:r>
              <a:rPr sz="1900" spc="-5">
                <a:latin typeface="Calibri"/>
                <a:cs typeface="Calibri"/>
              </a:rPr>
              <a:t>ağacı, </a:t>
            </a:r>
            <a:r>
              <a:rPr sz="1900" spc="-10">
                <a:latin typeface="Calibri"/>
                <a:cs typeface="Calibri"/>
              </a:rPr>
              <a:t>sözlük  ağacı, </a:t>
            </a:r>
            <a:r>
              <a:rPr sz="1900" spc="-5">
                <a:latin typeface="Calibri"/>
                <a:cs typeface="Calibri"/>
              </a:rPr>
              <a:t>kümeleme </a:t>
            </a:r>
            <a:r>
              <a:rPr sz="1900" spc="-10">
                <a:latin typeface="Calibri"/>
                <a:cs typeface="Calibri"/>
              </a:rPr>
              <a:t>ağacı gibi </a:t>
            </a:r>
            <a:r>
              <a:rPr sz="1900" spc="-15">
                <a:latin typeface="Calibri"/>
                <a:cs typeface="Calibri"/>
              </a:rPr>
              <a:t>birçok ağaç </a:t>
            </a:r>
            <a:r>
              <a:rPr sz="1900" spc="-5">
                <a:latin typeface="Calibri"/>
                <a:cs typeface="Calibri"/>
              </a:rPr>
              <a:t>uygulaması</a:t>
            </a:r>
            <a:r>
              <a:rPr sz="1900" spc="130">
                <a:latin typeface="Calibri"/>
                <a:cs typeface="Calibri"/>
              </a:rPr>
              <a:t> </a:t>
            </a:r>
            <a:r>
              <a:rPr sz="1900" spc="-40">
                <a:latin typeface="Calibri"/>
                <a:cs typeface="Calibri"/>
              </a:rPr>
              <a:t>vardır.</a:t>
            </a:r>
            <a:endParaRPr sz="1900">
              <a:latin typeface="Calibri"/>
              <a:cs typeface="Calibri"/>
            </a:endParaRPr>
          </a:p>
          <a:p>
            <a:pPr marL="309880" algn="just">
              <a:lnSpc>
                <a:spcPct val="100000"/>
              </a:lnSpc>
              <a:spcBef>
                <a:spcPts val="425"/>
              </a:spcBef>
            </a:pPr>
            <a:r>
              <a:rPr sz="1300" spc="-5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00" spc="-5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700" b="1">
                <a:solidFill>
                  <a:srgbClr val="FF0000"/>
                </a:solidFill>
                <a:latin typeface="Calibri"/>
                <a:cs typeface="Calibri"/>
              </a:rPr>
              <a:t>İkili </a:t>
            </a:r>
            <a:r>
              <a:rPr sz="1700" b="1" spc="-10">
                <a:solidFill>
                  <a:srgbClr val="FF0000"/>
                </a:solidFill>
                <a:latin typeface="Calibri"/>
                <a:cs typeface="Calibri"/>
              </a:rPr>
              <a:t>Arama </a:t>
            </a:r>
            <a:r>
              <a:rPr sz="1700" b="1" spc="-5">
                <a:solidFill>
                  <a:srgbClr val="FF0000"/>
                </a:solidFill>
                <a:latin typeface="Calibri"/>
                <a:cs typeface="Calibri"/>
              </a:rPr>
              <a:t>Ağacı </a:t>
            </a:r>
            <a:r>
              <a:rPr sz="1700" b="1">
                <a:solidFill>
                  <a:srgbClr val="FF0000"/>
                </a:solidFill>
                <a:latin typeface="Calibri"/>
                <a:cs typeface="Calibri"/>
              </a:rPr>
              <a:t>(Binary </a:t>
            </a:r>
            <a:r>
              <a:rPr sz="1700" b="1" spc="-10">
                <a:solidFill>
                  <a:srgbClr val="FF0000"/>
                </a:solidFill>
                <a:latin typeface="Calibri"/>
                <a:cs typeface="Calibri"/>
              </a:rPr>
              <a:t>Search</a:t>
            </a:r>
            <a:r>
              <a:rPr sz="1700" b="1" spc="-5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700" b="1" spc="-25">
                <a:solidFill>
                  <a:srgbClr val="FF0000"/>
                </a:solidFill>
                <a:latin typeface="Calibri"/>
                <a:cs typeface="Calibri"/>
              </a:rPr>
              <a:t>Tree):</a:t>
            </a:r>
            <a:endParaRPr sz="1700">
              <a:latin typeface="Calibri"/>
              <a:cs typeface="Calibri"/>
            </a:endParaRPr>
          </a:p>
          <a:p>
            <a:pPr marL="942340" marR="5080" indent="-358140" algn="just">
              <a:lnSpc>
                <a:spcPct val="100000"/>
              </a:lnSpc>
              <a:spcBef>
                <a:spcPts val="390"/>
              </a:spcBef>
            </a:pPr>
            <a:r>
              <a:rPr sz="1200" spc="1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200" spc="1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600" spc="-10">
                <a:latin typeface="Calibri"/>
                <a:cs typeface="Calibri"/>
              </a:rPr>
              <a:t>İkili </a:t>
            </a:r>
            <a:r>
              <a:rPr sz="1600" spc="-15">
                <a:latin typeface="Calibri"/>
                <a:cs typeface="Calibri"/>
              </a:rPr>
              <a:t>arama </a:t>
            </a:r>
            <a:r>
              <a:rPr sz="1600" spc="-10">
                <a:latin typeface="Calibri"/>
                <a:cs typeface="Calibri"/>
              </a:rPr>
              <a:t>ağacında </a:t>
            </a:r>
            <a:r>
              <a:rPr sz="1600" spc="-5">
                <a:latin typeface="Calibri"/>
                <a:cs typeface="Calibri"/>
              </a:rPr>
              <a:t>bir </a:t>
            </a:r>
            <a:r>
              <a:rPr sz="1600" spc="-10">
                <a:latin typeface="Calibri"/>
                <a:cs typeface="Calibri"/>
              </a:rPr>
              <a:t>düğüm </a:t>
            </a:r>
            <a:r>
              <a:rPr sz="1600" spc="-5">
                <a:latin typeface="Calibri"/>
                <a:cs typeface="Calibri"/>
              </a:rPr>
              <a:t>en </a:t>
            </a:r>
            <a:r>
              <a:rPr sz="1600" spc="-10">
                <a:latin typeface="Calibri"/>
                <a:cs typeface="Calibri"/>
              </a:rPr>
              <a:t>fazla </a:t>
            </a:r>
            <a:r>
              <a:rPr sz="1600" spc="-5">
                <a:latin typeface="Calibri"/>
                <a:cs typeface="Calibri"/>
              </a:rPr>
              <a:t>iki </a:t>
            </a:r>
            <a:r>
              <a:rPr sz="1600" spc="-15">
                <a:latin typeface="Calibri"/>
                <a:cs typeface="Calibri"/>
              </a:rPr>
              <a:t>tane </a:t>
            </a:r>
            <a:r>
              <a:rPr sz="1600" spc="-10">
                <a:latin typeface="Calibri"/>
                <a:cs typeface="Calibri"/>
              </a:rPr>
              <a:t>çocuğa sahip olabilir </a:t>
            </a:r>
            <a:r>
              <a:rPr sz="1600" spc="5">
                <a:latin typeface="Calibri"/>
                <a:cs typeface="Calibri"/>
              </a:rPr>
              <a:t>ve   </a:t>
            </a:r>
            <a:r>
              <a:rPr sz="1600" spc="-10">
                <a:latin typeface="Calibri"/>
                <a:cs typeface="Calibri"/>
              </a:rPr>
              <a:t>alt/çocuk </a:t>
            </a:r>
            <a:r>
              <a:rPr sz="1600" spc="-5">
                <a:latin typeface="Calibri"/>
                <a:cs typeface="Calibri"/>
              </a:rPr>
              <a:t>bağlantıları belirli bir </a:t>
            </a:r>
            <a:r>
              <a:rPr sz="1600" spc="-10">
                <a:latin typeface="Calibri"/>
                <a:cs typeface="Calibri"/>
              </a:rPr>
              <a:t>sırada</a:t>
            </a:r>
            <a:r>
              <a:rPr sz="1600" spc="-20">
                <a:latin typeface="Calibri"/>
                <a:cs typeface="Calibri"/>
              </a:rPr>
              <a:t> </a:t>
            </a:r>
            <a:r>
              <a:rPr sz="1600" spc="-25">
                <a:latin typeface="Calibri"/>
                <a:cs typeface="Calibri"/>
              </a:rPr>
              <a:t>yapılır.</a:t>
            </a:r>
            <a:endParaRPr sz="1600">
              <a:latin typeface="Calibri"/>
              <a:cs typeface="Calibri"/>
            </a:endParaRPr>
          </a:p>
          <a:p>
            <a:pPr marL="309880" algn="just">
              <a:lnSpc>
                <a:spcPct val="100000"/>
              </a:lnSpc>
              <a:spcBef>
                <a:spcPts val="405"/>
              </a:spcBef>
            </a:pPr>
            <a:r>
              <a:rPr sz="1300" spc="-5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00" spc="-5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700" b="1" spc="-5">
                <a:solidFill>
                  <a:srgbClr val="FF0000"/>
                </a:solidFill>
                <a:latin typeface="Calibri"/>
                <a:cs typeface="Calibri"/>
              </a:rPr>
              <a:t>Kodlama </a:t>
            </a:r>
            <a:r>
              <a:rPr sz="1700" b="1" spc="-10">
                <a:solidFill>
                  <a:srgbClr val="FF0000"/>
                </a:solidFill>
                <a:latin typeface="Calibri"/>
                <a:cs typeface="Calibri"/>
              </a:rPr>
              <a:t>Ağacı </a:t>
            </a:r>
            <a:r>
              <a:rPr sz="1700" b="1" spc="-5">
                <a:solidFill>
                  <a:srgbClr val="FF0000"/>
                </a:solidFill>
                <a:latin typeface="Calibri"/>
                <a:cs typeface="Calibri"/>
              </a:rPr>
              <a:t>(Coding</a:t>
            </a:r>
            <a:r>
              <a:rPr sz="1700" b="1" spc="1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700" b="1" spc="-25">
                <a:solidFill>
                  <a:srgbClr val="FF0000"/>
                </a:solidFill>
                <a:latin typeface="Calibri"/>
                <a:cs typeface="Calibri"/>
              </a:rPr>
              <a:t>Tree):</a:t>
            </a:r>
            <a:endParaRPr sz="1700">
              <a:latin typeface="Calibri"/>
              <a:cs typeface="Calibri"/>
            </a:endParaRPr>
          </a:p>
          <a:p>
            <a:pPr marL="942340" marR="5080" indent="-358140" algn="just">
              <a:lnSpc>
                <a:spcPct val="100000"/>
              </a:lnSpc>
              <a:spcBef>
                <a:spcPts val="390"/>
              </a:spcBef>
            </a:pPr>
            <a:r>
              <a:rPr sz="1200" spc="1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200" spc="1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600" spc="-5">
                <a:latin typeface="Calibri"/>
                <a:cs typeface="Calibri"/>
              </a:rPr>
              <a:t>Bir kümedeki </a:t>
            </a:r>
            <a:r>
              <a:rPr sz="1600" spc="-15">
                <a:latin typeface="Calibri"/>
                <a:cs typeface="Calibri"/>
              </a:rPr>
              <a:t>karakterlere </a:t>
            </a:r>
            <a:r>
              <a:rPr sz="1600" spc="-25">
                <a:latin typeface="Calibri"/>
                <a:cs typeface="Calibri"/>
              </a:rPr>
              <a:t>kod </a:t>
            </a:r>
            <a:r>
              <a:rPr sz="1600" spc="-10">
                <a:latin typeface="Calibri"/>
                <a:cs typeface="Calibri"/>
              </a:rPr>
              <a:t>ataması için kurulan ağaç </a:t>
            </a:r>
            <a:r>
              <a:rPr sz="1600" spc="-25">
                <a:latin typeface="Calibri"/>
                <a:cs typeface="Calibri"/>
              </a:rPr>
              <a:t>şeklidir. </a:t>
            </a:r>
            <a:r>
              <a:rPr sz="1600" spc="-5">
                <a:latin typeface="Calibri"/>
                <a:cs typeface="Calibri"/>
              </a:rPr>
              <a:t>Bu tür  </a:t>
            </a:r>
            <a:r>
              <a:rPr sz="1600" spc="-15">
                <a:latin typeface="Calibri"/>
                <a:cs typeface="Calibri"/>
              </a:rPr>
              <a:t>ağaçlarda </a:t>
            </a:r>
            <a:r>
              <a:rPr sz="1600" spc="-20">
                <a:latin typeface="Calibri"/>
                <a:cs typeface="Calibri"/>
              </a:rPr>
              <a:t>kökten  </a:t>
            </a:r>
            <a:r>
              <a:rPr sz="1600" spc="-10">
                <a:latin typeface="Calibri"/>
                <a:cs typeface="Calibri"/>
              </a:rPr>
              <a:t>başlayıp </a:t>
            </a:r>
            <a:r>
              <a:rPr sz="1600" spc="-15">
                <a:latin typeface="Calibri"/>
                <a:cs typeface="Calibri"/>
              </a:rPr>
              <a:t>yapraklara </a:t>
            </a:r>
            <a:r>
              <a:rPr sz="1600" spc="-10">
                <a:latin typeface="Calibri"/>
                <a:cs typeface="Calibri"/>
              </a:rPr>
              <a:t>kadar </a:t>
            </a:r>
            <a:r>
              <a:rPr sz="1600" spc="-5">
                <a:latin typeface="Calibri"/>
                <a:cs typeface="Calibri"/>
              </a:rPr>
              <a:t>olan </a:t>
            </a:r>
            <a:r>
              <a:rPr sz="1600" spc="-15">
                <a:latin typeface="Calibri"/>
                <a:cs typeface="Calibri"/>
              </a:rPr>
              <a:t>yol </a:t>
            </a:r>
            <a:r>
              <a:rPr sz="1600" spc="-10">
                <a:latin typeface="Calibri"/>
                <a:cs typeface="Calibri"/>
              </a:rPr>
              <a:t>üzerindeki bağlantı  değerleri </a:t>
            </a:r>
            <a:r>
              <a:rPr sz="1600" spc="-20">
                <a:latin typeface="Calibri"/>
                <a:cs typeface="Calibri"/>
              </a:rPr>
              <a:t>kodu</a:t>
            </a:r>
            <a:r>
              <a:rPr sz="1600" spc="30">
                <a:latin typeface="Calibri"/>
                <a:cs typeface="Calibri"/>
              </a:rPr>
              <a:t> </a:t>
            </a:r>
            <a:r>
              <a:rPr sz="1600" spc="-35">
                <a:latin typeface="Calibri"/>
                <a:cs typeface="Calibri"/>
              </a:rPr>
              <a:t>verir.</a:t>
            </a:r>
            <a:endParaRPr sz="1600">
              <a:latin typeface="Calibri"/>
              <a:cs typeface="Calibri"/>
            </a:endParaRPr>
          </a:p>
          <a:p>
            <a:pPr marL="309880" algn="just">
              <a:lnSpc>
                <a:spcPct val="100000"/>
              </a:lnSpc>
              <a:spcBef>
                <a:spcPts val="405"/>
              </a:spcBef>
            </a:pPr>
            <a:r>
              <a:rPr sz="1300" spc="-5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00" spc="-5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700" b="1" spc="-5">
                <a:solidFill>
                  <a:srgbClr val="FF0000"/>
                </a:solidFill>
                <a:latin typeface="Calibri"/>
                <a:cs typeface="Calibri"/>
              </a:rPr>
              <a:t>Sözlük Ağacı(Dictonary</a:t>
            </a:r>
            <a:r>
              <a:rPr sz="1700" b="1" spc="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700" b="1" spc="-25">
                <a:solidFill>
                  <a:srgbClr val="FF0000"/>
                </a:solidFill>
                <a:latin typeface="Calibri"/>
                <a:cs typeface="Calibri"/>
              </a:rPr>
              <a:t>Tree):</a:t>
            </a:r>
            <a:endParaRPr sz="1700">
              <a:latin typeface="Calibri"/>
              <a:cs typeface="Calibri"/>
            </a:endParaRPr>
          </a:p>
          <a:p>
            <a:pPr marL="584200" algn="just">
              <a:lnSpc>
                <a:spcPct val="100000"/>
              </a:lnSpc>
              <a:spcBef>
                <a:spcPts val="390"/>
              </a:spcBef>
            </a:pPr>
            <a:r>
              <a:rPr sz="1200" spc="1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200" spc="95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600" spc="-5">
                <a:latin typeface="Calibri"/>
                <a:cs typeface="Calibri"/>
              </a:rPr>
              <a:t>Bir </a:t>
            </a:r>
            <a:r>
              <a:rPr sz="1600" spc="-10">
                <a:latin typeface="Calibri"/>
                <a:cs typeface="Calibri"/>
              </a:rPr>
              <a:t>sözlükte </a:t>
            </a:r>
            <a:r>
              <a:rPr sz="1600" spc="-5">
                <a:latin typeface="Calibri"/>
                <a:cs typeface="Calibri"/>
              </a:rPr>
              <a:t>bulunan </a:t>
            </a:r>
            <a:r>
              <a:rPr sz="1600" spc="-10">
                <a:latin typeface="Calibri"/>
                <a:cs typeface="Calibri"/>
              </a:rPr>
              <a:t>sözcüklerin </a:t>
            </a:r>
            <a:r>
              <a:rPr sz="1600" spc="-5">
                <a:latin typeface="Calibri"/>
                <a:cs typeface="Calibri"/>
              </a:rPr>
              <a:t>tutulması </a:t>
            </a:r>
            <a:r>
              <a:rPr sz="1600" spc="-10">
                <a:latin typeface="Calibri"/>
                <a:cs typeface="Calibri"/>
              </a:rPr>
              <a:t>için kurulan </a:t>
            </a:r>
            <a:r>
              <a:rPr sz="1600" spc="-5">
                <a:latin typeface="Calibri"/>
                <a:cs typeface="Calibri"/>
              </a:rPr>
              <a:t>bir </a:t>
            </a:r>
            <a:r>
              <a:rPr sz="1600" spc="-10">
                <a:latin typeface="Calibri"/>
                <a:cs typeface="Calibri"/>
              </a:rPr>
              <a:t>ağaç </a:t>
            </a:r>
            <a:r>
              <a:rPr sz="1600" spc="-25">
                <a:latin typeface="Calibri"/>
                <a:cs typeface="Calibri"/>
              </a:rPr>
              <a:t>şeklidir. </a:t>
            </a:r>
            <a:r>
              <a:rPr sz="1600">
                <a:latin typeface="Calibri"/>
                <a:cs typeface="Calibri"/>
              </a:rPr>
              <a:t>Amaç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6859651" y="4771771"/>
            <a:ext cx="15208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>
                <a:latin typeface="Calibri"/>
                <a:cs typeface="Calibri"/>
              </a:rPr>
              <a:t>belleğin</a:t>
            </a:r>
            <a:r>
              <a:rPr sz="1600" spc="250">
                <a:latin typeface="Calibri"/>
                <a:cs typeface="Calibri"/>
              </a:rPr>
              <a:t> </a:t>
            </a:r>
            <a:r>
              <a:rPr sz="1600" spc="-5">
                <a:latin typeface="Calibri"/>
                <a:cs typeface="Calibri"/>
              </a:rPr>
              <a:t>optimum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76350" y="4771771"/>
            <a:ext cx="5433695" cy="8235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45160" marR="5080">
              <a:lnSpc>
                <a:spcPct val="100000"/>
              </a:lnSpc>
              <a:spcBef>
                <a:spcPts val="95"/>
              </a:spcBef>
            </a:pPr>
            <a:r>
              <a:rPr sz="1600" spc="-15">
                <a:latin typeface="Calibri"/>
                <a:cs typeface="Calibri"/>
              </a:rPr>
              <a:t>arama </a:t>
            </a:r>
            <a:r>
              <a:rPr sz="1600" spc="-10">
                <a:latin typeface="Calibri"/>
                <a:cs typeface="Calibri"/>
              </a:rPr>
              <a:t>işlemini </a:t>
            </a:r>
            <a:r>
              <a:rPr sz="1600" spc="-5">
                <a:latin typeface="Calibri"/>
                <a:cs typeface="Calibri"/>
              </a:rPr>
              <a:t>en performanslı bir </a:t>
            </a:r>
            <a:r>
              <a:rPr sz="1600" spc="-10">
                <a:latin typeface="Calibri"/>
                <a:cs typeface="Calibri"/>
              </a:rPr>
              <a:t>şekilde yapılması </a:t>
            </a:r>
            <a:r>
              <a:rPr sz="1600" spc="-20">
                <a:latin typeface="Calibri"/>
                <a:cs typeface="Calibri"/>
              </a:rPr>
              <a:t>ve  kullanılmasıdır.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  <a:tabLst>
                <a:tab pos="370205" algn="l"/>
              </a:tabLst>
            </a:pPr>
            <a:r>
              <a:rPr sz="1300" spc="-5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00" spc="-5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1700" b="1" spc="-5">
                <a:solidFill>
                  <a:srgbClr val="FF0000"/>
                </a:solidFill>
                <a:latin typeface="Calibri"/>
                <a:cs typeface="Calibri"/>
              </a:rPr>
              <a:t>Kümeleme Ağacı </a:t>
            </a:r>
            <a:r>
              <a:rPr sz="1700" b="1">
                <a:solidFill>
                  <a:srgbClr val="FF0000"/>
                </a:solidFill>
                <a:latin typeface="Calibri"/>
                <a:cs typeface="Calibri"/>
              </a:rPr>
              <a:t>(Heap</a:t>
            </a:r>
            <a:r>
              <a:rPr sz="1700" b="1" spc="-7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700" b="1" spc="-25">
                <a:solidFill>
                  <a:srgbClr val="FF0000"/>
                </a:solidFill>
                <a:latin typeface="Calibri"/>
                <a:cs typeface="Calibri"/>
              </a:rPr>
              <a:t>Tree):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550669" y="5619394"/>
            <a:ext cx="68294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0840" marR="5080" indent="-358140">
              <a:lnSpc>
                <a:spcPct val="100000"/>
              </a:lnSpc>
              <a:spcBef>
                <a:spcPts val="95"/>
              </a:spcBef>
              <a:tabLst>
                <a:tab pos="370205" algn="l"/>
              </a:tabLst>
            </a:pPr>
            <a:r>
              <a:rPr sz="1200" spc="1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200" spc="1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1600" spc="-5">
                <a:latin typeface="Calibri"/>
                <a:cs typeface="Calibri"/>
              </a:rPr>
              <a:t>Bir çeşit </a:t>
            </a:r>
            <a:r>
              <a:rPr sz="1600" spc="-10">
                <a:latin typeface="Calibri"/>
                <a:cs typeface="Calibri"/>
              </a:rPr>
              <a:t>sıralama </a:t>
            </a:r>
            <a:r>
              <a:rPr sz="1600" spc="-30">
                <a:latin typeface="Calibri"/>
                <a:cs typeface="Calibri"/>
              </a:rPr>
              <a:t>ağacıdır. </a:t>
            </a:r>
            <a:r>
              <a:rPr sz="1600" spc="-10">
                <a:latin typeface="Calibri"/>
                <a:cs typeface="Calibri"/>
              </a:rPr>
              <a:t>Çocuk düğümler her </a:t>
            </a:r>
            <a:r>
              <a:rPr sz="1600" spc="-5">
                <a:latin typeface="Calibri"/>
                <a:cs typeface="Calibri"/>
              </a:rPr>
              <a:t>zaman </a:t>
            </a:r>
            <a:r>
              <a:rPr sz="1600" spc="-10">
                <a:latin typeface="Calibri"/>
                <a:cs typeface="Calibri"/>
              </a:rPr>
              <a:t>aile düğümlerinden  </a:t>
            </a:r>
            <a:r>
              <a:rPr sz="1600" spc="-5">
                <a:latin typeface="Calibri"/>
                <a:cs typeface="Calibri"/>
              </a:rPr>
              <a:t>daha </a:t>
            </a:r>
            <a:r>
              <a:rPr sz="1600" spc="-10">
                <a:latin typeface="Calibri"/>
                <a:cs typeface="Calibri"/>
              </a:rPr>
              <a:t>küçük değerlere </a:t>
            </a:r>
            <a:r>
              <a:rPr sz="1600" spc="-5">
                <a:latin typeface="Calibri"/>
                <a:cs typeface="Calibri"/>
              </a:rPr>
              <a:t>sahip</a:t>
            </a:r>
            <a:r>
              <a:rPr sz="1600" spc="40">
                <a:latin typeface="Calibri"/>
                <a:cs typeface="Calibri"/>
              </a:rPr>
              <a:t> </a:t>
            </a:r>
            <a:r>
              <a:rPr sz="1600" spc="-40">
                <a:latin typeface="Calibri"/>
                <a:cs typeface="Calibri"/>
              </a:rPr>
              <a:t>olur.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15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121765" y="1110741"/>
            <a:ext cx="39858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/>
              <a:t>İkili </a:t>
            </a:r>
            <a:r>
              <a:rPr sz="3200" spc="-15"/>
              <a:t>Ağaç </a:t>
            </a:r>
            <a:r>
              <a:rPr sz="3200"/>
              <a:t>(Binary </a:t>
            </a:r>
            <a:r>
              <a:rPr sz="3200" spc="-45"/>
              <a:t>Tree)</a:t>
            </a:r>
            <a:r>
              <a:rPr sz="3200" spc="-20"/>
              <a:t> </a:t>
            </a:r>
            <a:r>
              <a:rPr sz="3200"/>
              <a:t>: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121765" y="2415667"/>
            <a:ext cx="249554" cy="3276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50" spc="25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endParaRPr sz="1950">
              <a:latin typeface="Wingdings 2"/>
              <a:cs typeface="Wingdings 2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884045" y="2336419"/>
            <a:ext cx="649795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48055" algn="l"/>
                <a:tab pos="2426970" algn="l"/>
                <a:tab pos="3984625" algn="l"/>
                <a:tab pos="4522470" algn="l"/>
                <a:tab pos="5458460" algn="l"/>
                <a:tab pos="6120130" algn="l"/>
              </a:tabLst>
            </a:pPr>
            <a:r>
              <a:rPr sz="2600" spc="-5">
                <a:latin typeface="Calibri"/>
                <a:cs typeface="Calibri"/>
              </a:rPr>
              <a:t>Sonl</a:t>
            </a:r>
            <a:r>
              <a:rPr sz="2600">
                <a:latin typeface="Calibri"/>
                <a:cs typeface="Calibri"/>
              </a:rPr>
              <a:t>u	</a:t>
            </a:r>
            <a:r>
              <a:rPr sz="2600" spc="-15">
                <a:latin typeface="Calibri"/>
                <a:cs typeface="Calibri"/>
              </a:rPr>
              <a:t>d</a:t>
            </a:r>
            <a:r>
              <a:rPr sz="2600" spc="-5">
                <a:latin typeface="Calibri"/>
                <a:cs typeface="Calibri"/>
              </a:rPr>
              <a:t>ü</a:t>
            </a:r>
            <a:r>
              <a:rPr sz="2600" spc="-15">
                <a:latin typeface="Calibri"/>
                <a:cs typeface="Calibri"/>
              </a:rPr>
              <a:t>ğ</a:t>
            </a:r>
            <a:r>
              <a:rPr sz="2600" spc="-5">
                <a:latin typeface="Calibri"/>
                <a:cs typeface="Calibri"/>
              </a:rPr>
              <a:t>ümle</a:t>
            </a:r>
            <a:r>
              <a:rPr sz="2600">
                <a:latin typeface="Calibri"/>
                <a:cs typeface="Calibri"/>
              </a:rPr>
              <a:t>r	k</a:t>
            </a:r>
            <a:r>
              <a:rPr sz="2600" spc="-10">
                <a:latin typeface="Calibri"/>
                <a:cs typeface="Calibri"/>
              </a:rPr>
              <a:t>ü</a:t>
            </a:r>
            <a:r>
              <a:rPr sz="2600">
                <a:latin typeface="Calibri"/>
                <a:cs typeface="Calibri"/>
              </a:rPr>
              <a:t>mes</a:t>
            </a:r>
            <a:r>
              <a:rPr sz="2600" spc="-20">
                <a:latin typeface="Calibri"/>
                <a:cs typeface="Calibri"/>
              </a:rPr>
              <a:t>i</a:t>
            </a:r>
            <a:r>
              <a:rPr sz="2600" spc="-5">
                <a:latin typeface="Calibri"/>
                <a:cs typeface="Calibri"/>
              </a:rPr>
              <a:t>di</a:t>
            </a:r>
            <a:r>
              <a:rPr sz="2600" spc="-254">
                <a:latin typeface="Calibri"/>
                <a:cs typeface="Calibri"/>
              </a:rPr>
              <a:t>r</a:t>
            </a:r>
            <a:r>
              <a:rPr sz="2600">
                <a:latin typeface="Calibri"/>
                <a:cs typeface="Calibri"/>
              </a:rPr>
              <a:t>.	</a:t>
            </a:r>
            <a:r>
              <a:rPr sz="2600" spc="-15">
                <a:latin typeface="Calibri"/>
                <a:cs typeface="Calibri"/>
              </a:rPr>
              <a:t>B</a:t>
            </a:r>
            <a:r>
              <a:rPr sz="2600">
                <a:latin typeface="Calibri"/>
                <a:cs typeface="Calibri"/>
              </a:rPr>
              <a:t>u	k</a:t>
            </a:r>
            <a:r>
              <a:rPr sz="2600" spc="-10">
                <a:latin typeface="Calibri"/>
                <a:cs typeface="Calibri"/>
              </a:rPr>
              <a:t>ü</a:t>
            </a:r>
            <a:r>
              <a:rPr sz="2600">
                <a:latin typeface="Calibri"/>
                <a:cs typeface="Calibri"/>
              </a:rPr>
              <a:t>me	</a:t>
            </a:r>
            <a:r>
              <a:rPr sz="2600" spc="-15">
                <a:latin typeface="Calibri"/>
                <a:cs typeface="Calibri"/>
              </a:rPr>
              <a:t>b</a:t>
            </a:r>
            <a:r>
              <a:rPr sz="2600" spc="-5">
                <a:latin typeface="Calibri"/>
                <a:cs typeface="Calibri"/>
              </a:rPr>
              <a:t>o</a:t>
            </a:r>
            <a:r>
              <a:rPr sz="2600">
                <a:latin typeface="Calibri"/>
                <a:cs typeface="Calibri"/>
              </a:rPr>
              <a:t>ş	</a:t>
            </a:r>
            <a:r>
              <a:rPr sz="2600" spc="-5">
                <a:latin typeface="Calibri"/>
                <a:cs typeface="Calibri"/>
              </a:rPr>
              <a:t>bir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884045" y="2732658"/>
            <a:ext cx="649922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95044" algn="l"/>
                <a:tab pos="2150745" algn="l"/>
                <a:tab pos="3340100" algn="l"/>
                <a:tab pos="4304665" algn="l"/>
                <a:tab pos="5016500" algn="l"/>
                <a:tab pos="6182360" algn="l"/>
              </a:tabLst>
            </a:pPr>
            <a:r>
              <a:rPr sz="2600">
                <a:latin typeface="Calibri"/>
                <a:cs typeface="Calibri"/>
              </a:rPr>
              <a:t>küme	</a:t>
            </a:r>
            <a:r>
              <a:rPr sz="2600" spc="-5">
                <a:latin typeface="Calibri"/>
                <a:cs typeface="Calibri"/>
              </a:rPr>
              <a:t>ol</a:t>
            </a:r>
            <a:r>
              <a:rPr sz="2600" spc="-20">
                <a:latin typeface="Calibri"/>
                <a:cs typeface="Calibri"/>
              </a:rPr>
              <a:t>a</a:t>
            </a:r>
            <a:r>
              <a:rPr sz="2600" spc="-5">
                <a:latin typeface="Calibri"/>
                <a:cs typeface="Calibri"/>
              </a:rPr>
              <a:t>bili</a:t>
            </a:r>
            <a:r>
              <a:rPr sz="2600">
                <a:latin typeface="Calibri"/>
                <a:cs typeface="Calibri"/>
              </a:rPr>
              <a:t>r	</a:t>
            </a:r>
            <a:r>
              <a:rPr sz="2600" spc="-10">
                <a:latin typeface="Calibri"/>
                <a:cs typeface="Calibri"/>
              </a:rPr>
              <a:t>(</a:t>
            </a:r>
            <a:r>
              <a:rPr sz="2600">
                <a:latin typeface="Calibri"/>
                <a:cs typeface="Calibri"/>
              </a:rPr>
              <a:t>em</a:t>
            </a:r>
            <a:r>
              <a:rPr sz="2600" spc="-15">
                <a:latin typeface="Calibri"/>
                <a:cs typeface="Calibri"/>
              </a:rPr>
              <a:t>p</a:t>
            </a:r>
            <a:r>
              <a:rPr sz="2600" spc="-10">
                <a:latin typeface="Calibri"/>
                <a:cs typeface="Calibri"/>
              </a:rPr>
              <a:t>t</a:t>
            </a:r>
            <a:r>
              <a:rPr sz="2600">
                <a:latin typeface="Calibri"/>
                <a:cs typeface="Calibri"/>
              </a:rPr>
              <a:t>y	t</a:t>
            </a:r>
            <a:r>
              <a:rPr sz="2600" spc="-30">
                <a:latin typeface="Calibri"/>
                <a:cs typeface="Calibri"/>
              </a:rPr>
              <a:t>r</a:t>
            </a:r>
            <a:r>
              <a:rPr sz="2600" spc="-15">
                <a:latin typeface="Calibri"/>
                <a:cs typeface="Calibri"/>
              </a:rPr>
              <a:t>e</a:t>
            </a:r>
            <a:r>
              <a:rPr sz="2600">
                <a:latin typeface="Calibri"/>
                <a:cs typeface="Calibri"/>
              </a:rPr>
              <a:t>e).	</a:t>
            </a:r>
            <a:r>
              <a:rPr sz="2600" spc="-15">
                <a:latin typeface="Calibri"/>
                <a:cs typeface="Calibri"/>
              </a:rPr>
              <a:t>B</a:t>
            </a:r>
            <a:r>
              <a:rPr sz="2600" spc="-5">
                <a:latin typeface="Calibri"/>
                <a:cs typeface="Calibri"/>
              </a:rPr>
              <a:t>o</a:t>
            </a:r>
            <a:r>
              <a:rPr sz="2600">
                <a:latin typeface="Calibri"/>
                <a:cs typeface="Calibri"/>
              </a:rPr>
              <a:t>ş	</a:t>
            </a:r>
            <a:r>
              <a:rPr sz="2600" spc="-5">
                <a:latin typeface="Calibri"/>
                <a:cs typeface="Calibri"/>
              </a:rPr>
              <a:t>deği</a:t>
            </a:r>
            <a:r>
              <a:rPr sz="2600" spc="-15">
                <a:latin typeface="Calibri"/>
                <a:cs typeface="Calibri"/>
              </a:rPr>
              <a:t>ls</a:t>
            </a:r>
            <a:r>
              <a:rPr sz="2600">
                <a:latin typeface="Calibri"/>
                <a:cs typeface="Calibri"/>
              </a:rPr>
              <a:t>e	şu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1419225" y="3515944"/>
            <a:ext cx="214629" cy="830580"/>
          </a:xfrm>
          <a:prstGeom prst="rect">
            <a:avLst/>
          </a:prstGeom>
        </p:spPr>
        <p:txBody>
          <a:bodyPr vert="horz" wrap="square" lIns="0" tIns="1631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85"/>
              </a:spcBef>
            </a:pPr>
            <a:r>
              <a:rPr sz="1650" spc="15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endParaRPr sz="1650">
              <a:latin typeface="Wingdings 2"/>
              <a:cs typeface="Wingdings 2"/>
            </a:endParaRPr>
          </a:p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sz="1650" spc="15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endParaRPr sz="1650">
              <a:latin typeface="Wingdings 2"/>
              <a:cs typeface="Wingdings 2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84045" y="3044384"/>
            <a:ext cx="5400040" cy="131508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600" spc="-15">
                <a:latin typeface="Calibri"/>
                <a:cs typeface="Calibri"/>
              </a:rPr>
              <a:t>kurallara</a:t>
            </a:r>
            <a:r>
              <a:rPr sz="2600" spc="-10">
                <a:latin typeface="Calibri"/>
                <a:cs typeface="Calibri"/>
              </a:rPr>
              <a:t> </a:t>
            </a:r>
            <a:r>
              <a:rPr sz="2600" spc="-60">
                <a:latin typeface="Calibri"/>
                <a:cs typeface="Calibri"/>
              </a:rPr>
              <a:t>uyar.</a:t>
            </a:r>
            <a:endParaRPr sz="2600">
              <a:latin typeface="Calibri"/>
              <a:cs typeface="Calibri"/>
            </a:endParaRPr>
          </a:p>
          <a:p>
            <a:pPr marL="309880" marR="5080">
              <a:lnSpc>
                <a:spcPct val="120000"/>
              </a:lnSpc>
              <a:spcBef>
                <a:spcPts val="30"/>
              </a:spcBef>
            </a:pPr>
            <a:r>
              <a:rPr sz="2200" spc="-20">
                <a:latin typeface="Calibri"/>
                <a:cs typeface="Calibri"/>
              </a:rPr>
              <a:t>Kök </a:t>
            </a:r>
            <a:r>
              <a:rPr sz="2200" spc="-10">
                <a:latin typeface="Calibri"/>
                <a:cs typeface="Calibri"/>
              </a:rPr>
              <a:t>olarak </a:t>
            </a:r>
            <a:r>
              <a:rPr sz="2200" spc="-5">
                <a:latin typeface="Calibri"/>
                <a:cs typeface="Calibri"/>
              </a:rPr>
              <a:t>adlandırılan </a:t>
            </a:r>
            <a:r>
              <a:rPr sz="2200" spc="-25">
                <a:latin typeface="Calibri"/>
                <a:cs typeface="Calibri"/>
              </a:rPr>
              <a:t>özel </a:t>
            </a:r>
            <a:r>
              <a:rPr sz="2200" spc="-5">
                <a:latin typeface="Calibri"/>
                <a:cs typeface="Calibri"/>
              </a:rPr>
              <a:t>bir </a:t>
            </a:r>
            <a:r>
              <a:rPr sz="2200" spc="-10">
                <a:latin typeface="Calibri"/>
                <a:cs typeface="Calibri"/>
              </a:rPr>
              <a:t>düğüm </a:t>
            </a:r>
            <a:r>
              <a:rPr sz="2200" spc="-45">
                <a:latin typeface="Calibri"/>
                <a:cs typeface="Calibri"/>
              </a:rPr>
              <a:t>vardır.  </a:t>
            </a:r>
            <a:r>
              <a:rPr sz="2200" spc="-10">
                <a:latin typeface="Calibri"/>
                <a:cs typeface="Calibri"/>
              </a:rPr>
              <a:t>Her düğüm </a:t>
            </a:r>
            <a:r>
              <a:rPr sz="2200" spc="-5">
                <a:latin typeface="Calibri"/>
                <a:cs typeface="Calibri"/>
              </a:rPr>
              <a:t>en </a:t>
            </a:r>
            <a:r>
              <a:rPr sz="2200" spc="-10">
                <a:latin typeface="Calibri"/>
                <a:cs typeface="Calibri"/>
              </a:rPr>
              <a:t>fazla </a:t>
            </a:r>
            <a:r>
              <a:rPr sz="2200" spc="-5">
                <a:latin typeface="Calibri"/>
                <a:cs typeface="Calibri"/>
              </a:rPr>
              <a:t>iki </a:t>
            </a:r>
            <a:r>
              <a:rPr sz="2200" spc="-10">
                <a:latin typeface="Calibri"/>
                <a:cs typeface="Calibri"/>
              </a:rPr>
              <a:t>düğüme</a:t>
            </a:r>
            <a:r>
              <a:rPr sz="2200" spc="50">
                <a:latin typeface="Calibri"/>
                <a:cs typeface="Calibri"/>
              </a:rPr>
              <a:t> </a:t>
            </a:r>
            <a:r>
              <a:rPr sz="2200" spc="-30">
                <a:latin typeface="Calibri"/>
                <a:cs typeface="Calibri"/>
              </a:rPr>
              <a:t>bağlıdır.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419225" y="5052567"/>
            <a:ext cx="214629" cy="830580"/>
          </a:xfrm>
          <a:prstGeom prst="rect">
            <a:avLst/>
          </a:prstGeom>
        </p:spPr>
        <p:txBody>
          <a:bodyPr vert="horz" wrap="square" lIns="0" tIns="1631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85"/>
              </a:spcBef>
            </a:pPr>
            <a:r>
              <a:rPr sz="1650" spc="15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endParaRPr sz="1650">
              <a:latin typeface="Wingdings 2"/>
              <a:cs typeface="Wingdings 2"/>
            </a:endParaRPr>
          </a:p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sz="1650" spc="15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endParaRPr sz="1650">
              <a:latin typeface="Wingdings 2"/>
              <a:cs typeface="Wingdings 2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794129" y="4335246"/>
            <a:ext cx="5999480" cy="189611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  <a:tabLst>
                <a:tab pos="571500" algn="l"/>
              </a:tabLst>
            </a:pPr>
            <a:r>
              <a:rPr sz="15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000" spc="-10">
                <a:latin typeface="Calibri"/>
                <a:cs typeface="Calibri"/>
              </a:rPr>
              <a:t>Left </a:t>
            </a:r>
            <a:r>
              <a:rPr sz="2000">
                <a:latin typeface="Calibri"/>
                <a:cs typeface="Calibri"/>
              </a:rPr>
              <a:t>child : </a:t>
            </a:r>
            <a:r>
              <a:rPr sz="2000" spc="-5">
                <a:latin typeface="Calibri"/>
                <a:cs typeface="Calibri"/>
              </a:rPr>
              <a:t>Bir </a:t>
            </a:r>
            <a:r>
              <a:rPr sz="2000" spc="-10">
                <a:latin typeface="Calibri"/>
                <a:cs typeface="Calibri"/>
              </a:rPr>
              <a:t>node’un </a:t>
            </a:r>
            <a:r>
              <a:rPr sz="2000" spc="-5">
                <a:latin typeface="Calibri"/>
                <a:cs typeface="Calibri"/>
              </a:rPr>
              <a:t>sol </a:t>
            </a:r>
            <a:r>
              <a:rPr sz="2000" spc="-10">
                <a:latin typeface="Calibri"/>
                <a:cs typeface="Calibri"/>
              </a:rPr>
              <a:t>işaretçisine</a:t>
            </a:r>
            <a:r>
              <a:rPr sz="2000" spc="50">
                <a:latin typeface="Calibri"/>
                <a:cs typeface="Calibri"/>
              </a:rPr>
              <a:t> </a:t>
            </a:r>
            <a:r>
              <a:rPr sz="2000" spc="-25">
                <a:latin typeface="Calibri"/>
                <a:cs typeface="Calibri"/>
              </a:rPr>
              <a:t>bağlıdır.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tabLst>
                <a:tab pos="571500" algn="l"/>
              </a:tabLst>
            </a:pPr>
            <a:r>
              <a:rPr sz="15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000" spc="-5">
                <a:latin typeface="Calibri"/>
                <a:cs typeface="Calibri"/>
              </a:rPr>
              <a:t>Right </a:t>
            </a:r>
            <a:r>
              <a:rPr sz="2000">
                <a:latin typeface="Calibri"/>
                <a:cs typeface="Calibri"/>
              </a:rPr>
              <a:t>child : Bir </a:t>
            </a:r>
            <a:r>
              <a:rPr sz="2000" spc="-10">
                <a:latin typeface="Calibri"/>
                <a:cs typeface="Calibri"/>
              </a:rPr>
              <a:t>node’un </a:t>
            </a:r>
            <a:r>
              <a:rPr sz="2000" spc="-5">
                <a:latin typeface="Calibri"/>
                <a:cs typeface="Calibri"/>
              </a:rPr>
              <a:t>sağ </a:t>
            </a:r>
            <a:r>
              <a:rPr sz="2000" spc="-10">
                <a:latin typeface="Calibri"/>
                <a:cs typeface="Calibri"/>
              </a:rPr>
              <a:t>işaretçisine</a:t>
            </a:r>
            <a:r>
              <a:rPr sz="2000" spc="20">
                <a:latin typeface="Calibri"/>
                <a:cs typeface="Calibri"/>
              </a:rPr>
              <a:t> </a:t>
            </a:r>
            <a:r>
              <a:rPr sz="2000" spc="-25">
                <a:latin typeface="Calibri"/>
                <a:cs typeface="Calibri"/>
              </a:rPr>
              <a:t>bağlıdır.</a:t>
            </a:r>
            <a:endParaRPr sz="2000">
              <a:latin typeface="Calibri"/>
              <a:cs typeface="Calibri"/>
            </a:endParaRPr>
          </a:p>
          <a:p>
            <a:pPr marL="399415">
              <a:lnSpc>
                <a:spcPct val="100000"/>
              </a:lnSpc>
              <a:spcBef>
                <a:spcPts val="520"/>
              </a:spcBef>
            </a:pPr>
            <a:r>
              <a:rPr sz="2200" spc="-20">
                <a:latin typeface="Calibri"/>
                <a:cs typeface="Calibri"/>
              </a:rPr>
              <a:t>Kök </a:t>
            </a:r>
            <a:r>
              <a:rPr sz="2200" spc="-10">
                <a:latin typeface="Calibri"/>
                <a:cs typeface="Calibri"/>
              </a:rPr>
              <a:t>hariç her düğüm </a:t>
            </a:r>
            <a:r>
              <a:rPr sz="2200" spc="-5">
                <a:latin typeface="Calibri"/>
                <a:cs typeface="Calibri"/>
              </a:rPr>
              <a:t>bir </a:t>
            </a:r>
            <a:r>
              <a:rPr sz="2200" spc="-10">
                <a:latin typeface="Calibri"/>
                <a:cs typeface="Calibri"/>
              </a:rPr>
              <a:t>daldan</a:t>
            </a:r>
            <a:r>
              <a:rPr sz="2200" spc="15">
                <a:latin typeface="Calibri"/>
                <a:cs typeface="Calibri"/>
              </a:rPr>
              <a:t> </a:t>
            </a:r>
            <a:r>
              <a:rPr sz="2200" spc="-30">
                <a:latin typeface="Calibri"/>
                <a:cs typeface="Calibri"/>
              </a:rPr>
              <a:t>gelmektedir.</a:t>
            </a:r>
            <a:endParaRPr sz="2200">
              <a:latin typeface="Calibri"/>
              <a:cs typeface="Calibri"/>
            </a:endParaRPr>
          </a:p>
          <a:p>
            <a:pPr marL="399415" marR="5080">
              <a:lnSpc>
                <a:spcPct val="100000"/>
              </a:lnSpc>
              <a:spcBef>
                <a:spcPts val="530"/>
              </a:spcBef>
            </a:pPr>
            <a:r>
              <a:rPr sz="2200" spc="-50">
                <a:latin typeface="Calibri"/>
                <a:cs typeface="Calibri"/>
              </a:rPr>
              <a:t>Tüm </a:t>
            </a:r>
            <a:r>
              <a:rPr sz="2200" spc="-10">
                <a:latin typeface="Calibri"/>
                <a:cs typeface="Calibri"/>
              </a:rPr>
              <a:t>düğümlerden yukarı doğru </a:t>
            </a:r>
            <a:r>
              <a:rPr sz="2200" spc="-15">
                <a:latin typeface="Calibri"/>
                <a:cs typeface="Calibri"/>
              </a:rPr>
              <a:t>çıkıldıkça </a:t>
            </a:r>
            <a:r>
              <a:rPr sz="2200" spc="-10">
                <a:latin typeface="Calibri"/>
                <a:cs typeface="Calibri"/>
              </a:rPr>
              <a:t>sonuçta  </a:t>
            </a:r>
            <a:r>
              <a:rPr sz="2200" spc="-40">
                <a:latin typeface="Calibri"/>
                <a:cs typeface="Calibri"/>
              </a:rPr>
              <a:t>köke</a:t>
            </a:r>
            <a:r>
              <a:rPr sz="2200" spc="10">
                <a:latin typeface="Calibri"/>
                <a:cs typeface="Calibri"/>
              </a:rPr>
              <a:t> </a:t>
            </a:r>
            <a:r>
              <a:rPr sz="2200" spc="-30">
                <a:latin typeface="Calibri"/>
                <a:cs typeface="Calibri"/>
              </a:rPr>
              <a:t>ulaşılır.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16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121765" y="1110741"/>
            <a:ext cx="39858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/>
              <a:t>İkili </a:t>
            </a:r>
            <a:r>
              <a:rPr sz="3200" spc="-15"/>
              <a:t>Ağaç </a:t>
            </a:r>
            <a:r>
              <a:rPr sz="3200"/>
              <a:t>(Binary </a:t>
            </a:r>
            <a:r>
              <a:rPr sz="3200" spc="-45"/>
              <a:t>Tree)</a:t>
            </a:r>
            <a:r>
              <a:rPr sz="3200" spc="-20"/>
              <a:t> </a:t>
            </a:r>
            <a:r>
              <a:rPr sz="3200"/>
              <a:t>: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121765" y="2164206"/>
            <a:ext cx="232410" cy="303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endParaRPr sz="1800">
              <a:latin typeface="Wingdings 2"/>
              <a:cs typeface="Wingdings 2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021080" y="3430523"/>
            <a:ext cx="1445260" cy="2225040"/>
          </a:xfrm>
          <a:custGeom>
            <a:avLst/>
            <a:gdLst/>
            <a:ahLst/>
            <a:cxnLst/>
            <a:rect l="l" t="t" r="r" b="b"/>
            <a:pathLst>
              <a:path w="1445260" h="2225040">
                <a:moveTo>
                  <a:pt x="895489" y="73893"/>
                </a:moveTo>
                <a:lnTo>
                  <a:pt x="0" y="1715770"/>
                </a:lnTo>
                <a:lnTo>
                  <a:pt x="544703" y="2225040"/>
                </a:lnTo>
                <a:lnTo>
                  <a:pt x="1444752" y="533653"/>
                </a:lnTo>
                <a:lnTo>
                  <a:pt x="895489" y="73893"/>
                </a:lnTo>
                <a:close/>
              </a:path>
              <a:path w="1445260" h="2225040">
                <a:moveTo>
                  <a:pt x="807212" y="0"/>
                </a:moveTo>
                <a:lnTo>
                  <a:pt x="895489" y="73893"/>
                </a:lnTo>
                <a:lnTo>
                  <a:pt x="909955" y="47371"/>
                </a:lnTo>
                <a:lnTo>
                  <a:pt x="807212" y="0"/>
                </a:lnTo>
                <a:close/>
              </a:path>
            </a:pathLst>
          </a:custGeom>
          <a:solidFill>
            <a:srgbClr val="DDD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21080" y="3430523"/>
            <a:ext cx="1445260" cy="2225040"/>
          </a:xfrm>
          <a:custGeom>
            <a:avLst/>
            <a:gdLst/>
            <a:ahLst/>
            <a:cxnLst/>
            <a:rect l="l" t="t" r="r" b="b"/>
            <a:pathLst>
              <a:path w="1445260" h="2225040">
                <a:moveTo>
                  <a:pt x="807212" y="0"/>
                </a:moveTo>
                <a:lnTo>
                  <a:pt x="1444752" y="533653"/>
                </a:lnTo>
                <a:lnTo>
                  <a:pt x="544703" y="2225040"/>
                </a:lnTo>
                <a:lnTo>
                  <a:pt x="0" y="1715770"/>
                </a:lnTo>
                <a:lnTo>
                  <a:pt x="909955" y="47371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514855" y="3250692"/>
            <a:ext cx="3451860" cy="3165475"/>
          </a:xfrm>
          <a:custGeom>
            <a:avLst/>
            <a:gdLst/>
            <a:ahLst/>
            <a:cxnLst/>
            <a:rect l="l" t="t" r="r" b="b"/>
            <a:pathLst>
              <a:path w="3451860" h="3165475">
                <a:moveTo>
                  <a:pt x="1756918" y="0"/>
                </a:moveTo>
                <a:lnTo>
                  <a:pt x="0" y="3165348"/>
                </a:lnTo>
                <a:lnTo>
                  <a:pt x="3451859" y="3152648"/>
                </a:lnTo>
                <a:lnTo>
                  <a:pt x="1756918" y="0"/>
                </a:lnTo>
                <a:close/>
              </a:path>
            </a:pathLst>
          </a:custGeom>
          <a:solidFill>
            <a:srgbClr val="DDD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514855" y="3250692"/>
            <a:ext cx="3451860" cy="3165475"/>
          </a:xfrm>
          <a:custGeom>
            <a:avLst/>
            <a:gdLst/>
            <a:ahLst/>
            <a:cxnLst/>
            <a:rect l="l" t="t" r="r" b="b"/>
            <a:pathLst>
              <a:path w="3451860" h="3165475">
                <a:moveTo>
                  <a:pt x="1756918" y="0"/>
                </a:moveTo>
                <a:lnTo>
                  <a:pt x="0" y="3165348"/>
                </a:lnTo>
                <a:lnTo>
                  <a:pt x="3451859" y="3152648"/>
                </a:lnTo>
                <a:lnTo>
                  <a:pt x="1756918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511932" y="3171825"/>
            <a:ext cx="158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/>
                <a:cs typeface="Calibri"/>
              </a:rPr>
              <a:t>A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1892300" y="4037203"/>
            <a:ext cx="1473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/>
                <a:cs typeface="Calibri"/>
              </a:rPr>
              <a:t>C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3062985" y="4016502"/>
            <a:ext cx="1663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/>
                <a:cs typeface="Calibri"/>
              </a:rPr>
              <a:t>D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2620772" y="4902454"/>
            <a:ext cx="132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/>
                <a:cs typeface="Calibri"/>
              </a:rPr>
              <a:t>Z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3644010" y="4916804"/>
            <a:ext cx="831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/>
                <a:cs typeface="Calibri"/>
              </a:rPr>
              <a:t>I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4072254" y="5782157"/>
            <a:ext cx="144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/>
                <a:cs typeface="Calibri"/>
              </a:rPr>
              <a:t>K</a:t>
            </a:r>
          </a:p>
        </p:txBody>
      </p:sp>
      <p:sp>
        <p:nvSpPr>
          <p:cNvPr id="36" name="object 36"/>
          <p:cNvSpPr/>
          <p:nvPr/>
        </p:nvSpPr>
        <p:spPr>
          <a:xfrm>
            <a:off x="892911" y="2839339"/>
            <a:ext cx="3479444" cy="33389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1884045" y="2091054"/>
            <a:ext cx="4925060" cy="785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>
                <a:latin typeface="Calibri"/>
                <a:cs typeface="Calibri"/>
              </a:rPr>
              <a:t>Bilgisayar </a:t>
            </a:r>
            <a:r>
              <a:rPr sz="2400">
                <a:latin typeface="Calibri"/>
                <a:cs typeface="Calibri"/>
              </a:rPr>
              <a:t>bilimlerinde en </a:t>
            </a:r>
            <a:r>
              <a:rPr sz="2400" spc="-20">
                <a:latin typeface="Calibri"/>
                <a:cs typeface="Calibri"/>
              </a:rPr>
              <a:t>yaygın</a:t>
            </a:r>
            <a:r>
              <a:rPr sz="2400" spc="-95">
                <a:latin typeface="Calibri"/>
                <a:cs typeface="Calibri"/>
              </a:rPr>
              <a:t> </a:t>
            </a:r>
            <a:r>
              <a:rPr sz="2400" spc="-40">
                <a:latin typeface="Calibri"/>
                <a:cs typeface="Calibri"/>
              </a:rPr>
              <a:t>ağaçtır.</a:t>
            </a:r>
            <a:endParaRPr sz="2400">
              <a:latin typeface="Calibri"/>
              <a:cs typeface="Calibri"/>
            </a:endParaRPr>
          </a:p>
          <a:p>
            <a:pPr marL="701675">
              <a:lnSpc>
                <a:spcPct val="100000"/>
              </a:lnSpc>
              <a:spcBef>
                <a:spcPts val="1180"/>
              </a:spcBef>
            </a:pPr>
            <a:r>
              <a:rPr sz="1600" b="1" spc="-15">
                <a:latin typeface="Calibri"/>
                <a:cs typeface="Calibri"/>
              </a:rPr>
              <a:t>Kök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376299" y="4951603"/>
            <a:ext cx="1435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/>
                <a:cs typeface="Calibri"/>
              </a:rPr>
              <a:t>P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2084323" y="5805932"/>
            <a:ext cx="22097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/>
                <a:cs typeface="Calibri"/>
              </a:rPr>
              <a:t>M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2439670" y="6061049"/>
            <a:ext cx="1132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>
                <a:latin typeface="Calibri"/>
                <a:cs typeface="Calibri"/>
              </a:rPr>
              <a:t>Sağ alt</a:t>
            </a:r>
            <a:r>
              <a:rPr sz="1800" b="1" spc="-90">
                <a:latin typeface="Calibri"/>
                <a:cs typeface="Calibri"/>
              </a:rPr>
              <a:t> </a:t>
            </a:r>
            <a:r>
              <a:rPr sz="1800" b="1" spc="-10">
                <a:latin typeface="Calibri"/>
                <a:cs typeface="Calibri"/>
              </a:rPr>
              <a:t>ağaç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631179" y="4376928"/>
            <a:ext cx="447040" cy="408940"/>
          </a:xfrm>
          <a:custGeom>
            <a:avLst/>
            <a:gdLst/>
            <a:ahLst/>
            <a:cxnLst/>
            <a:rect l="l" t="t" r="r" b="b"/>
            <a:pathLst>
              <a:path w="447039" h="408939">
                <a:moveTo>
                  <a:pt x="223266" y="0"/>
                </a:moveTo>
                <a:lnTo>
                  <a:pt x="172069" y="5393"/>
                </a:lnTo>
                <a:lnTo>
                  <a:pt x="125074" y="20758"/>
                </a:lnTo>
                <a:lnTo>
                  <a:pt x="83620" y="44866"/>
                </a:lnTo>
                <a:lnTo>
                  <a:pt x="49045" y="76493"/>
                </a:lnTo>
                <a:lnTo>
                  <a:pt x="22691" y="114411"/>
                </a:lnTo>
                <a:lnTo>
                  <a:pt x="5896" y="157394"/>
                </a:lnTo>
                <a:lnTo>
                  <a:pt x="0" y="204216"/>
                </a:lnTo>
                <a:lnTo>
                  <a:pt x="5896" y="251037"/>
                </a:lnTo>
                <a:lnTo>
                  <a:pt x="22691" y="294020"/>
                </a:lnTo>
                <a:lnTo>
                  <a:pt x="49045" y="331938"/>
                </a:lnTo>
                <a:lnTo>
                  <a:pt x="83620" y="363565"/>
                </a:lnTo>
                <a:lnTo>
                  <a:pt x="125074" y="387673"/>
                </a:lnTo>
                <a:lnTo>
                  <a:pt x="172069" y="403038"/>
                </a:lnTo>
                <a:lnTo>
                  <a:pt x="223266" y="408432"/>
                </a:lnTo>
                <a:lnTo>
                  <a:pt x="274462" y="403038"/>
                </a:lnTo>
                <a:lnTo>
                  <a:pt x="321457" y="387673"/>
                </a:lnTo>
                <a:lnTo>
                  <a:pt x="362911" y="363565"/>
                </a:lnTo>
                <a:lnTo>
                  <a:pt x="397486" y="331938"/>
                </a:lnTo>
                <a:lnTo>
                  <a:pt x="423840" y="294020"/>
                </a:lnTo>
                <a:lnTo>
                  <a:pt x="440635" y="251037"/>
                </a:lnTo>
                <a:lnTo>
                  <a:pt x="446532" y="204216"/>
                </a:lnTo>
                <a:lnTo>
                  <a:pt x="440635" y="157394"/>
                </a:lnTo>
                <a:lnTo>
                  <a:pt x="423840" y="114411"/>
                </a:lnTo>
                <a:lnTo>
                  <a:pt x="397486" y="76493"/>
                </a:lnTo>
                <a:lnTo>
                  <a:pt x="362911" y="44866"/>
                </a:lnTo>
                <a:lnTo>
                  <a:pt x="321457" y="20758"/>
                </a:lnTo>
                <a:lnTo>
                  <a:pt x="274462" y="5393"/>
                </a:lnTo>
                <a:lnTo>
                  <a:pt x="223266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631179" y="4376928"/>
            <a:ext cx="447040" cy="408940"/>
          </a:xfrm>
          <a:custGeom>
            <a:avLst/>
            <a:gdLst/>
            <a:ahLst/>
            <a:cxnLst/>
            <a:rect l="l" t="t" r="r" b="b"/>
            <a:pathLst>
              <a:path w="447039" h="408939">
                <a:moveTo>
                  <a:pt x="0" y="204216"/>
                </a:moveTo>
                <a:lnTo>
                  <a:pt x="5896" y="157394"/>
                </a:lnTo>
                <a:lnTo>
                  <a:pt x="22691" y="114411"/>
                </a:lnTo>
                <a:lnTo>
                  <a:pt x="49045" y="76493"/>
                </a:lnTo>
                <a:lnTo>
                  <a:pt x="83620" y="44866"/>
                </a:lnTo>
                <a:lnTo>
                  <a:pt x="125074" y="20758"/>
                </a:lnTo>
                <a:lnTo>
                  <a:pt x="172069" y="5393"/>
                </a:lnTo>
                <a:lnTo>
                  <a:pt x="223266" y="0"/>
                </a:lnTo>
                <a:lnTo>
                  <a:pt x="274462" y="5393"/>
                </a:lnTo>
                <a:lnTo>
                  <a:pt x="321457" y="20758"/>
                </a:lnTo>
                <a:lnTo>
                  <a:pt x="362911" y="44866"/>
                </a:lnTo>
                <a:lnTo>
                  <a:pt x="397486" y="76493"/>
                </a:lnTo>
                <a:lnTo>
                  <a:pt x="423840" y="114411"/>
                </a:lnTo>
                <a:lnTo>
                  <a:pt x="440635" y="157394"/>
                </a:lnTo>
                <a:lnTo>
                  <a:pt x="446532" y="204216"/>
                </a:lnTo>
                <a:lnTo>
                  <a:pt x="440635" y="251037"/>
                </a:lnTo>
                <a:lnTo>
                  <a:pt x="423840" y="294020"/>
                </a:lnTo>
                <a:lnTo>
                  <a:pt x="397486" y="331938"/>
                </a:lnTo>
                <a:lnTo>
                  <a:pt x="362911" y="363565"/>
                </a:lnTo>
                <a:lnTo>
                  <a:pt x="321457" y="387673"/>
                </a:lnTo>
                <a:lnTo>
                  <a:pt x="274462" y="403038"/>
                </a:lnTo>
                <a:lnTo>
                  <a:pt x="223266" y="408432"/>
                </a:lnTo>
                <a:lnTo>
                  <a:pt x="172069" y="403038"/>
                </a:lnTo>
                <a:lnTo>
                  <a:pt x="125074" y="387673"/>
                </a:lnTo>
                <a:lnTo>
                  <a:pt x="83620" y="363565"/>
                </a:lnTo>
                <a:lnTo>
                  <a:pt x="49045" y="331938"/>
                </a:lnTo>
                <a:lnTo>
                  <a:pt x="22691" y="294020"/>
                </a:lnTo>
                <a:lnTo>
                  <a:pt x="5896" y="251037"/>
                </a:lnTo>
                <a:lnTo>
                  <a:pt x="0" y="20421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5776086" y="4416679"/>
            <a:ext cx="158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/>
                <a:cs typeface="Calibri"/>
              </a:rPr>
              <a:t>A</a:t>
            </a:r>
          </a:p>
        </p:txBody>
      </p:sp>
      <p:sp>
        <p:nvSpPr>
          <p:cNvPr id="44" name="object 44"/>
          <p:cNvSpPr/>
          <p:nvPr/>
        </p:nvSpPr>
        <p:spPr>
          <a:xfrm>
            <a:off x="5029200" y="5158740"/>
            <a:ext cx="447040" cy="408940"/>
          </a:xfrm>
          <a:custGeom>
            <a:avLst/>
            <a:gdLst/>
            <a:ahLst/>
            <a:cxnLst/>
            <a:rect l="l" t="t" r="r" b="b"/>
            <a:pathLst>
              <a:path w="447039" h="408939">
                <a:moveTo>
                  <a:pt x="223265" y="0"/>
                </a:moveTo>
                <a:lnTo>
                  <a:pt x="172069" y="5393"/>
                </a:lnTo>
                <a:lnTo>
                  <a:pt x="125074" y="20758"/>
                </a:lnTo>
                <a:lnTo>
                  <a:pt x="83620" y="44866"/>
                </a:lnTo>
                <a:lnTo>
                  <a:pt x="49045" y="76493"/>
                </a:lnTo>
                <a:lnTo>
                  <a:pt x="22691" y="114411"/>
                </a:lnTo>
                <a:lnTo>
                  <a:pt x="5896" y="157394"/>
                </a:lnTo>
                <a:lnTo>
                  <a:pt x="0" y="204216"/>
                </a:lnTo>
                <a:lnTo>
                  <a:pt x="5896" y="251037"/>
                </a:lnTo>
                <a:lnTo>
                  <a:pt x="22691" y="294020"/>
                </a:lnTo>
                <a:lnTo>
                  <a:pt x="49045" y="331938"/>
                </a:lnTo>
                <a:lnTo>
                  <a:pt x="83620" y="363565"/>
                </a:lnTo>
                <a:lnTo>
                  <a:pt x="125074" y="387673"/>
                </a:lnTo>
                <a:lnTo>
                  <a:pt x="172069" y="403038"/>
                </a:lnTo>
                <a:lnTo>
                  <a:pt x="223265" y="408432"/>
                </a:lnTo>
                <a:lnTo>
                  <a:pt x="274462" y="403038"/>
                </a:lnTo>
                <a:lnTo>
                  <a:pt x="321457" y="387673"/>
                </a:lnTo>
                <a:lnTo>
                  <a:pt x="362911" y="363565"/>
                </a:lnTo>
                <a:lnTo>
                  <a:pt x="397486" y="331938"/>
                </a:lnTo>
                <a:lnTo>
                  <a:pt x="423840" y="294020"/>
                </a:lnTo>
                <a:lnTo>
                  <a:pt x="440635" y="251037"/>
                </a:lnTo>
                <a:lnTo>
                  <a:pt x="446532" y="204216"/>
                </a:lnTo>
                <a:lnTo>
                  <a:pt x="440635" y="157394"/>
                </a:lnTo>
                <a:lnTo>
                  <a:pt x="423840" y="114411"/>
                </a:lnTo>
                <a:lnTo>
                  <a:pt x="397486" y="76493"/>
                </a:lnTo>
                <a:lnTo>
                  <a:pt x="362911" y="44866"/>
                </a:lnTo>
                <a:lnTo>
                  <a:pt x="321457" y="20758"/>
                </a:lnTo>
                <a:lnTo>
                  <a:pt x="274462" y="5393"/>
                </a:lnTo>
                <a:lnTo>
                  <a:pt x="223265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029200" y="5158740"/>
            <a:ext cx="447040" cy="408940"/>
          </a:xfrm>
          <a:custGeom>
            <a:avLst/>
            <a:gdLst/>
            <a:ahLst/>
            <a:cxnLst/>
            <a:rect l="l" t="t" r="r" b="b"/>
            <a:pathLst>
              <a:path w="447039" h="408939">
                <a:moveTo>
                  <a:pt x="0" y="204216"/>
                </a:moveTo>
                <a:lnTo>
                  <a:pt x="5896" y="157394"/>
                </a:lnTo>
                <a:lnTo>
                  <a:pt x="22691" y="114411"/>
                </a:lnTo>
                <a:lnTo>
                  <a:pt x="49045" y="76493"/>
                </a:lnTo>
                <a:lnTo>
                  <a:pt x="83620" y="44866"/>
                </a:lnTo>
                <a:lnTo>
                  <a:pt x="125074" y="20758"/>
                </a:lnTo>
                <a:lnTo>
                  <a:pt x="172069" y="5393"/>
                </a:lnTo>
                <a:lnTo>
                  <a:pt x="223265" y="0"/>
                </a:lnTo>
                <a:lnTo>
                  <a:pt x="274462" y="5393"/>
                </a:lnTo>
                <a:lnTo>
                  <a:pt x="321457" y="20758"/>
                </a:lnTo>
                <a:lnTo>
                  <a:pt x="362911" y="44866"/>
                </a:lnTo>
                <a:lnTo>
                  <a:pt x="397486" y="76493"/>
                </a:lnTo>
                <a:lnTo>
                  <a:pt x="423840" y="114411"/>
                </a:lnTo>
                <a:lnTo>
                  <a:pt x="440635" y="157394"/>
                </a:lnTo>
                <a:lnTo>
                  <a:pt x="446532" y="204216"/>
                </a:lnTo>
                <a:lnTo>
                  <a:pt x="440635" y="251037"/>
                </a:lnTo>
                <a:lnTo>
                  <a:pt x="423840" y="294020"/>
                </a:lnTo>
                <a:lnTo>
                  <a:pt x="397486" y="331938"/>
                </a:lnTo>
                <a:lnTo>
                  <a:pt x="362911" y="363565"/>
                </a:lnTo>
                <a:lnTo>
                  <a:pt x="321457" y="387673"/>
                </a:lnTo>
                <a:lnTo>
                  <a:pt x="274462" y="403038"/>
                </a:lnTo>
                <a:lnTo>
                  <a:pt x="223265" y="408432"/>
                </a:lnTo>
                <a:lnTo>
                  <a:pt x="172069" y="403038"/>
                </a:lnTo>
                <a:lnTo>
                  <a:pt x="125074" y="387673"/>
                </a:lnTo>
                <a:lnTo>
                  <a:pt x="83620" y="363565"/>
                </a:lnTo>
                <a:lnTo>
                  <a:pt x="49045" y="331938"/>
                </a:lnTo>
                <a:lnTo>
                  <a:pt x="22691" y="294020"/>
                </a:lnTo>
                <a:lnTo>
                  <a:pt x="5896" y="251037"/>
                </a:lnTo>
                <a:lnTo>
                  <a:pt x="0" y="20421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5177409" y="5199379"/>
            <a:ext cx="149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/>
                <a:cs typeface="Calibri"/>
              </a:rPr>
              <a:t>B</a:t>
            </a:r>
          </a:p>
        </p:txBody>
      </p:sp>
      <p:sp>
        <p:nvSpPr>
          <p:cNvPr id="47" name="object 47"/>
          <p:cNvSpPr/>
          <p:nvPr/>
        </p:nvSpPr>
        <p:spPr>
          <a:xfrm>
            <a:off x="5334761" y="4741417"/>
            <a:ext cx="407034" cy="454659"/>
          </a:xfrm>
          <a:custGeom>
            <a:avLst/>
            <a:gdLst/>
            <a:ahLst/>
            <a:cxnLst/>
            <a:rect l="l" t="t" r="r" b="b"/>
            <a:pathLst>
              <a:path w="407035" h="454660">
                <a:moveTo>
                  <a:pt x="25273" y="360933"/>
                </a:moveTo>
                <a:lnTo>
                  <a:pt x="0" y="454659"/>
                </a:lnTo>
                <a:lnTo>
                  <a:pt x="90170" y="418718"/>
                </a:lnTo>
                <a:lnTo>
                  <a:pt x="80613" y="410209"/>
                </a:lnTo>
                <a:lnTo>
                  <a:pt x="58927" y="410209"/>
                </a:lnTo>
                <a:lnTo>
                  <a:pt x="37337" y="390905"/>
                </a:lnTo>
                <a:lnTo>
                  <a:pt x="46888" y="380180"/>
                </a:lnTo>
                <a:lnTo>
                  <a:pt x="25273" y="360933"/>
                </a:lnTo>
                <a:close/>
              </a:path>
              <a:path w="407035" h="454660">
                <a:moveTo>
                  <a:pt x="46888" y="380180"/>
                </a:moveTo>
                <a:lnTo>
                  <a:pt x="37337" y="390905"/>
                </a:lnTo>
                <a:lnTo>
                  <a:pt x="58927" y="410209"/>
                </a:lnTo>
                <a:lnTo>
                  <a:pt x="68518" y="399440"/>
                </a:lnTo>
                <a:lnTo>
                  <a:pt x="46888" y="380180"/>
                </a:lnTo>
                <a:close/>
              </a:path>
              <a:path w="407035" h="454660">
                <a:moveTo>
                  <a:pt x="68518" y="399440"/>
                </a:moveTo>
                <a:lnTo>
                  <a:pt x="58927" y="410209"/>
                </a:lnTo>
                <a:lnTo>
                  <a:pt x="80613" y="410209"/>
                </a:lnTo>
                <a:lnTo>
                  <a:pt x="68518" y="399440"/>
                </a:lnTo>
                <a:close/>
              </a:path>
              <a:path w="407035" h="454660">
                <a:moveTo>
                  <a:pt x="385445" y="0"/>
                </a:moveTo>
                <a:lnTo>
                  <a:pt x="46888" y="380180"/>
                </a:lnTo>
                <a:lnTo>
                  <a:pt x="68518" y="399440"/>
                </a:lnTo>
                <a:lnTo>
                  <a:pt x="407035" y="19303"/>
                </a:lnTo>
                <a:lnTo>
                  <a:pt x="38544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982970" y="4757292"/>
            <a:ext cx="149225" cy="295910"/>
          </a:xfrm>
          <a:custGeom>
            <a:avLst/>
            <a:gdLst/>
            <a:ahLst/>
            <a:cxnLst/>
            <a:rect l="l" t="t" r="r" b="b"/>
            <a:pathLst>
              <a:path w="149225" h="295910">
                <a:moveTo>
                  <a:pt x="96454" y="222537"/>
                </a:moveTo>
                <a:lnTo>
                  <a:pt x="70103" y="234568"/>
                </a:lnTo>
                <a:lnTo>
                  <a:pt x="145795" y="295528"/>
                </a:lnTo>
                <a:lnTo>
                  <a:pt x="147831" y="235711"/>
                </a:lnTo>
                <a:lnTo>
                  <a:pt x="102488" y="235711"/>
                </a:lnTo>
                <a:lnTo>
                  <a:pt x="96454" y="222537"/>
                </a:lnTo>
                <a:close/>
              </a:path>
              <a:path w="149225" h="295910">
                <a:moveTo>
                  <a:pt x="122770" y="210521"/>
                </a:moveTo>
                <a:lnTo>
                  <a:pt x="96454" y="222537"/>
                </a:lnTo>
                <a:lnTo>
                  <a:pt x="102488" y="235711"/>
                </a:lnTo>
                <a:lnTo>
                  <a:pt x="128777" y="223646"/>
                </a:lnTo>
                <a:lnTo>
                  <a:pt x="122770" y="210521"/>
                </a:lnTo>
                <a:close/>
              </a:path>
              <a:path w="149225" h="295910">
                <a:moveTo>
                  <a:pt x="149097" y="198500"/>
                </a:moveTo>
                <a:lnTo>
                  <a:pt x="122770" y="210521"/>
                </a:lnTo>
                <a:lnTo>
                  <a:pt x="128777" y="223646"/>
                </a:lnTo>
                <a:lnTo>
                  <a:pt x="102488" y="235711"/>
                </a:lnTo>
                <a:lnTo>
                  <a:pt x="147831" y="235711"/>
                </a:lnTo>
                <a:lnTo>
                  <a:pt x="149097" y="198500"/>
                </a:lnTo>
                <a:close/>
              </a:path>
              <a:path w="149225" h="295910">
                <a:moveTo>
                  <a:pt x="26415" y="0"/>
                </a:moveTo>
                <a:lnTo>
                  <a:pt x="0" y="11937"/>
                </a:lnTo>
                <a:lnTo>
                  <a:pt x="96454" y="222537"/>
                </a:lnTo>
                <a:lnTo>
                  <a:pt x="122770" y="210521"/>
                </a:lnTo>
                <a:lnTo>
                  <a:pt x="264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983223" y="5062728"/>
            <a:ext cx="361315" cy="0"/>
          </a:xfrm>
          <a:custGeom>
            <a:avLst/>
            <a:gdLst/>
            <a:ahLst/>
            <a:cxnLst/>
            <a:rect l="l" t="t" r="r" b="b"/>
            <a:pathLst>
              <a:path w="361314">
                <a:moveTo>
                  <a:pt x="0" y="0"/>
                </a:moveTo>
                <a:lnTo>
                  <a:pt x="36118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080759" y="5120640"/>
            <a:ext cx="167640" cy="0"/>
          </a:xfrm>
          <a:custGeom>
            <a:avLst/>
            <a:gdLst/>
            <a:ahLst/>
            <a:cxnLst/>
            <a:rect l="l" t="t" r="r" b="b"/>
            <a:pathLst>
              <a:path w="167639">
                <a:moveTo>
                  <a:pt x="0" y="0"/>
                </a:moveTo>
                <a:lnTo>
                  <a:pt x="16763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128003" y="5195315"/>
            <a:ext cx="73660" cy="0"/>
          </a:xfrm>
          <a:custGeom>
            <a:avLst/>
            <a:gdLst/>
            <a:ahLst/>
            <a:cxnLst/>
            <a:rect l="l" t="t" r="r" b="b"/>
            <a:pathLst>
              <a:path w="73660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543800" y="4352544"/>
            <a:ext cx="447040" cy="408940"/>
          </a:xfrm>
          <a:custGeom>
            <a:avLst/>
            <a:gdLst/>
            <a:ahLst/>
            <a:cxnLst/>
            <a:rect l="l" t="t" r="r" b="b"/>
            <a:pathLst>
              <a:path w="447040" h="408939">
                <a:moveTo>
                  <a:pt x="223266" y="0"/>
                </a:moveTo>
                <a:lnTo>
                  <a:pt x="172069" y="5393"/>
                </a:lnTo>
                <a:lnTo>
                  <a:pt x="125074" y="20758"/>
                </a:lnTo>
                <a:lnTo>
                  <a:pt x="83620" y="44866"/>
                </a:lnTo>
                <a:lnTo>
                  <a:pt x="49045" y="76493"/>
                </a:lnTo>
                <a:lnTo>
                  <a:pt x="22691" y="114411"/>
                </a:lnTo>
                <a:lnTo>
                  <a:pt x="5896" y="157394"/>
                </a:lnTo>
                <a:lnTo>
                  <a:pt x="0" y="204215"/>
                </a:lnTo>
                <a:lnTo>
                  <a:pt x="5896" y="251037"/>
                </a:lnTo>
                <a:lnTo>
                  <a:pt x="22691" y="294020"/>
                </a:lnTo>
                <a:lnTo>
                  <a:pt x="49045" y="331938"/>
                </a:lnTo>
                <a:lnTo>
                  <a:pt x="83620" y="363565"/>
                </a:lnTo>
                <a:lnTo>
                  <a:pt x="125074" y="387673"/>
                </a:lnTo>
                <a:lnTo>
                  <a:pt x="172069" y="403038"/>
                </a:lnTo>
                <a:lnTo>
                  <a:pt x="223266" y="408431"/>
                </a:lnTo>
                <a:lnTo>
                  <a:pt x="274462" y="403038"/>
                </a:lnTo>
                <a:lnTo>
                  <a:pt x="321457" y="387673"/>
                </a:lnTo>
                <a:lnTo>
                  <a:pt x="362911" y="363565"/>
                </a:lnTo>
                <a:lnTo>
                  <a:pt x="397486" y="331938"/>
                </a:lnTo>
                <a:lnTo>
                  <a:pt x="423840" y="294020"/>
                </a:lnTo>
                <a:lnTo>
                  <a:pt x="440635" y="251037"/>
                </a:lnTo>
                <a:lnTo>
                  <a:pt x="446531" y="204215"/>
                </a:lnTo>
                <a:lnTo>
                  <a:pt x="440635" y="157394"/>
                </a:lnTo>
                <a:lnTo>
                  <a:pt x="423840" y="114411"/>
                </a:lnTo>
                <a:lnTo>
                  <a:pt x="397486" y="76493"/>
                </a:lnTo>
                <a:lnTo>
                  <a:pt x="362911" y="44866"/>
                </a:lnTo>
                <a:lnTo>
                  <a:pt x="321457" y="20758"/>
                </a:lnTo>
                <a:lnTo>
                  <a:pt x="274462" y="5393"/>
                </a:lnTo>
                <a:lnTo>
                  <a:pt x="223266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543800" y="4352544"/>
            <a:ext cx="447040" cy="408940"/>
          </a:xfrm>
          <a:custGeom>
            <a:avLst/>
            <a:gdLst/>
            <a:ahLst/>
            <a:cxnLst/>
            <a:rect l="l" t="t" r="r" b="b"/>
            <a:pathLst>
              <a:path w="447040" h="408939">
                <a:moveTo>
                  <a:pt x="0" y="204215"/>
                </a:moveTo>
                <a:lnTo>
                  <a:pt x="5896" y="157394"/>
                </a:lnTo>
                <a:lnTo>
                  <a:pt x="22691" y="114411"/>
                </a:lnTo>
                <a:lnTo>
                  <a:pt x="49045" y="76493"/>
                </a:lnTo>
                <a:lnTo>
                  <a:pt x="83620" y="44866"/>
                </a:lnTo>
                <a:lnTo>
                  <a:pt x="125074" y="20758"/>
                </a:lnTo>
                <a:lnTo>
                  <a:pt x="172069" y="5393"/>
                </a:lnTo>
                <a:lnTo>
                  <a:pt x="223266" y="0"/>
                </a:lnTo>
                <a:lnTo>
                  <a:pt x="274462" y="5393"/>
                </a:lnTo>
                <a:lnTo>
                  <a:pt x="321457" y="20758"/>
                </a:lnTo>
                <a:lnTo>
                  <a:pt x="362911" y="44866"/>
                </a:lnTo>
                <a:lnTo>
                  <a:pt x="397486" y="76493"/>
                </a:lnTo>
                <a:lnTo>
                  <a:pt x="423840" y="114411"/>
                </a:lnTo>
                <a:lnTo>
                  <a:pt x="440635" y="157394"/>
                </a:lnTo>
                <a:lnTo>
                  <a:pt x="446531" y="204215"/>
                </a:lnTo>
                <a:lnTo>
                  <a:pt x="440635" y="251037"/>
                </a:lnTo>
                <a:lnTo>
                  <a:pt x="423840" y="294020"/>
                </a:lnTo>
                <a:lnTo>
                  <a:pt x="397486" y="331938"/>
                </a:lnTo>
                <a:lnTo>
                  <a:pt x="362911" y="363565"/>
                </a:lnTo>
                <a:lnTo>
                  <a:pt x="321457" y="387673"/>
                </a:lnTo>
                <a:lnTo>
                  <a:pt x="274462" y="403038"/>
                </a:lnTo>
                <a:lnTo>
                  <a:pt x="223266" y="408431"/>
                </a:lnTo>
                <a:lnTo>
                  <a:pt x="172069" y="403038"/>
                </a:lnTo>
                <a:lnTo>
                  <a:pt x="125074" y="387673"/>
                </a:lnTo>
                <a:lnTo>
                  <a:pt x="83620" y="363565"/>
                </a:lnTo>
                <a:lnTo>
                  <a:pt x="49045" y="331938"/>
                </a:lnTo>
                <a:lnTo>
                  <a:pt x="22691" y="294020"/>
                </a:lnTo>
                <a:lnTo>
                  <a:pt x="5896" y="251037"/>
                </a:lnTo>
                <a:lnTo>
                  <a:pt x="0" y="204215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7689342" y="4392929"/>
            <a:ext cx="1581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/>
                <a:cs typeface="Calibri"/>
              </a:rPr>
              <a:t>A</a:t>
            </a:r>
          </a:p>
        </p:txBody>
      </p:sp>
      <p:sp>
        <p:nvSpPr>
          <p:cNvPr id="55" name="object 55"/>
          <p:cNvSpPr/>
          <p:nvPr/>
        </p:nvSpPr>
        <p:spPr>
          <a:xfrm>
            <a:off x="8037576" y="5268467"/>
            <a:ext cx="447040" cy="408940"/>
          </a:xfrm>
          <a:custGeom>
            <a:avLst/>
            <a:gdLst/>
            <a:ahLst/>
            <a:cxnLst/>
            <a:rect l="l" t="t" r="r" b="b"/>
            <a:pathLst>
              <a:path w="447040" h="408939">
                <a:moveTo>
                  <a:pt x="223266" y="0"/>
                </a:moveTo>
                <a:lnTo>
                  <a:pt x="172069" y="5393"/>
                </a:lnTo>
                <a:lnTo>
                  <a:pt x="125074" y="20758"/>
                </a:lnTo>
                <a:lnTo>
                  <a:pt x="83620" y="44866"/>
                </a:lnTo>
                <a:lnTo>
                  <a:pt x="49045" y="76493"/>
                </a:lnTo>
                <a:lnTo>
                  <a:pt x="22691" y="114411"/>
                </a:lnTo>
                <a:lnTo>
                  <a:pt x="5896" y="157394"/>
                </a:lnTo>
                <a:lnTo>
                  <a:pt x="0" y="204215"/>
                </a:lnTo>
                <a:lnTo>
                  <a:pt x="5896" y="251037"/>
                </a:lnTo>
                <a:lnTo>
                  <a:pt x="22691" y="294020"/>
                </a:lnTo>
                <a:lnTo>
                  <a:pt x="49045" y="331938"/>
                </a:lnTo>
                <a:lnTo>
                  <a:pt x="83620" y="363565"/>
                </a:lnTo>
                <a:lnTo>
                  <a:pt x="125074" y="387673"/>
                </a:lnTo>
                <a:lnTo>
                  <a:pt x="172069" y="403038"/>
                </a:lnTo>
                <a:lnTo>
                  <a:pt x="223266" y="408431"/>
                </a:lnTo>
                <a:lnTo>
                  <a:pt x="274462" y="403038"/>
                </a:lnTo>
                <a:lnTo>
                  <a:pt x="321457" y="387673"/>
                </a:lnTo>
                <a:lnTo>
                  <a:pt x="362911" y="363565"/>
                </a:lnTo>
                <a:lnTo>
                  <a:pt x="397486" y="331938"/>
                </a:lnTo>
                <a:lnTo>
                  <a:pt x="423840" y="294020"/>
                </a:lnTo>
                <a:lnTo>
                  <a:pt x="440635" y="251037"/>
                </a:lnTo>
                <a:lnTo>
                  <a:pt x="446531" y="204215"/>
                </a:lnTo>
                <a:lnTo>
                  <a:pt x="440635" y="157394"/>
                </a:lnTo>
                <a:lnTo>
                  <a:pt x="423840" y="114411"/>
                </a:lnTo>
                <a:lnTo>
                  <a:pt x="397486" y="76493"/>
                </a:lnTo>
                <a:lnTo>
                  <a:pt x="362911" y="44866"/>
                </a:lnTo>
                <a:lnTo>
                  <a:pt x="321457" y="20758"/>
                </a:lnTo>
                <a:lnTo>
                  <a:pt x="274462" y="5393"/>
                </a:lnTo>
                <a:lnTo>
                  <a:pt x="223266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037576" y="5268467"/>
            <a:ext cx="447040" cy="408940"/>
          </a:xfrm>
          <a:custGeom>
            <a:avLst/>
            <a:gdLst/>
            <a:ahLst/>
            <a:cxnLst/>
            <a:rect l="l" t="t" r="r" b="b"/>
            <a:pathLst>
              <a:path w="447040" h="408939">
                <a:moveTo>
                  <a:pt x="0" y="204215"/>
                </a:moveTo>
                <a:lnTo>
                  <a:pt x="5896" y="157394"/>
                </a:lnTo>
                <a:lnTo>
                  <a:pt x="22691" y="114411"/>
                </a:lnTo>
                <a:lnTo>
                  <a:pt x="49045" y="76493"/>
                </a:lnTo>
                <a:lnTo>
                  <a:pt x="83620" y="44866"/>
                </a:lnTo>
                <a:lnTo>
                  <a:pt x="125074" y="20758"/>
                </a:lnTo>
                <a:lnTo>
                  <a:pt x="172069" y="5393"/>
                </a:lnTo>
                <a:lnTo>
                  <a:pt x="223266" y="0"/>
                </a:lnTo>
                <a:lnTo>
                  <a:pt x="274462" y="5393"/>
                </a:lnTo>
                <a:lnTo>
                  <a:pt x="321457" y="20758"/>
                </a:lnTo>
                <a:lnTo>
                  <a:pt x="362911" y="44866"/>
                </a:lnTo>
                <a:lnTo>
                  <a:pt x="397486" y="76493"/>
                </a:lnTo>
                <a:lnTo>
                  <a:pt x="423840" y="114411"/>
                </a:lnTo>
                <a:lnTo>
                  <a:pt x="440635" y="157394"/>
                </a:lnTo>
                <a:lnTo>
                  <a:pt x="446531" y="204215"/>
                </a:lnTo>
                <a:lnTo>
                  <a:pt x="440635" y="251037"/>
                </a:lnTo>
                <a:lnTo>
                  <a:pt x="423840" y="294020"/>
                </a:lnTo>
                <a:lnTo>
                  <a:pt x="397486" y="331938"/>
                </a:lnTo>
                <a:lnTo>
                  <a:pt x="362911" y="363565"/>
                </a:lnTo>
                <a:lnTo>
                  <a:pt x="321457" y="387673"/>
                </a:lnTo>
                <a:lnTo>
                  <a:pt x="274462" y="403038"/>
                </a:lnTo>
                <a:lnTo>
                  <a:pt x="223266" y="408431"/>
                </a:lnTo>
                <a:lnTo>
                  <a:pt x="172069" y="403038"/>
                </a:lnTo>
                <a:lnTo>
                  <a:pt x="125074" y="387673"/>
                </a:lnTo>
                <a:lnTo>
                  <a:pt x="83620" y="363565"/>
                </a:lnTo>
                <a:lnTo>
                  <a:pt x="49045" y="331938"/>
                </a:lnTo>
                <a:lnTo>
                  <a:pt x="22691" y="294020"/>
                </a:lnTo>
                <a:lnTo>
                  <a:pt x="5896" y="251037"/>
                </a:lnTo>
                <a:lnTo>
                  <a:pt x="0" y="204215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8186419" y="5308853"/>
            <a:ext cx="149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/>
                <a:cs typeface="Calibri"/>
              </a:rPr>
              <a:t>B</a:t>
            </a:r>
          </a:p>
        </p:txBody>
      </p:sp>
      <p:sp>
        <p:nvSpPr>
          <p:cNvPr id="58" name="object 58"/>
          <p:cNvSpPr/>
          <p:nvPr/>
        </p:nvSpPr>
        <p:spPr>
          <a:xfrm>
            <a:off x="7897621" y="4754879"/>
            <a:ext cx="300990" cy="537210"/>
          </a:xfrm>
          <a:custGeom>
            <a:avLst/>
            <a:gdLst/>
            <a:ahLst/>
            <a:cxnLst/>
            <a:rect l="l" t="t" r="r" b="b"/>
            <a:pathLst>
              <a:path w="300990" h="537210">
                <a:moveTo>
                  <a:pt x="246549" y="467782"/>
                </a:moveTo>
                <a:lnTo>
                  <a:pt x="221106" y="481584"/>
                </a:lnTo>
                <a:lnTo>
                  <a:pt x="300735" y="537210"/>
                </a:lnTo>
                <a:lnTo>
                  <a:pt x="298808" y="480568"/>
                </a:lnTo>
                <a:lnTo>
                  <a:pt x="253492" y="480568"/>
                </a:lnTo>
                <a:lnTo>
                  <a:pt x="246549" y="467782"/>
                </a:lnTo>
                <a:close/>
              </a:path>
              <a:path w="300990" h="537210">
                <a:moveTo>
                  <a:pt x="271975" y="453991"/>
                </a:moveTo>
                <a:lnTo>
                  <a:pt x="246549" y="467782"/>
                </a:lnTo>
                <a:lnTo>
                  <a:pt x="253492" y="480568"/>
                </a:lnTo>
                <a:lnTo>
                  <a:pt x="278892" y="466725"/>
                </a:lnTo>
                <a:lnTo>
                  <a:pt x="271975" y="453991"/>
                </a:lnTo>
                <a:close/>
              </a:path>
              <a:path w="300990" h="537210">
                <a:moveTo>
                  <a:pt x="297433" y="440182"/>
                </a:moveTo>
                <a:lnTo>
                  <a:pt x="271975" y="453991"/>
                </a:lnTo>
                <a:lnTo>
                  <a:pt x="278892" y="466725"/>
                </a:lnTo>
                <a:lnTo>
                  <a:pt x="253492" y="480568"/>
                </a:lnTo>
                <a:lnTo>
                  <a:pt x="298808" y="480568"/>
                </a:lnTo>
                <a:lnTo>
                  <a:pt x="297433" y="440182"/>
                </a:lnTo>
                <a:close/>
              </a:path>
              <a:path w="300990" h="537210">
                <a:moveTo>
                  <a:pt x="25400" y="0"/>
                </a:moveTo>
                <a:lnTo>
                  <a:pt x="0" y="13716"/>
                </a:lnTo>
                <a:lnTo>
                  <a:pt x="246549" y="467782"/>
                </a:lnTo>
                <a:lnTo>
                  <a:pt x="271975" y="453991"/>
                </a:lnTo>
                <a:lnTo>
                  <a:pt x="254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271766" y="4719446"/>
            <a:ext cx="398145" cy="668655"/>
          </a:xfrm>
          <a:custGeom>
            <a:avLst/>
            <a:gdLst/>
            <a:ahLst/>
            <a:cxnLst/>
            <a:rect l="l" t="t" r="r" b="b"/>
            <a:pathLst>
              <a:path w="398145" h="668654">
                <a:moveTo>
                  <a:pt x="6223" y="571753"/>
                </a:moveTo>
                <a:lnTo>
                  <a:pt x="0" y="668654"/>
                </a:lnTo>
                <a:lnTo>
                  <a:pt x="81279" y="615441"/>
                </a:lnTo>
                <a:lnTo>
                  <a:pt x="77788" y="613409"/>
                </a:lnTo>
                <a:lnTo>
                  <a:pt x="49022" y="613409"/>
                </a:lnTo>
                <a:lnTo>
                  <a:pt x="24002" y="598804"/>
                </a:lnTo>
                <a:lnTo>
                  <a:pt x="31273" y="586334"/>
                </a:lnTo>
                <a:lnTo>
                  <a:pt x="6223" y="571753"/>
                </a:lnTo>
                <a:close/>
              </a:path>
              <a:path w="398145" h="668654">
                <a:moveTo>
                  <a:pt x="31273" y="586334"/>
                </a:moveTo>
                <a:lnTo>
                  <a:pt x="24002" y="598804"/>
                </a:lnTo>
                <a:lnTo>
                  <a:pt x="49022" y="613409"/>
                </a:lnTo>
                <a:lnTo>
                  <a:pt x="56307" y="600906"/>
                </a:lnTo>
                <a:lnTo>
                  <a:pt x="31273" y="586334"/>
                </a:lnTo>
                <a:close/>
              </a:path>
              <a:path w="398145" h="668654">
                <a:moveTo>
                  <a:pt x="56307" y="600906"/>
                </a:moveTo>
                <a:lnTo>
                  <a:pt x="49022" y="613409"/>
                </a:lnTo>
                <a:lnTo>
                  <a:pt x="77788" y="613409"/>
                </a:lnTo>
                <a:lnTo>
                  <a:pt x="56307" y="600906"/>
                </a:lnTo>
                <a:close/>
              </a:path>
              <a:path w="398145" h="668654">
                <a:moveTo>
                  <a:pt x="373125" y="0"/>
                </a:moveTo>
                <a:lnTo>
                  <a:pt x="31273" y="586334"/>
                </a:lnTo>
                <a:lnTo>
                  <a:pt x="56307" y="600906"/>
                </a:lnTo>
                <a:lnTo>
                  <a:pt x="398017" y="14477"/>
                </a:lnTo>
                <a:lnTo>
                  <a:pt x="3731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126223" y="5399532"/>
            <a:ext cx="361315" cy="0"/>
          </a:xfrm>
          <a:custGeom>
            <a:avLst/>
            <a:gdLst/>
            <a:ahLst/>
            <a:cxnLst/>
            <a:rect l="l" t="t" r="r" b="b"/>
            <a:pathLst>
              <a:path w="361315">
                <a:moveTo>
                  <a:pt x="0" y="0"/>
                </a:moveTo>
                <a:lnTo>
                  <a:pt x="36118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223759" y="5457444"/>
            <a:ext cx="167640" cy="0"/>
          </a:xfrm>
          <a:custGeom>
            <a:avLst/>
            <a:gdLst/>
            <a:ahLst/>
            <a:cxnLst/>
            <a:rect l="l" t="t" r="r" b="b"/>
            <a:pathLst>
              <a:path w="167640">
                <a:moveTo>
                  <a:pt x="0" y="0"/>
                </a:moveTo>
                <a:lnTo>
                  <a:pt x="16764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271004" y="5532120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>
                <a:moveTo>
                  <a:pt x="0" y="0"/>
                </a:moveTo>
                <a:lnTo>
                  <a:pt x="7315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5610605" y="5838850"/>
            <a:ext cx="165036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>
                <a:latin typeface="Calibri"/>
                <a:cs typeface="Calibri"/>
              </a:rPr>
              <a:t>İki </a:t>
            </a:r>
            <a:r>
              <a:rPr sz="1800" b="1" spc="-5">
                <a:latin typeface="Calibri"/>
                <a:cs typeface="Calibri"/>
              </a:rPr>
              <a:t>farklı </a:t>
            </a:r>
            <a:r>
              <a:rPr sz="1800" b="1">
                <a:latin typeface="Calibri"/>
                <a:cs typeface="Calibri"/>
              </a:rPr>
              <a:t>ikili</a:t>
            </a:r>
            <a:r>
              <a:rPr sz="1800" b="1" spc="-120">
                <a:latin typeface="Calibri"/>
                <a:cs typeface="Calibri"/>
              </a:rPr>
              <a:t> </a:t>
            </a:r>
            <a:r>
              <a:rPr sz="1800" b="1" spc="-10">
                <a:latin typeface="Calibri"/>
                <a:cs typeface="Calibri"/>
              </a:rPr>
              <a:t>ağaç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17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121765" y="787653"/>
            <a:ext cx="37744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/>
              <a:t>İkili </a:t>
            </a:r>
            <a:r>
              <a:rPr sz="3200" spc="-15"/>
              <a:t>Ağaç </a:t>
            </a:r>
            <a:r>
              <a:rPr sz="3200"/>
              <a:t>(Binary</a:t>
            </a:r>
            <a:r>
              <a:rPr sz="3200" spc="-90"/>
              <a:t> </a:t>
            </a:r>
            <a:r>
              <a:rPr sz="3200" spc="-45"/>
              <a:t>Tree)</a:t>
            </a:r>
            <a:endParaRPr sz="3200"/>
          </a:p>
        </p:txBody>
      </p:sp>
      <p:sp>
        <p:nvSpPr>
          <p:cNvPr id="25" name="object 25"/>
          <p:cNvSpPr txBox="1"/>
          <p:nvPr/>
        </p:nvSpPr>
        <p:spPr>
          <a:xfrm>
            <a:off x="998016" y="1518665"/>
            <a:ext cx="60128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5465" marR="5080" indent="-533400">
              <a:lnSpc>
                <a:spcPct val="100000"/>
              </a:lnSpc>
              <a:spcBef>
                <a:spcPts val="100"/>
              </a:spcBef>
              <a:tabLst>
                <a:tab pos="545465" algn="l"/>
              </a:tabLst>
            </a:pPr>
            <a:r>
              <a:rPr sz="18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400" b="1">
                <a:latin typeface="Calibri"/>
                <a:cs typeface="Calibri"/>
              </a:rPr>
              <a:t>n </a:t>
            </a:r>
            <a:r>
              <a:rPr sz="2400" spc="-10">
                <a:latin typeface="Calibri"/>
                <a:cs typeface="Calibri"/>
              </a:rPr>
              <a:t>tane </a:t>
            </a:r>
            <a:r>
              <a:rPr sz="2400" spc="-5">
                <a:latin typeface="Calibri"/>
                <a:cs typeface="Calibri"/>
              </a:rPr>
              <a:t>düğüm </a:t>
            </a:r>
            <a:r>
              <a:rPr sz="2400" spc="-25">
                <a:latin typeface="Calibri"/>
                <a:cs typeface="Calibri"/>
              </a:rPr>
              <a:t>veriliyor, </a:t>
            </a:r>
            <a:r>
              <a:rPr sz="2400">
                <a:latin typeface="Calibri"/>
                <a:cs typeface="Calibri"/>
              </a:rPr>
              <a:t>İkili </a:t>
            </a:r>
            <a:r>
              <a:rPr sz="2400" spc="-10">
                <a:latin typeface="Calibri"/>
                <a:cs typeface="Calibri"/>
              </a:rPr>
              <a:t>ağacın</a:t>
            </a:r>
            <a:r>
              <a:rPr sz="2400" spc="-12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minimum  </a:t>
            </a:r>
            <a:r>
              <a:rPr sz="2400" spc="-5">
                <a:latin typeface="Calibri"/>
                <a:cs typeface="Calibri"/>
              </a:rPr>
              <a:t>derinliği</a:t>
            </a:r>
            <a:r>
              <a:rPr sz="2400" spc="-20">
                <a:latin typeface="Calibri"/>
                <a:cs typeface="Calibri"/>
              </a:rPr>
              <a:t> </a:t>
            </a:r>
            <a:r>
              <a:rPr sz="2400" spc="-45">
                <a:latin typeface="Calibri"/>
                <a:cs typeface="Calibri"/>
              </a:rPr>
              <a:t>nedir.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15416" y="4325467"/>
            <a:ext cx="5399405" cy="185483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580"/>
              </a:spcBef>
              <a:tabLst>
                <a:tab pos="2111375" algn="l"/>
              </a:tabLst>
            </a:pPr>
            <a:r>
              <a:rPr sz="2000">
                <a:solidFill>
                  <a:srgbClr val="FF0000"/>
                </a:solidFill>
                <a:latin typeface="Comic Sans MS"/>
                <a:cs typeface="Comic Sans MS"/>
              </a:rPr>
              <a:t>Derinlik </a:t>
            </a:r>
            <a:r>
              <a:rPr sz="2000" spc="-5">
                <a:solidFill>
                  <a:srgbClr val="FF0000"/>
                </a:solidFill>
                <a:latin typeface="Comic Sans MS"/>
                <a:cs typeface="Comic Sans MS"/>
              </a:rPr>
              <a:t>1: </a:t>
            </a:r>
            <a:r>
              <a:rPr sz="2000">
                <a:latin typeface="Comic Sans MS"/>
                <a:cs typeface="Comic Sans MS"/>
              </a:rPr>
              <a:t>n</a:t>
            </a:r>
            <a:r>
              <a:rPr sz="2000" spc="10">
                <a:latin typeface="Comic Sans MS"/>
                <a:cs typeface="Comic Sans MS"/>
              </a:rPr>
              <a:t> </a:t>
            </a:r>
            <a:r>
              <a:rPr sz="2000">
                <a:latin typeface="Comic Sans MS"/>
                <a:cs typeface="Comic Sans MS"/>
              </a:rPr>
              <a:t>=</a:t>
            </a:r>
            <a:r>
              <a:rPr sz="2000" spc="5">
                <a:latin typeface="Comic Sans MS"/>
                <a:cs typeface="Comic Sans MS"/>
              </a:rPr>
              <a:t> </a:t>
            </a:r>
            <a:r>
              <a:rPr sz="2000" spc="-5">
                <a:latin typeface="Comic Sans MS"/>
                <a:cs typeface="Comic Sans MS"/>
              </a:rPr>
              <a:t>1,	</a:t>
            </a:r>
            <a:r>
              <a:rPr sz="2000">
                <a:latin typeface="Comic Sans MS"/>
                <a:cs typeface="Comic Sans MS"/>
              </a:rPr>
              <a:t>1 </a:t>
            </a:r>
            <a:r>
              <a:rPr sz="2000" spc="-5">
                <a:latin typeface="Comic Sans MS"/>
                <a:cs typeface="Comic Sans MS"/>
              </a:rPr>
              <a:t>düğüm </a:t>
            </a:r>
            <a:r>
              <a:rPr sz="2000" spc="5">
                <a:latin typeface="Comic Sans MS"/>
                <a:cs typeface="Comic Sans MS"/>
              </a:rPr>
              <a:t>2</a:t>
            </a:r>
            <a:r>
              <a:rPr sz="1950" spc="7" baseline="25641">
                <a:latin typeface="Comic Sans MS"/>
                <a:cs typeface="Comic Sans MS"/>
              </a:rPr>
              <a:t>1</a:t>
            </a:r>
            <a:r>
              <a:rPr sz="1950" spc="292" baseline="25641">
                <a:latin typeface="Comic Sans MS"/>
                <a:cs typeface="Comic Sans MS"/>
              </a:rPr>
              <a:t> </a:t>
            </a:r>
            <a:r>
              <a:rPr sz="2000">
                <a:latin typeface="Comic Sans MS"/>
                <a:cs typeface="Comic Sans MS"/>
              </a:rPr>
              <a:t>-1</a:t>
            </a:r>
          </a:p>
          <a:p>
            <a:pPr marL="88900">
              <a:lnSpc>
                <a:spcPct val="100000"/>
              </a:lnSpc>
              <a:spcBef>
                <a:spcPts val="480"/>
              </a:spcBef>
              <a:tabLst>
                <a:tab pos="3317240" algn="l"/>
              </a:tabLst>
            </a:pPr>
            <a:r>
              <a:rPr sz="2000">
                <a:solidFill>
                  <a:srgbClr val="FF0000"/>
                </a:solidFill>
                <a:latin typeface="Comic Sans MS"/>
                <a:cs typeface="Comic Sans MS"/>
              </a:rPr>
              <a:t>Derinlik 2: </a:t>
            </a:r>
            <a:r>
              <a:rPr sz="2000">
                <a:latin typeface="Comic Sans MS"/>
                <a:cs typeface="Comic Sans MS"/>
              </a:rPr>
              <a:t>n = 2,</a:t>
            </a:r>
            <a:r>
              <a:rPr sz="2000" spc="10">
                <a:latin typeface="Comic Sans MS"/>
                <a:cs typeface="Comic Sans MS"/>
              </a:rPr>
              <a:t> </a:t>
            </a:r>
            <a:r>
              <a:rPr sz="2000">
                <a:latin typeface="Comic Sans MS"/>
                <a:cs typeface="Comic Sans MS"/>
              </a:rPr>
              <a:t>3</a:t>
            </a:r>
            <a:r>
              <a:rPr sz="2000" spc="5">
                <a:latin typeface="Comic Sans MS"/>
                <a:cs typeface="Comic Sans MS"/>
              </a:rPr>
              <a:t> </a:t>
            </a:r>
            <a:r>
              <a:rPr sz="2000">
                <a:latin typeface="Comic Sans MS"/>
                <a:cs typeface="Comic Sans MS"/>
              </a:rPr>
              <a:t>düğüm,	</a:t>
            </a:r>
            <a:r>
              <a:rPr sz="2000" spc="10">
                <a:latin typeface="Comic Sans MS"/>
                <a:cs typeface="Comic Sans MS"/>
              </a:rPr>
              <a:t>2</a:t>
            </a:r>
            <a:r>
              <a:rPr sz="1950" spc="15" baseline="25641">
                <a:latin typeface="Comic Sans MS"/>
                <a:cs typeface="Comic Sans MS"/>
              </a:rPr>
              <a:t>2 </a:t>
            </a:r>
            <a:r>
              <a:rPr sz="2000">
                <a:latin typeface="Comic Sans MS"/>
                <a:cs typeface="Comic Sans MS"/>
              </a:rPr>
              <a:t>-1</a:t>
            </a:r>
            <a:r>
              <a:rPr sz="2000" spc="-225">
                <a:latin typeface="Comic Sans MS"/>
                <a:cs typeface="Comic Sans MS"/>
              </a:rPr>
              <a:t> </a:t>
            </a:r>
            <a:r>
              <a:rPr sz="2000">
                <a:latin typeface="Comic Sans MS"/>
                <a:cs typeface="Comic Sans MS"/>
              </a:rPr>
              <a:t>düğüm</a:t>
            </a:r>
          </a:p>
          <a:p>
            <a:pPr marL="88900">
              <a:lnSpc>
                <a:spcPct val="100000"/>
              </a:lnSpc>
              <a:spcBef>
                <a:spcPts val="480"/>
              </a:spcBef>
              <a:tabLst>
                <a:tab pos="1734820" algn="l"/>
              </a:tabLst>
            </a:pPr>
            <a:r>
              <a:rPr sz="2000" spc="-5">
                <a:latin typeface="Comic Sans MS"/>
                <a:cs typeface="Comic Sans MS"/>
              </a:rPr>
              <a:t>Herhangi</a:t>
            </a:r>
            <a:r>
              <a:rPr sz="2000" spc="15">
                <a:latin typeface="Comic Sans MS"/>
                <a:cs typeface="Comic Sans MS"/>
              </a:rPr>
              <a:t> </a:t>
            </a:r>
            <a:r>
              <a:rPr sz="2000" spc="-5">
                <a:latin typeface="Comic Sans MS"/>
                <a:cs typeface="Comic Sans MS"/>
              </a:rPr>
              <a:t>bir	</a:t>
            </a:r>
            <a:r>
              <a:rPr sz="2000">
                <a:latin typeface="Comic Sans MS"/>
                <a:cs typeface="Comic Sans MS"/>
              </a:rPr>
              <a:t>d </a:t>
            </a:r>
            <a:r>
              <a:rPr sz="2000" spc="-5">
                <a:latin typeface="Comic Sans MS"/>
                <a:cs typeface="Comic Sans MS"/>
              </a:rPr>
              <a:t>derinliğinde, </a:t>
            </a:r>
            <a:r>
              <a:rPr sz="2000">
                <a:latin typeface="Comic Sans MS"/>
                <a:cs typeface="Comic Sans MS"/>
              </a:rPr>
              <a:t>n =</a:t>
            </a:r>
            <a:r>
              <a:rPr sz="2000" spc="5">
                <a:latin typeface="Comic Sans MS"/>
                <a:cs typeface="Comic Sans MS"/>
              </a:rPr>
              <a:t> </a:t>
            </a:r>
            <a:r>
              <a:rPr sz="2000">
                <a:latin typeface="Comic Sans MS"/>
                <a:cs typeface="Comic Sans MS"/>
              </a:rPr>
              <a:t>?</a:t>
            </a:r>
          </a:p>
          <a:p>
            <a:pPr marL="88900" marR="55880">
              <a:lnSpc>
                <a:spcPct val="120000"/>
              </a:lnSpc>
              <a:tabLst>
                <a:tab pos="2322830" algn="l"/>
              </a:tabLst>
            </a:pPr>
            <a:r>
              <a:rPr sz="2000">
                <a:solidFill>
                  <a:srgbClr val="FF0000"/>
                </a:solidFill>
                <a:latin typeface="Comic Sans MS"/>
                <a:cs typeface="Comic Sans MS"/>
              </a:rPr>
              <a:t>Derinlik </a:t>
            </a:r>
            <a:r>
              <a:rPr sz="2000" spc="-5">
                <a:solidFill>
                  <a:srgbClr val="FF0000"/>
                </a:solidFill>
                <a:latin typeface="Comic Sans MS"/>
                <a:cs typeface="Comic Sans MS"/>
              </a:rPr>
              <a:t>d: </a:t>
            </a:r>
            <a:r>
              <a:rPr sz="2000">
                <a:latin typeface="Comic Sans MS"/>
                <a:cs typeface="Comic Sans MS"/>
              </a:rPr>
              <a:t>n = </a:t>
            </a:r>
            <a:r>
              <a:rPr sz="2000" spc="5">
                <a:latin typeface="Comic Sans MS"/>
                <a:cs typeface="Comic Sans MS"/>
              </a:rPr>
              <a:t>2</a:t>
            </a:r>
            <a:r>
              <a:rPr sz="1950" spc="7" baseline="25641">
                <a:latin typeface="Comic Sans MS"/>
                <a:cs typeface="Comic Sans MS"/>
              </a:rPr>
              <a:t>d</a:t>
            </a:r>
            <a:r>
              <a:rPr sz="2000" spc="5">
                <a:latin typeface="Comic Sans MS"/>
                <a:cs typeface="Comic Sans MS"/>
              </a:rPr>
              <a:t>-1 </a:t>
            </a:r>
            <a:r>
              <a:rPr sz="2000">
                <a:latin typeface="Comic Sans MS"/>
                <a:cs typeface="Comic Sans MS"/>
              </a:rPr>
              <a:t>düğüm </a:t>
            </a:r>
            <a:r>
              <a:rPr sz="2000" spc="-5">
                <a:latin typeface="Comic Sans MS"/>
                <a:cs typeface="Comic Sans MS"/>
              </a:rPr>
              <a:t>(tam bir ikili </a:t>
            </a:r>
            <a:r>
              <a:rPr sz="2000">
                <a:latin typeface="Comic Sans MS"/>
                <a:cs typeface="Comic Sans MS"/>
              </a:rPr>
              <a:t>ağaç)  </a:t>
            </a:r>
            <a:r>
              <a:rPr sz="2000">
                <a:solidFill>
                  <a:srgbClr val="FF0000"/>
                </a:solidFill>
                <a:latin typeface="Comic Sans MS"/>
                <a:cs typeface="Comic Sans MS"/>
              </a:rPr>
              <a:t>En</a:t>
            </a:r>
            <a:r>
              <a:rPr sz="2000" spc="1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2000" spc="-5">
                <a:solidFill>
                  <a:srgbClr val="FF0000"/>
                </a:solidFill>
                <a:latin typeface="Comic Sans MS"/>
                <a:cs typeface="Comic Sans MS"/>
              </a:rPr>
              <a:t>küçük</a:t>
            </a:r>
            <a:r>
              <a:rPr sz="2000" spc="-25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2000" spc="-5">
                <a:solidFill>
                  <a:srgbClr val="FF0000"/>
                </a:solidFill>
                <a:latin typeface="Comic Sans MS"/>
                <a:cs typeface="Comic Sans MS"/>
              </a:rPr>
              <a:t>derinlik:	</a:t>
            </a:r>
            <a:r>
              <a:rPr sz="1800" b="1" spc="-5">
                <a:solidFill>
                  <a:srgbClr val="FF0000"/>
                </a:solidFill>
                <a:latin typeface="Comic Sans MS"/>
                <a:cs typeface="Comic Sans MS"/>
              </a:rPr>
              <a:t>Θ(log</a:t>
            </a:r>
            <a:r>
              <a:rPr sz="1800" b="1" spc="-2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1800" b="1">
                <a:solidFill>
                  <a:srgbClr val="FF0000"/>
                </a:solidFill>
                <a:latin typeface="Comic Sans MS"/>
                <a:cs typeface="Comic Sans MS"/>
              </a:rPr>
              <a:t>n)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623060" y="2793492"/>
            <a:ext cx="288290" cy="245745"/>
          </a:xfrm>
          <a:custGeom>
            <a:avLst/>
            <a:gdLst/>
            <a:ahLst/>
            <a:cxnLst/>
            <a:rect l="l" t="t" r="r" b="b"/>
            <a:pathLst>
              <a:path w="288289" h="245744">
                <a:moveTo>
                  <a:pt x="144017" y="0"/>
                </a:moveTo>
                <a:lnTo>
                  <a:pt x="98511" y="6248"/>
                </a:lnTo>
                <a:lnTo>
                  <a:pt x="58978" y="23652"/>
                </a:lnTo>
                <a:lnTo>
                  <a:pt x="27797" y="50200"/>
                </a:lnTo>
                <a:lnTo>
                  <a:pt x="7345" y="83880"/>
                </a:lnTo>
                <a:lnTo>
                  <a:pt x="0" y="122682"/>
                </a:lnTo>
                <a:lnTo>
                  <a:pt x="7345" y="161483"/>
                </a:lnTo>
                <a:lnTo>
                  <a:pt x="27797" y="195163"/>
                </a:lnTo>
                <a:lnTo>
                  <a:pt x="58978" y="221711"/>
                </a:lnTo>
                <a:lnTo>
                  <a:pt x="98511" y="239115"/>
                </a:lnTo>
                <a:lnTo>
                  <a:pt x="144017" y="245363"/>
                </a:lnTo>
                <a:lnTo>
                  <a:pt x="189524" y="239115"/>
                </a:lnTo>
                <a:lnTo>
                  <a:pt x="229057" y="221711"/>
                </a:lnTo>
                <a:lnTo>
                  <a:pt x="260238" y="195163"/>
                </a:lnTo>
                <a:lnTo>
                  <a:pt x="280690" y="161483"/>
                </a:lnTo>
                <a:lnTo>
                  <a:pt x="288035" y="122682"/>
                </a:lnTo>
                <a:lnTo>
                  <a:pt x="280690" y="83880"/>
                </a:lnTo>
                <a:lnTo>
                  <a:pt x="260238" y="50200"/>
                </a:lnTo>
                <a:lnTo>
                  <a:pt x="229057" y="23652"/>
                </a:lnTo>
                <a:lnTo>
                  <a:pt x="189524" y="6248"/>
                </a:lnTo>
                <a:lnTo>
                  <a:pt x="144017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23060" y="2793492"/>
            <a:ext cx="288290" cy="245745"/>
          </a:xfrm>
          <a:custGeom>
            <a:avLst/>
            <a:gdLst/>
            <a:ahLst/>
            <a:cxnLst/>
            <a:rect l="l" t="t" r="r" b="b"/>
            <a:pathLst>
              <a:path w="288289" h="245744">
                <a:moveTo>
                  <a:pt x="0" y="122682"/>
                </a:moveTo>
                <a:lnTo>
                  <a:pt x="7345" y="83880"/>
                </a:lnTo>
                <a:lnTo>
                  <a:pt x="27797" y="50200"/>
                </a:lnTo>
                <a:lnTo>
                  <a:pt x="58978" y="23652"/>
                </a:lnTo>
                <a:lnTo>
                  <a:pt x="98511" y="6248"/>
                </a:lnTo>
                <a:lnTo>
                  <a:pt x="144017" y="0"/>
                </a:lnTo>
                <a:lnTo>
                  <a:pt x="189524" y="6248"/>
                </a:lnTo>
                <a:lnTo>
                  <a:pt x="229057" y="23652"/>
                </a:lnTo>
                <a:lnTo>
                  <a:pt x="260238" y="50200"/>
                </a:lnTo>
                <a:lnTo>
                  <a:pt x="280690" y="83880"/>
                </a:lnTo>
                <a:lnTo>
                  <a:pt x="288035" y="122682"/>
                </a:lnTo>
                <a:lnTo>
                  <a:pt x="280690" y="161483"/>
                </a:lnTo>
                <a:lnTo>
                  <a:pt x="260238" y="195163"/>
                </a:lnTo>
                <a:lnTo>
                  <a:pt x="229057" y="221711"/>
                </a:lnTo>
                <a:lnTo>
                  <a:pt x="189524" y="239115"/>
                </a:lnTo>
                <a:lnTo>
                  <a:pt x="144017" y="245363"/>
                </a:lnTo>
                <a:lnTo>
                  <a:pt x="98511" y="239115"/>
                </a:lnTo>
                <a:lnTo>
                  <a:pt x="58978" y="221711"/>
                </a:lnTo>
                <a:lnTo>
                  <a:pt x="27797" y="195163"/>
                </a:lnTo>
                <a:lnTo>
                  <a:pt x="7345" y="161483"/>
                </a:lnTo>
                <a:lnTo>
                  <a:pt x="0" y="122682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523744" y="2772155"/>
            <a:ext cx="289560" cy="245745"/>
          </a:xfrm>
          <a:custGeom>
            <a:avLst/>
            <a:gdLst/>
            <a:ahLst/>
            <a:cxnLst/>
            <a:rect l="l" t="t" r="r" b="b"/>
            <a:pathLst>
              <a:path w="289560" h="245744">
                <a:moveTo>
                  <a:pt x="144780" y="0"/>
                </a:moveTo>
                <a:lnTo>
                  <a:pt x="98999" y="6248"/>
                </a:lnTo>
                <a:lnTo>
                  <a:pt x="59253" y="23652"/>
                </a:lnTo>
                <a:lnTo>
                  <a:pt x="27919" y="50200"/>
                </a:lnTo>
                <a:lnTo>
                  <a:pt x="7376" y="83880"/>
                </a:lnTo>
                <a:lnTo>
                  <a:pt x="0" y="122682"/>
                </a:lnTo>
                <a:lnTo>
                  <a:pt x="7376" y="161483"/>
                </a:lnTo>
                <a:lnTo>
                  <a:pt x="27919" y="195163"/>
                </a:lnTo>
                <a:lnTo>
                  <a:pt x="59253" y="221711"/>
                </a:lnTo>
                <a:lnTo>
                  <a:pt x="98999" y="239115"/>
                </a:lnTo>
                <a:lnTo>
                  <a:pt x="144780" y="245364"/>
                </a:lnTo>
                <a:lnTo>
                  <a:pt x="190560" y="239115"/>
                </a:lnTo>
                <a:lnTo>
                  <a:pt x="230306" y="221711"/>
                </a:lnTo>
                <a:lnTo>
                  <a:pt x="261640" y="195163"/>
                </a:lnTo>
                <a:lnTo>
                  <a:pt x="282183" y="161483"/>
                </a:lnTo>
                <a:lnTo>
                  <a:pt x="289560" y="122682"/>
                </a:lnTo>
                <a:lnTo>
                  <a:pt x="282183" y="83880"/>
                </a:lnTo>
                <a:lnTo>
                  <a:pt x="261640" y="50200"/>
                </a:lnTo>
                <a:lnTo>
                  <a:pt x="230306" y="23652"/>
                </a:lnTo>
                <a:lnTo>
                  <a:pt x="190560" y="6248"/>
                </a:lnTo>
                <a:lnTo>
                  <a:pt x="144780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523744" y="2772155"/>
            <a:ext cx="289560" cy="245745"/>
          </a:xfrm>
          <a:custGeom>
            <a:avLst/>
            <a:gdLst/>
            <a:ahLst/>
            <a:cxnLst/>
            <a:rect l="l" t="t" r="r" b="b"/>
            <a:pathLst>
              <a:path w="289560" h="245744">
                <a:moveTo>
                  <a:pt x="0" y="122682"/>
                </a:moveTo>
                <a:lnTo>
                  <a:pt x="7376" y="83880"/>
                </a:lnTo>
                <a:lnTo>
                  <a:pt x="27919" y="50200"/>
                </a:lnTo>
                <a:lnTo>
                  <a:pt x="59253" y="23652"/>
                </a:lnTo>
                <a:lnTo>
                  <a:pt x="98999" y="6248"/>
                </a:lnTo>
                <a:lnTo>
                  <a:pt x="144780" y="0"/>
                </a:lnTo>
                <a:lnTo>
                  <a:pt x="190560" y="6248"/>
                </a:lnTo>
                <a:lnTo>
                  <a:pt x="230306" y="23652"/>
                </a:lnTo>
                <a:lnTo>
                  <a:pt x="261640" y="50200"/>
                </a:lnTo>
                <a:lnTo>
                  <a:pt x="282183" y="83880"/>
                </a:lnTo>
                <a:lnTo>
                  <a:pt x="289560" y="122682"/>
                </a:lnTo>
                <a:lnTo>
                  <a:pt x="282183" y="161483"/>
                </a:lnTo>
                <a:lnTo>
                  <a:pt x="261640" y="195163"/>
                </a:lnTo>
                <a:lnTo>
                  <a:pt x="230306" y="221711"/>
                </a:lnTo>
                <a:lnTo>
                  <a:pt x="190560" y="239115"/>
                </a:lnTo>
                <a:lnTo>
                  <a:pt x="144780" y="245364"/>
                </a:lnTo>
                <a:lnTo>
                  <a:pt x="98999" y="239115"/>
                </a:lnTo>
                <a:lnTo>
                  <a:pt x="59253" y="221711"/>
                </a:lnTo>
                <a:lnTo>
                  <a:pt x="27919" y="195163"/>
                </a:lnTo>
                <a:lnTo>
                  <a:pt x="7376" y="161483"/>
                </a:lnTo>
                <a:lnTo>
                  <a:pt x="0" y="122682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206751" y="3293364"/>
            <a:ext cx="289560" cy="245745"/>
          </a:xfrm>
          <a:custGeom>
            <a:avLst/>
            <a:gdLst/>
            <a:ahLst/>
            <a:cxnLst/>
            <a:rect l="l" t="t" r="r" b="b"/>
            <a:pathLst>
              <a:path w="289560" h="245745">
                <a:moveTo>
                  <a:pt x="144780" y="0"/>
                </a:moveTo>
                <a:lnTo>
                  <a:pt x="98999" y="6248"/>
                </a:lnTo>
                <a:lnTo>
                  <a:pt x="59253" y="23652"/>
                </a:lnTo>
                <a:lnTo>
                  <a:pt x="27919" y="50200"/>
                </a:lnTo>
                <a:lnTo>
                  <a:pt x="7376" y="83880"/>
                </a:lnTo>
                <a:lnTo>
                  <a:pt x="0" y="122682"/>
                </a:lnTo>
                <a:lnTo>
                  <a:pt x="7376" y="161483"/>
                </a:lnTo>
                <a:lnTo>
                  <a:pt x="27919" y="195163"/>
                </a:lnTo>
                <a:lnTo>
                  <a:pt x="59253" y="221711"/>
                </a:lnTo>
                <a:lnTo>
                  <a:pt x="98999" y="239115"/>
                </a:lnTo>
                <a:lnTo>
                  <a:pt x="144780" y="245363"/>
                </a:lnTo>
                <a:lnTo>
                  <a:pt x="190560" y="239115"/>
                </a:lnTo>
                <a:lnTo>
                  <a:pt x="230306" y="221711"/>
                </a:lnTo>
                <a:lnTo>
                  <a:pt x="261640" y="195163"/>
                </a:lnTo>
                <a:lnTo>
                  <a:pt x="282183" y="161483"/>
                </a:lnTo>
                <a:lnTo>
                  <a:pt x="289560" y="122682"/>
                </a:lnTo>
                <a:lnTo>
                  <a:pt x="282183" y="83880"/>
                </a:lnTo>
                <a:lnTo>
                  <a:pt x="261640" y="50200"/>
                </a:lnTo>
                <a:lnTo>
                  <a:pt x="230306" y="23652"/>
                </a:lnTo>
                <a:lnTo>
                  <a:pt x="190560" y="6248"/>
                </a:lnTo>
                <a:lnTo>
                  <a:pt x="144780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206751" y="3293364"/>
            <a:ext cx="289560" cy="245745"/>
          </a:xfrm>
          <a:custGeom>
            <a:avLst/>
            <a:gdLst/>
            <a:ahLst/>
            <a:cxnLst/>
            <a:rect l="l" t="t" r="r" b="b"/>
            <a:pathLst>
              <a:path w="289560" h="245745">
                <a:moveTo>
                  <a:pt x="0" y="122682"/>
                </a:moveTo>
                <a:lnTo>
                  <a:pt x="7376" y="83880"/>
                </a:lnTo>
                <a:lnTo>
                  <a:pt x="27919" y="50200"/>
                </a:lnTo>
                <a:lnTo>
                  <a:pt x="59253" y="23652"/>
                </a:lnTo>
                <a:lnTo>
                  <a:pt x="98999" y="6248"/>
                </a:lnTo>
                <a:lnTo>
                  <a:pt x="144780" y="0"/>
                </a:lnTo>
                <a:lnTo>
                  <a:pt x="190560" y="6248"/>
                </a:lnTo>
                <a:lnTo>
                  <a:pt x="230306" y="23652"/>
                </a:lnTo>
                <a:lnTo>
                  <a:pt x="261640" y="50200"/>
                </a:lnTo>
                <a:lnTo>
                  <a:pt x="282183" y="83880"/>
                </a:lnTo>
                <a:lnTo>
                  <a:pt x="289560" y="122682"/>
                </a:lnTo>
                <a:lnTo>
                  <a:pt x="282183" y="161483"/>
                </a:lnTo>
                <a:lnTo>
                  <a:pt x="261640" y="195163"/>
                </a:lnTo>
                <a:lnTo>
                  <a:pt x="230306" y="221711"/>
                </a:lnTo>
                <a:lnTo>
                  <a:pt x="190560" y="239115"/>
                </a:lnTo>
                <a:lnTo>
                  <a:pt x="144780" y="245363"/>
                </a:lnTo>
                <a:lnTo>
                  <a:pt x="98999" y="239115"/>
                </a:lnTo>
                <a:lnTo>
                  <a:pt x="59253" y="221711"/>
                </a:lnTo>
                <a:lnTo>
                  <a:pt x="27919" y="195163"/>
                </a:lnTo>
                <a:lnTo>
                  <a:pt x="7376" y="161483"/>
                </a:lnTo>
                <a:lnTo>
                  <a:pt x="0" y="122682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387345" y="2995041"/>
            <a:ext cx="227329" cy="331470"/>
          </a:xfrm>
          <a:custGeom>
            <a:avLst/>
            <a:gdLst/>
            <a:ahLst/>
            <a:cxnLst/>
            <a:rect l="l" t="t" r="r" b="b"/>
            <a:pathLst>
              <a:path w="227330" h="331470">
                <a:moveTo>
                  <a:pt x="11937" y="234696"/>
                </a:moveTo>
                <a:lnTo>
                  <a:pt x="0" y="331088"/>
                </a:lnTo>
                <a:lnTo>
                  <a:pt x="84328" y="282829"/>
                </a:lnTo>
                <a:lnTo>
                  <a:pt x="78406" y="278892"/>
                </a:lnTo>
                <a:lnTo>
                  <a:pt x="52197" y="278892"/>
                </a:lnTo>
                <a:lnTo>
                  <a:pt x="28067" y="262763"/>
                </a:lnTo>
                <a:lnTo>
                  <a:pt x="36064" y="250737"/>
                </a:lnTo>
                <a:lnTo>
                  <a:pt x="11937" y="234696"/>
                </a:lnTo>
                <a:close/>
              </a:path>
              <a:path w="227330" h="331470">
                <a:moveTo>
                  <a:pt x="36064" y="250737"/>
                </a:moveTo>
                <a:lnTo>
                  <a:pt x="28067" y="262763"/>
                </a:lnTo>
                <a:lnTo>
                  <a:pt x="52197" y="278892"/>
                </a:lnTo>
                <a:lnTo>
                  <a:pt x="60230" y="266806"/>
                </a:lnTo>
                <a:lnTo>
                  <a:pt x="36064" y="250737"/>
                </a:lnTo>
                <a:close/>
              </a:path>
              <a:path w="227330" h="331470">
                <a:moveTo>
                  <a:pt x="60230" y="266806"/>
                </a:moveTo>
                <a:lnTo>
                  <a:pt x="52197" y="278892"/>
                </a:lnTo>
                <a:lnTo>
                  <a:pt x="78406" y="278892"/>
                </a:lnTo>
                <a:lnTo>
                  <a:pt x="60230" y="266806"/>
                </a:lnTo>
                <a:close/>
              </a:path>
              <a:path w="227330" h="331470">
                <a:moveTo>
                  <a:pt x="202819" y="0"/>
                </a:moveTo>
                <a:lnTo>
                  <a:pt x="36064" y="250737"/>
                </a:lnTo>
                <a:lnTo>
                  <a:pt x="60230" y="266806"/>
                </a:lnTo>
                <a:lnTo>
                  <a:pt x="226949" y="16001"/>
                </a:lnTo>
                <a:lnTo>
                  <a:pt x="2028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473196" y="2772155"/>
            <a:ext cx="289560" cy="245745"/>
          </a:xfrm>
          <a:custGeom>
            <a:avLst/>
            <a:gdLst/>
            <a:ahLst/>
            <a:cxnLst/>
            <a:rect l="l" t="t" r="r" b="b"/>
            <a:pathLst>
              <a:path w="289560" h="245744">
                <a:moveTo>
                  <a:pt x="144779" y="0"/>
                </a:moveTo>
                <a:lnTo>
                  <a:pt x="98999" y="6248"/>
                </a:lnTo>
                <a:lnTo>
                  <a:pt x="59253" y="23652"/>
                </a:lnTo>
                <a:lnTo>
                  <a:pt x="27919" y="50200"/>
                </a:lnTo>
                <a:lnTo>
                  <a:pt x="7376" y="83880"/>
                </a:lnTo>
                <a:lnTo>
                  <a:pt x="0" y="122682"/>
                </a:lnTo>
                <a:lnTo>
                  <a:pt x="7376" y="161483"/>
                </a:lnTo>
                <a:lnTo>
                  <a:pt x="27919" y="195163"/>
                </a:lnTo>
                <a:lnTo>
                  <a:pt x="59253" y="221711"/>
                </a:lnTo>
                <a:lnTo>
                  <a:pt x="98999" y="239115"/>
                </a:lnTo>
                <a:lnTo>
                  <a:pt x="144779" y="245364"/>
                </a:lnTo>
                <a:lnTo>
                  <a:pt x="190560" y="239115"/>
                </a:lnTo>
                <a:lnTo>
                  <a:pt x="230306" y="221711"/>
                </a:lnTo>
                <a:lnTo>
                  <a:pt x="261640" y="195163"/>
                </a:lnTo>
                <a:lnTo>
                  <a:pt x="282183" y="161483"/>
                </a:lnTo>
                <a:lnTo>
                  <a:pt x="289559" y="122682"/>
                </a:lnTo>
                <a:lnTo>
                  <a:pt x="282183" y="83880"/>
                </a:lnTo>
                <a:lnTo>
                  <a:pt x="261640" y="50200"/>
                </a:lnTo>
                <a:lnTo>
                  <a:pt x="230306" y="23652"/>
                </a:lnTo>
                <a:lnTo>
                  <a:pt x="190560" y="6248"/>
                </a:lnTo>
                <a:lnTo>
                  <a:pt x="144779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473196" y="2772155"/>
            <a:ext cx="289560" cy="245745"/>
          </a:xfrm>
          <a:custGeom>
            <a:avLst/>
            <a:gdLst/>
            <a:ahLst/>
            <a:cxnLst/>
            <a:rect l="l" t="t" r="r" b="b"/>
            <a:pathLst>
              <a:path w="289560" h="245744">
                <a:moveTo>
                  <a:pt x="0" y="122682"/>
                </a:moveTo>
                <a:lnTo>
                  <a:pt x="7376" y="83880"/>
                </a:lnTo>
                <a:lnTo>
                  <a:pt x="27919" y="50200"/>
                </a:lnTo>
                <a:lnTo>
                  <a:pt x="59253" y="23652"/>
                </a:lnTo>
                <a:lnTo>
                  <a:pt x="98999" y="6248"/>
                </a:lnTo>
                <a:lnTo>
                  <a:pt x="144779" y="0"/>
                </a:lnTo>
                <a:lnTo>
                  <a:pt x="190560" y="6248"/>
                </a:lnTo>
                <a:lnTo>
                  <a:pt x="230306" y="23652"/>
                </a:lnTo>
                <a:lnTo>
                  <a:pt x="261640" y="50200"/>
                </a:lnTo>
                <a:lnTo>
                  <a:pt x="282183" y="83880"/>
                </a:lnTo>
                <a:lnTo>
                  <a:pt x="289559" y="122682"/>
                </a:lnTo>
                <a:lnTo>
                  <a:pt x="282183" y="161483"/>
                </a:lnTo>
                <a:lnTo>
                  <a:pt x="261640" y="195163"/>
                </a:lnTo>
                <a:lnTo>
                  <a:pt x="230306" y="221711"/>
                </a:lnTo>
                <a:lnTo>
                  <a:pt x="190560" y="239115"/>
                </a:lnTo>
                <a:lnTo>
                  <a:pt x="144779" y="245364"/>
                </a:lnTo>
                <a:lnTo>
                  <a:pt x="98999" y="239115"/>
                </a:lnTo>
                <a:lnTo>
                  <a:pt x="59253" y="221711"/>
                </a:lnTo>
                <a:lnTo>
                  <a:pt x="27919" y="195163"/>
                </a:lnTo>
                <a:lnTo>
                  <a:pt x="7376" y="161483"/>
                </a:lnTo>
                <a:lnTo>
                  <a:pt x="0" y="122682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156204" y="3293364"/>
            <a:ext cx="289560" cy="245745"/>
          </a:xfrm>
          <a:custGeom>
            <a:avLst/>
            <a:gdLst/>
            <a:ahLst/>
            <a:cxnLst/>
            <a:rect l="l" t="t" r="r" b="b"/>
            <a:pathLst>
              <a:path w="289560" h="245745">
                <a:moveTo>
                  <a:pt x="144780" y="0"/>
                </a:moveTo>
                <a:lnTo>
                  <a:pt x="98999" y="6248"/>
                </a:lnTo>
                <a:lnTo>
                  <a:pt x="59253" y="23652"/>
                </a:lnTo>
                <a:lnTo>
                  <a:pt x="27919" y="50200"/>
                </a:lnTo>
                <a:lnTo>
                  <a:pt x="7376" y="83880"/>
                </a:lnTo>
                <a:lnTo>
                  <a:pt x="0" y="122682"/>
                </a:lnTo>
                <a:lnTo>
                  <a:pt x="7376" y="161483"/>
                </a:lnTo>
                <a:lnTo>
                  <a:pt x="27919" y="195163"/>
                </a:lnTo>
                <a:lnTo>
                  <a:pt x="59253" y="221711"/>
                </a:lnTo>
                <a:lnTo>
                  <a:pt x="98999" y="239115"/>
                </a:lnTo>
                <a:lnTo>
                  <a:pt x="144780" y="245363"/>
                </a:lnTo>
                <a:lnTo>
                  <a:pt x="190560" y="239115"/>
                </a:lnTo>
                <a:lnTo>
                  <a:pt x="230306" y="221711"/>
                </a:lnTo>
                <a:lnTo>
                  <a:pt x="261640" y="195163"/>
                </a:lnTo>
                <a:lnTo>
                  <a:pt x="282183" y="161483"/>
                </a:lnTo>
                <a:lnTo>
                  <a:pt x="289559" y="122682"/>
                </a:lnTo>
                <a:lnTo>
                  <a:pt x="282183" y="83880"/>
                </a:lnTo>
                <a:lnTo>
                  <a:pt x="261640" y="50200"/>
                </a:lnTo>
                <a:lnTo>
                  <a:pt x="230306" y="23652"/>
                </a:lnTo>
                <a:lnTo>
                  <a:pt x="190560" y="6248"/>
                </a:lnTo>
                <a:lnTo>
                  <a:pt x="144780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156204" y="3293364"/>
            <a:ext cx="289560" cy="245745"/>
          </a:xfrm>
          <a:custGeom>
            <a:avLst/>
            <a:gdLst/>
            <a:ahLst/>
            <a:cxnLst/>
            <a:rect l="l" t="t" r="r" b="b"/>
            <a:pathLst>
              <a:path w="289560" h="245745">
                <a:moveTo>
                  <a:pt x="0" y="122682"/>
                </a:moveTo>
                <a:lnTo>
                  <a:pt x="7376" y="83880"/>
                </a:lnTo>
                <a:lnTo>
                  <a:pt x="27919" y="50200"/>
                </a:lnTo>
                <a:lnTo>
                  <a:pt x="59253" y="23652"/>
                </a:lnTo>
                <a:lnTo>
                  <a:pt x="98999" y="6248"/>
                </a:lnTo>
                <a:lnTo>
                  <a:pt x="144780" y="0"/>
                </a:lnTo>
                <a:lnTo>
                  <a:pt x="190560" y="6248"/>
                </a:lnTo>
                <a:lnTo>
                  <a:pt x="230306" y="23652"/>
                </a:lnTo>
                <a:lnTo>
                  <a:pt x="261640" y="50200"/>
                </a:lnTo>
                <a:lnTo>
                  <a:pt x="282183" y="83880"/>
                </a:lnTo>
                <a:lnTo>
                  <a:pt x="289559" y="122682"/>
                </a:lnTo>
                <a:lnTo>
                  <a:pt x="282183" y="161483"/>
                </a:lnTo>
                <a:lnTo>
                  <a:pt x="261640" y="195163"/>
                </a:lnTo>
                <a:lnTo>
                  <a:pt x="230306" y="221711"/>
                </a:lnTo>
                <a:lnTo>
                  <a:pt x="190560" y="239115"/>
                </a:lnTo>
                <a:lnTo>
                  <a:pt x="144780" y="245363"/>
                </a:lnTo>
                <a:lnTo>
                  <a:pt x="98999" y="239115"/>
                </a:lnTo>
                <a:lnTo>
                  <a:pt x="59253" y="221711"/>
                </a:lnTo>
                <a:lnTo>
                  <a:pt x="27919" y="195163"/>
                </a:lnTo>
                <a:lnTo>
                  <a:pt x="7376" y="161483"/>
                </a:lnTo>
                <a:lnTo>
                  <a:pt x="0" y="122682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336797" y="2995041"/>
            <a:ext cx="227329" cy="331470"/>
          </a:xfrm>
          <a:custGeom>
            <a:avLst/>
            <a:gdLst/>
            <a:ahLst/>
            <a:cxnLst/>
            <a:rect l="l" t="t" r="r" b="b"/>
            <a:pathLst>
              <a:path w="227329" h="331470">
                <a:moveTo>
                  <a:pt x="11937" y="234696"/>
                </a:moveTo>
                <a:lnTo>
                  <a:pt x="0" y="331088"/>
                </a:lnTo>
                <a:lnTo>
                  <a:pt x="84327" y="282829"/>
                </a:lnTo>
                <a:lnTo>
                  <a:pt x="78406" y="278892"/>
                </a:lnTo>
                <a:lnTo>
                  <a:pt x="52197" y="278892"/>
                </a:lnTo>
                <a:lnTo>
                  <a:pt x="28066" y="262763"/>
                </a:lnTo>
                <a:lnTo>
                  <a:pt x="36064" y="250737"/>
                </a:lnTo>
                <a:lnTo>
                  <a:pt x="11937" y="234696"/>
                </a:lnTo>
                <a:close/>
              </a:path>
              <a:path w="227329" h="331470">
                <a:moveTo>
                  <a:pt x="36064" y="250737"/>
                </a:moveTo>
                <a:lnTo>
                  <a:pt x="28066" y="262763"/>
                </a:lnTo>
                <a:lnTo>
                  <a:pt x="52197" y="278892"/>
                </a:lnTo>
                <a:lnTo>
                  <a:pt x="60230" y="266806"/>
                </a:lnTo>
                <a:lnTo>
                  <a:pt x="36064" y="250737"/>
                </a:lnTo>
                <a:close/>
              </a:path>
              <a:path w="227329" h="331470">
                <a:moveTo>
                  <a:pt x="60230" y="266806"/>
                </a:moveTo>
                <a:lnTo>
                  <a:pt x="52197" y="278892"/>
                </a:lnTo>
                <a:lnTo>
                  <a:pt x="78406" y="278892"/>
                </a:lnTo>
                <a:lnTo>
                  <a:pt x="60230" y="266806"/>
                </a:lnTo>
                <a:close/>
              </a:path>
              <a:path w="227329" h="331470">
                <a:moveTo>
                  <a:pt x="202818" y="0"/>
                </a:moveTo>
                <a:lnTo>
                  <a:pt x="36064" y="250737"/>
                </a:lnTo>
                <a:lnTo>
                  <a:pt x="60230" y="266806"/>
                </a:lnTo>
                <a:lnTo>
                  <a:pt x="226949" y="16001"/>
                </a:lnTo>
                <a:lnTo>
                  <a:pt x="20281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813047" y="3278123"/>
            <a:ext cx="289560" cy="245745"/>
          </a:xfrm>
          <a:custGeom>
            <a:avLst/>
            <a:gdLst/>
            <a:ahLst/>
            <a:cxnLst/>
            <a:rect l="l" t="t" r="r" b="b"/>
            <a:pathLst>
              <a:path w="289560" h="245745">
                <a:moveTo>
                  <a:pt x="144779" y="0"/>
                </a:moveTo>
                <a:lnTo>
                  <a:pt x="98999" y="6248"/>
                </a:lnTo>
                <a:lnTo>
                  <a:pt x="59253" y="23652"/>
                </a:lnTo>
                <a:lnTo>
                  <a:pt x="27919" y="50200"/>
                </a:lnTo>
                <a:lnTo>
                  <a:pt x="7376" y="83880"/>
                </a:lnTo>
                <a:lnTo>
                  <a:pt x="0" y="122681"/>
                </a:lnTo>
                <a:lnTo>
                  <a:pt x="7376" y="161483"/>
                </a:lnTo>
                <a:lnTo>
                  <a:pt x="27919" y="195163"/>
                </a:lnTo>
                <a:lnTo>
                  <a:pt x="59253" y="221711"/>
                </a:lnTo>
                <a:lnTo>
                  <a:pt x="98999" y="239115"/>
                </a:lnTo>
                <a:lnTo>
                  <a:pt x="144779" y="245363"/>
                </a:lnTo>
                <a:lnTo>
                  <a:pt x="190560" y="239115"/>
                </a:lnTo>
                <a:lnTo>
                  <a:pt x="230306" y="221711"/>
                </a:lnTo>
                <a:lnTo>
                  <a:pt x="261640" y="195163"/>
                </a:lnTo>
                <a:lnTo>
                  <a:pt x="282183" y="161483"/>
                </a:lnTo>
                <a:lnTo>
                  <a:pt x="289560" y="122681"/>
                </a:lnTo>
                <a:lnTo>
                  <a:pt x="282183" y="83880"/>
                </a:lnTo>
                <a:lnTo>
                  <a:pt x="261640" y="50200"/>
                </a:lnTo>
                <a:lnTo>
                  <a:pt x="230306" y="23652"/>
                </a:lnTo>
                <a:lnTo>
                  <a:pt x="190560" y="6248"/>
                </a:lnTo>
                <a:lnTo>
                  <a:pt x="144779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813047" y="3278123"/>
            <a:ext cx="289560" cy="245745"/>
          </a:xfrm>
          <a:custGeom>
            <a:avLst/>
            <a:gdLst/>
            <a:ahLst/>
            <a:cxnLst/>
            <a:rect l="l" t="t" r="r" b="b"/>
            <a:pathLst>
              <a:path w="289560" h="245745">
                <a:moveTo>
                  <a:pt x="0" y="122681"/>
                </a:moveTo>
                <a:lnTo>
                  <a:pt x="7376" y="83880"/>
                </a:lnTo>
                <a:lnTo>
                  <a:pt x="27919" y="50200"/>
                </a:lnTo>
                <a:lnTo>
                  <a:pt x="59253" y="23652"/>
                </a:lnTo>
                <a:lnTo>
                  <a:pt x="98999" y="6248"/>
                </a:lnTo>
                <a:lnTo>
                  <a:pt x="144779" y="0"/>
                </a:lnTo>
                <a:lnTo>
                  <a:pt x="190560" y="6248"/>
                </a:lnTo>
                <a:lnTo>
                  <a:pt x="230306" y="23652"/>
                </a:lnTo>
                <a:lnTo>
                  <a:pt x="261640" y="50200"/>
                </a:lnTo>
                <a:lnTo>
                  <a:pt x="282183" y="83880"/>
                </a:lnTo>
                <a:lnTo>
                  <a:pt x="289560" y="122681"/>
                </a:lnTo>
                <a:lnTo>
                  <a:pt x="282183" y="161483"/>
                </a:lnTo>
                <a:lnTo>
                  <a:pt x="261640" y="195163"/>
                </a:lnTo>
                <a:lnTo>
                  <a:pt x="230306" y="221711"/>
                </a:lnTo>
                <a:lnTo>
                  <a:pt x="190560" y="239115"/>
                </a:lnTo>
                <a:lnTo>
                  <a:pt x="144779" y="245363"/>
                </a:lnTo>
                <a:lnTo>
                  <a:pt x="98999" y="239115"/>
                </a:lnTo>
                <a:lnTo>
                  <a:pt x="59253" y="221711"/>
                </a:lnTo>
                <a:lnTo>
                  <a:pt x="27919" y="195163"/>
                </a:lnTo>
                <a:lnTo>
                  <a:pt x="7376" y="161483"/>
                </a:lnTo>
                <a:lnTo>
                  <a:pt x="0" y="12268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689858" y="2993770"/>
            <a:ext cx="247650" cy="295910"/>
          </a:xfrm>
          <a:custGeom>
            <a:avLst/>
            <a:gdLst/>
            <a:ahLst/>
            <a:cxnLst/>
            <a:rect l="l" t="t" r="r" b="b"/>
            <a:pathLst>
              <a:path w="247650" h="295910">
                <a:moveTo>
                  <a:pt x="180934" y="238031"/>
                </a:moveTo>
                <a:lnTo>
                  <a:pt x="158622" y="256412"/>
                </a:lnTo>
                <a:lnTo>
                  <a:pt x="247395" y="295782"/>
                </a:lnTo>
                <a:lnTo>
                  <a:pt x="236697" y="249174"/>
                </a:lnTo>
                <a:lnTo>
                  <a:pt x="190118" y="249174"/>
                </a:lnTo>
                <a:lnTo>
                  <a:pt x="180934" y="238031"/>
                </a:lnTo>
                <a:close/>
              </a:path>
              <a:path w="247650" h="295910">
                <a:moveTo>
                  <a:pt x="203289" y="219614"/>
                </a:moveTo>
                <a:lnTo>
                  <a:pt x="180934" y="238031"/>
                </a:lnTo>
                <a:lnTo>
                  <a:pt x="190118" y="249174"/>
                </a:lnTo>
                <a:lnTo>
                  <a:pt x="212470" y="230758"/>
                </a:lnTo>
                <a:lnTo>
                  <a:pt x="203289" y="219614"/>
                </a:lnTo>
                <a:close/>
              </a:path>
              <a:path w="247650" h="295910">
                <a:moveTo>
                  <a:pt x="225678" y="201167"/>
                </a:moveTo>
                <a:lnTo>
                  <a:pt x="203289" y="219614"/>
                </a:lnTo>
                <a:lnTo>
                  <a:pt x="212470" y="230758"/>
                </a:lnTo>
                <a:lnTo>
                  <a:pt x="190118" y="249174"/>
                </a:lnTo>
                <a:lnTo>
                  <a:pt x="236697" y="249174"/>
                </a:lnTo>
                <a:lnTo>
                  <a:pt x="225678" y="201167"/>
                </a:lnTo>
                <a:close/>
              </a:path>
              <a:path w="247650" h="295910">
                <a:moveTo>
                  <a:pt x="22351" y="0"/>
                </a:moveTo>
                <a:lnTo>
                  <a:pt x="0" y="18541"/>
                </a:lnTo>
                <a:lnTo>
                  <a:pt x="180934" y="238031"/>
                </a:lnTo>
                <a:lnTo>
                  <a:pt x="203289" y="219614"/>
                </a:lnTo>
                <a:lnTo>
                  <a:pt x="223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204459" y="2752344"/>
            <a:ext cx="289560" cy="245745"/>
          </a:xfrm>
          <a:custGeom>
            <a:avLst/>
            <a:gdLst/>
            <a:ahLst/>
            <a:cxnLst/>
            <a:rect l="l" t="t" r="r" b="b"/>
            <a:pathLst>
              <a:path w="289560" h="245744">
                <a:moveTo>
                  <a:pt x="144779" y="0"/>
                </a:moveTo>
                <a:lnTo>
                  <a:pt x="98999" y="6248"/>
                </a:lnTo>
                <a:lnTo>
                  <a:pt x="59253" y="23652"/>
                </a:lnTo>
                <a:lnTo>
                  <a:pt x="27919" y="50200"/>
                </a:lnTo>
                <a:lnTo>
                  <a:pt x="7376" y="83880"/>
                </a:lnTo>
                <a:lnTo>
                  <a:pt x="0" y="122681"/>
                </a:lnTo>
                <a:lnTo>
                  <a:pt x="7376" y="161483"/>
                </a:lnTo>
                <a:lnTo>
                  <a:pt x="27919" y="195163"/>
                </a:lnTo>
                <a:lnTo>
                  <a:pt x="59253" y="221711"/>
                </a:lnTo>
                <a:lnTo>
                  <a:pt x="98999" y="239115"/>
                </a:lnTo>
                <a:lnTo>
                  <a:pt x="144779" y="245363"/>
                </a:lnTo>
                <a:lnTo>
                  <a:pt x="190560" y="239115"/>
                </a:lnTo>
                <a:lnTo>
                  <a:pt x="230306" y="221711"/>
                </a:lnTo>
                <a:lnTo>
                  <a:pt x="261640" y="195163"/>
                </a:lnTo>
                <a:lnTo>
                  <a:pt x="282183" y="161483"/>
                </a:lnTo>
                <a:lnTo>
                  <a:pt x="289560" y="122681"/>
                </a:lnTo>
                <a:lnTo>
                  <a:pt x="282183" y="83880"/>
                </a:lnTo>
                <a:lnTo>
                  <a:pt x="261640" y="50200"/>
                </a:lnTo>
                <a:lnTo>
                  <a:pt x="230306" y="23652"/>
                </a:lnTo>
                <a:lnTo>
                  <a:pt x="190560" y="6248"/>
                </a:lnTo>
                <a:lnTo>
                  <a:pt x="144779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204459" y="2752344"/>
            <a:ext cx="289560" cy="245745"/>
          </a:xfrm>
          <a:custGeom>
            <a:avLst/>
            <a:gdLst/>
            <a:ahLst/>
            <a:cxnLst/>
            <a:rect l="l" t="t" r="r" b="b"/>
            <a:pathLst>
              <a:path w="289560" h="245744">
                <a:moveTo>
                  <a:pt x="0" y="122681"/>
                </a:moveTo>
                <a:lnTo>
                  <a:pt x="7376" y="83880"/>
                </a:lnTo>
                <a:lnTo>
                  <a:pt x="27919" y="50200"/>
                </a:lnTo>
                <a:lnTo>
                  <a:pt x="59253" y="23652"/>
                </a:lnTo>
                <a:lnTo>
                  <a:pt x="98999" y="6248"/>
                </a:lnTo>
                <a:lnTo>
                  <a:pt x="144779" y="0"/>
                </a:lnTo>
                <a:lnTo>
                  <a:pt x="190560" y="6248"/>
                </a:lnTo>
                <a:lnTo>
                  <a:pt x="230306" y="23652"/>
                </a:lnTo>
                <a:lnTo>
                  <a:pt x="261640" y="50200"/>
                </a:lnTo>
                <a:lnTo>
                  <a:pt x="282183" y="83880"/>
                </a:lnTo>
                <a:lnTo>
                  <a:pt x="289560" y="122681"/>
                </a:lnTo>
                <a:lnTo>
                  <a:pt x="282183" y="161483"/>
                </a:lnTo>
                <a:lnTo>
                  <a:pt x="261640" y="195163"/>
                </a:lnTo>
                <a:lnTo>
                  <a:pt x="230306" y="221711"/>
                </a:lnTo>
                <a:lnTo>
                  <a:pt x="190560" y="239115"/>
                </a:lnTo>
                <a:lnTo>
                  <a:pt x="144779" y="245363"/>
                </a:lnTo>
                <a:lnTo>
                  <a:pt x="98999" y="239115"/>
                </a:lnTo>
                <a:lnTo>
                  <a:pt x="59253" y="221711"/>
                </a:lnTo>
                <a:lnTo>
                  <a:pt x="27919" y="195163"/>
                </a:lnTo>
                <a:lnTo>
                  <a:pt x="7376" y="161483"/>
                </a:lnTo>
                <a:lnTo>
                  <a:pt x="0" y="12268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604003" y="3293364"/>
            <a:ext cx="289560" cy="245745"/>
          </a:xfrm>
          <a:custGeom>
            <a:avLst/>
            <a:gdLst/>
            <a:ahLst/>
            <a:cxnLst/>
            <a:rect l="l" t="t" r="r" b="b"/>
            <a:pathLst>
              <a:path w="289560" h="245745">
                <a:moveTo>
                  <a:pt x="144780" y="0"/>
                </a:moveTo>
                <a:lnTo>
                  <a:pt x="98999" y="6248"/>
                </a:lnTo>
                <a:lnTo>
                  <a:pt x="59253" y="23652"/>
                </a:lnTo>
                <a:lnTo>
                  <a:pt x="27919" y="50200"/>
                </a:lnTo>
                <a:lnTo>
                  <a:pt x="7376" y="83880"/>
                </a:lnTo>
                <a:lnTo>
                  <a:pt x="0" y="122682"/>
                </a:lnTo>
                <a:lnTo>
                  <a:pt x="7376" y="161483"/>
                </a:lnTo>
                <a:lnTo>
                  <a:pt x="27919" y="195163"/>
                </a:lnTo>
                <a:lnTo>
                  <a:pt x="59253" y="221711"/>
                </a:lnTo>
                <a:lnTo>
                  <a:pt x="98999" y="239115"/>
                </a:lnTo>
                <a:lnTo>
                  <a:pt x="144780" y="245363"/>
                </a:lnTo>
                <a:lnTo>
                  <a:pt x="190560" y="239115"/>
                </a:lnTo>
                <a:lnTo>
                  <a:pt x="230306" y="221711"/>
                </a:lnTo>
                <a:lnTo>
                  <a:pt x="261640" y="195163"/>
                </a:lnTo>
                <a:lnTo>
                  <a:pt x="282183" y="161483"/>
                </a:lnTo>
                <a:lnTo>
                  <a:pt x="289560" y="122682"/>
                </a:lnTo>
                <a:lnTo>
                  <a:pt x="282183" y="83880"/>
                </a:lnTo>
                <a:lnTo>
                  <a:pt x="261640" y="50200"/>
                </a:lnTo>
                <a:lnTo>
                  <a:pt x="230306" y="23652"/>
                </a:lnTo>
                <a:lnTo>
                  <a:pt x="190560" y="6248"/>
                </a:lnTo>
                <a:lnTo>
                  <a:pt x="144780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604003" y="3293364"/>
            <a:ext cx="289560" cy="245745"/>
          </a:xfrm>
          <a:custGeom>
            <a:avLst/>
            <a:gdLst/>
            <a:ahLst/>
            <a:cxnLst/>
            <a:rect l="l" t="t" r="r" b="b"/>
            <a:pathLst>
              <a:path w="289560" h="245745">
                <a:moveTo>
                  <a:pt x="0" y="122682"/>
                </a:moveTo>
                <a:lnTo>
                  <a:pt x="7376" y="83880"/>
                </a:lnTo>
                <a:lnTo>
                  <a:pt x="27919" y="50200"/>
                </a:lnTo>
                <a:lnTo>
                  <a:pt x="59253" y="23652"/>
                </a:lnTo>
                <a:lnTo>
                  <a:pt x="98999" y="6248"/>
                </a:lnTo>
                <a:lnTo>
                  <a:pt x="144780" y="0"/>
                </a:lnTo>
                <a:lnTo>
                  <a:pt x="190560" y="6248"/>
                </a:lnTo>
                <a:lnTo>
                  <a:pt x="230306" y="23652"/>
                </a:lnTo>
                <a:lnTo>
                  <a:pt x="261640" y="50200"/>
                </a:lnTo>
                <a:lnTo>
                  <a:pt x="282183" y="83880"/>
                </a:lnTo>
                <a:lnTo>
                  <a:pt x="289560" y="122682"/>
                </a:lnTo>
                <a:lnTo>
                  <a:pt x="282183" y="161483"/>
                </a:lnTo>
                <a:lnTo>
                  <a:pt x="261640" y="195163"/>
                </a:lnTo>
                <a:lnTo>
                  <a:pt x="230306" y="221711"/>
                </a:lnTo>
                <a:lnTo>
                  <a:pt x="190560" y="239115"/>
                </a:lnTo>
                <a:lnTo>
                  <a:pt x="144780" y="245363"/>
                </a:lnTo>
                <a:lnTo>
                  <a:pt x="98999" y="239115"/>
                </a:lnTo>
                <a:lnTo>
                  <a:pt x="59253" y="221711"/>
                </a:lnTo>
                <a:lnTo>
                  <a:pt x="27919" y="195163"/>
                </a:lnTo>
                <a:lnTo>
                  <a:pt x="7376" y="161483"/>
                </a:lnTo>
                <a:lnTo>
                  <a:pt x="0" y="122682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825746" y="2952369"/>
            <a:ext cx="440690" cy="374015"/>
          </a:xfrm>
          <a:custGeom>
            <a:avLst/>
            <a:gdLst/>
            <a:ahLst/>
            <a:cxnLst/>
            <a:rect l="l" t="t" r="r" b="b"/>
            <a:pathLst>
              <a:path w="440689" h="374014">
                <a:moveTo>
                  <a:pt x="38480" y="284606"/>
                </a:moveTo>
                <a:lnTo>
                  <a:pt x="0" y="373760"/>
                </a:lnTo>
                <a:lnTo>
                  <a:pt x="94487" y="351027"/>
                </a:lnTo>
                <a:lnTo>
                  <a:pt x="83672" y="338200"/>
                </a:lnTo>
                <a:lnTo>
                  <a:pt x="64769" y="338200"/>
                </a:lnTo>
                <a:lnTo>
                  <a:pt x="46100" y="316102"/>
                </a:lnTo>
                <a:lnTo>
                  <a:pt x="57181" y="306785"/>
                </a:lnTo>
                <a:lnTo>
                  <a:pt x="38480" y="284606"/>
                </a:lnTo>
                <a:close/>
              </a:path>
              <a:path w="440689" h="374014">
                <a:moveTo>
                  <a:pt x="57181" y="306785"/>
                </a:moveTo>
                <a:lnTo>
                  <a:pt x="46100" y="316102"/>
                </a:lnTo>
                <a:lnTo>
                  <a:pt x="64769" y="338200"/>
                </a:lnTo>
                <a:lnTo>
                  <a:pt x="75828" y="328898"/>
                </a:lnTo>
                <a:lnTo>
                  <a:pt x="57181" y="306785"/>
                </a:lnTo>
                <a:close/>
              </a:path>
              <a:path w="440689" h="374014">
                <a:moveTo>
                  <a:pt x="75828" y="328898"/>
                </a:moveTo>
                <a:lnTo>
                  <a:pt x="64769" y="338200"/>
                </a:lnTo>
                <a:lnTo>
                  <a:pt x="83672" y="338200"/>
                </a:lnTo>
                <a:lnTo>
                  <a:pt x="75828" y="328898"/>
                </a:lnTo>
                <a:close/>
              </a:path>
              <a:path w="440689" h="374014">
                <a:moveTo>
                  <a:pt x="422020" y="0"/>
                </a:moveTo>
                <a:lnTo>
                  <a:pt x="57181" y="306785"/>
                </a:lnTo>
                <a:lnTo>
                  <a:pt x="75828" y="328898"/>
                </a:lnTo>
                <a:lnTo>
                  <a:pt x="440563" y="22097"/>
                </a:lnTo>
                <a:lnTo>
                  <a:pt x="4220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660135" y="3304032"/>
            <a:ext cx="289560" cy="245745"/>
          </a:xfrm>
          <a:custGeom>
            <a:avLst/>
            <a:gdLst/>
            <a:ahLst/>
            <a:cxnLst/>
            <a:rect l="l" t="t" r="r" b="b"/>
            <a:pathLst>
              <a:path w="289560" h="245745">
                <a:moveTo>
                  <a:pt x="144779" y="0"/>
                </a:moveTo>
                <a:lnTo>
                  <a:pt x="98999" y="6248"/>
                </a:lnTo>
                <a:lnTo>
                  <a:pt x="59253" y="23652"/>
                </a:lnTo>
                <a:lnTo>
                  <a:pt x="27919" y="50200"/>
                </a:lnTo>
                <a:lnTo>
                  <a:pt x="7376" y="83880"/>
                </a:lnTo>
                <a:lnTo>
                  <a:pt x="0" y="122681"/>
                </a:lnTo>
                <a:lnTo>
                  <a:pt x="7376" y="161483"/>
                </a:lnTo>
                <a:lnTo>
                  <a:pt x="27919" y="195163"/>
                </a:lnTo>
                <a:lnTo>
                  <a:pt x="59253" y="221711"/>
                </a:lnTo>
                <a:lnTo>
                  <a:pt x="98999" y="239115"/>
                </a:lnTo>
                <a:lnTo>
                  <a:pt x="144779" y="245363"/>
                </a:lnTo>
                <a:lnTo>
                  <a:pt x="190560" y="239115"/>
                </a:lnTo>
                <a:lnTo>
                  <a:pt x="230306" y="221711"/>
                </a:lnTo>
                <a:lnTo>
                  <a:pt x="261640" y="195163"/>
                </a:lnTo>
                <a:lnTo>
                  <a:pt x="282183" y="161483"/>
                </a:lnTo>
                <a:lnTo>
                  <a:pt x="289560" y="122681"/>
                </a:lnTo>
                <a:lnTo>
                  <a:pt x="282183" y="83880"/>
                </a:lnTo>
                <a:lnTo>
                  <a:pt x="261640" y="50200"/>
                </a:lnTo>
                <a:lnTo>
                  <a:pt x="230306" y="23652"/>
                </a:lnTo>
                <a:lnTo>
                  <a:pt x="190560" y="6248"/>
                </a:lnTo>
                <a:lnTo>
                  <a:pt x="144779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660135" y="3304032"/>
            <a:ext cx="289560" cy="245745"/>
          </a:xfrm>
          <a:custGeom>
            <a:avLst/>
            <a:gdLst/>
            <a:ahLst/>
            <a:cxnLst/>
            <a:rect l="l" t="t" r="r" b="b"/>
            <a:pathLst>
              <a:path w="289560" h="245745">
                <a:moveTo>
                  <a:pt x="0" y="122681"/>
                </a:moveTo>
                <a:lnTo>
                  <a:pt x="7376" y="83880"/>
                </a:lnTo>
                <a:lnTo>
                  <a:pt x="27919" y="50200"/>
                </a:lnTo>
                <a:lnTo>
                  <a:pt x="59253" y="23652"/>
                </a:lnTo>
                <a:lnTo>
                  <a:pt x="98999" y="6248"/>
                </a:lnTo>
                <a:lnTo>
                  <a:pt x="144779" y="0"/>
                </a:lnTo>
                <a:lnTo>
                  <a:pt x="190560" y="6248"/>
                </a:lnTo>
                <a:lnTo>
                  <a:pt x="230306" y="23652"/>
                </a:lnTo>
                <a:lnTo>
                  <a:pt x="261640" y="50200"/>
                </a:lnTo>
                <a:lnTo>
                  <a:pt x="282183" y="83880"/>
                </a:lnTo>
                <a:lnTo>
                  <a:pt x="289560" y="122681"/>
                </a:lnTo>
                <a:lnTo>
                  <a:pt x="282183" y="161483"/>
                </a:lnTo>
                <a:lnTo>
                  <a:pt x="261640" y="195163"/>
                </a:lnTo>
                <a:lnTo>
                  <a:pt x="230306" y="221711"/>
                </a:lnTo>
                <a:lnTo>
                  <a:pt x="190560" y="239115"/>
                </a:lnTo>
                <a:lnTo>
                  <a:pt x="144779" y="245363"/>
                </a:lnTo>
                <a:lnTo>
                  <a:pt x="98999" y="239115"/>
                </a:lnTo>
                <a:lnTo>
                  <a:pt x="59253" y="221711"/>
                </a:lnTo>
                <a:lnTo>
                  <a:pt x="27919" y="195163"/>
                </a:lnTo>
                <a:lnTo>
                  <a:pt x="7376" y="161483"/>
                </a:lnTo>
                <a:lnTo>
                  <a:pt x="0" y="12268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434965" y="2955544"/>
            <a:ext cx="313055" cy="361950"/>
          </a:xfrm>
          <a:custGeom>
            <a:avLst/>
            <a:gdLst/>
            <a:ahLst/>
            <a:cxnLst/>
            <a:rect l="l" t="t" r="r" b="b"/>
            <a:pathLst>
              <a:path w="313054" h="361950">
                <a:moveTo>
                  <a:pt x="245254" y="304905"/>
                </a:moveTo>
                <a:lnTo>
                  <a:pt x="223265" y="323722"/>
                </a:lnTo>
                <a:lnTo>
                  <a:pt x="312800" y="361441"/>
                </a:lnTo>
                <a:lnTo>
                  <a:pt x="301433" y="315848"/>
                </a:lnTo>
                <a:lnTo>
                  <a:pt x="254635" y="315848"/>
                </a:lnTo>
                <a:lnTo>
                  <a:pt x="245254" y="304905"/>
                </a:lnTo>
                <a:close/>
              </a:path>
              <a:path w="313054" h="361950">
                <a:moveTo>
                  <a:pt x="267295" y="286043"/>
                </a:moveTo>
                <a:lnTo>
                  <a:pt x="245254" y="304905"/>
                </a:lnTo>
                <a:lnTo>
                  <a:pt x="254635" y="315848"/>
                </a:lnTo>
                <a:lnTo>
                  <a:pt x="276733" y="297052"/>
                </a:lnTo>
                <a:lnTo>
                  <a:pt x="267295" y="286043"/>
                </a:lnTo>
                <a:close/>
              </a:path>
              <a:path w="313054" h="361950">
                <a:moveTo>
                  <a:pt x="289306" y="267207"/>
                </a:moveTo>
                <a:lnTo>
                  <a:pt x="267295" y="286043"/>
                </a:lnTo>
                <a:lnTo>
                  <a:pt x="276733" y="297052"/>
                </a:lnTo>
                <a:lnTo>
                  <a:pt x="254635" y="315848"/>
                </a:lnTo>
                <a:lnTo>
                  <a:pt x="301433" y="315848"/>
                </a:lnTo>
                <a:lnTo>
                  <a:pt x="289306" y="267207"/>
                </a:lnTo>
                <a:close/>
              </a:path>
              <a:path w="313054" h="361950">
                <a:moveTo>
                  <a:pt x="22098" y="0"/>
                </a:moveTo>
                <a:lnTo>
                  <a:pt x="0" y="18795"/>
                </a:lnTo>
                <a:lnTo>
                  <a:pt x="245254" y="304905"/>
                </a:lnTo>
                <a:lnTo>
                  <a:pt x="267295" y="286043"/>
                </a:lnTo>
                <a:lnTo>
                  <a:pt x="220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273296" y="3817620"/>
            <a:ext cx="289560" cy="245745"/>
          </a:xfrm>
          <a:custGeom>
            <a:avLst/>
            <a:gdLst/>
            <a:ahLst/>
            <a:cxnLst/>
            <a:rect l="l" t="t" r="r" b="b"/>
            <a:pathLst>
              <a:path w="289560" h="245745">
                <a:moveTo>
                  <a:pt x="144779" y="0"/>
                </a:moveTo>
                <a:lnTo>
                  <a:pt x="98999" y="6248"/>
                </a:lnTo>
                <a:lnTo>
                  <a:pt x="59253" y="23652"/>
                </a:lnTo>
                <a:lnTo>
                  <a:pt x="27919" y="50200"/>
                </a:lnTo>
                <a:lnTo>
                  <a:pt x="7376" y="83880"/>
                </a:lnTo>
                <a:lnTo>
                  <a:pt x="0" y="122681"/>
                </a:lnTo>
                <a:lnTo>
                  <a:pt x="7376" y="161483"/>
                </a:lnTo>
                <a:lnTo>
                  <a:pt x="27919" y="195163"/>
                </a:lnTo>
                <a:lnTo>
                  <a:pt x="59253" y="221711"/>
                </a:lnTo>
                <a:lnTo>
                  <a:pt x="98999" y="239115"/>
                </a:lnTo>
                <a:lnTo>
                  <a:pt x="144779" y="245363"/>
                </a:lnTo>
                <a:lnTo>
                  <a:pt x="190560" y="239115"/>
                </a:lnTo>
                <a:lnTo>
                  <a:pt x="230306" y="221711"/>
                </a:lnTo>
                <a:lnTo>
                  <a:pt x="261640" y="195163"/>
                </a:lnTo>
                <a:lnTo>
                  <a:pt x="282183" y="161483"/>
                </a:lnTo>
                <a:lnTo>
                  <a:pt x="289559" y="122681"/>
                </a:lnTo>
                <a:lnTo>
                  <a:pt x="282183" y="83880"/>
                </a:lnTo>
                <a:lnTo>
                  <a:pt x="261640" y="50200"/>
                </a:lnTo>
                <a:lnTo>
                  <a:pt x="230306" y="23652"/>
                </a:lnTo>
                <a:lnTo>
                  <a:pt x="190560" y="6248"/>
                </a:lnTo>
                <a:lnTo>
                  <a:pt x="144779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273296" y="3817620"/>
            <a:ext cx="289560" cy="245745"/>
          </a:xfrm>
          <a:custGeom>
            <a:avLst/>
            <a:gdLst/>
            <a:ahLst/>
            <a:cxnLst/>
            <a:rect l="l" t="t" r="r" b="b"/>
            <a:pathLst>
              <a:path w="289560" h="245745">
                <a:moveTo>
                  <a:pt x="0" y="122681"/>
                </a:moveTo>
                <a:lnTo>
                  <a:pt x="7376" y="83880"/>
                </a:lnTo>
                <a:lnTo>
                  <a:pt x="27919" y="50200"/>
                </a:lnTo>
                <a:lnTo>
                  <a:pt x="59253" y="23652"/>
                </a:lnTo>
                <a:lnTo>
                  <a:pt x="98999" y="6248"/>
                </a:lnTo>
                <a:lnTo>
                  <a:pt x="144779" y="0"/>
                </a:lnTo>
                <a:lnTo>
                  <a:pt x="190560" y="6248"/>
                </a:lnTo>
                <a:lnTo>
                  <a:pt x="230306" y="23652"/>
                </a:lnTo>
                <a:lnTo>
                  <a:pt x="261640" y="50200"/>
                </a:lnTo>
                <a:lnTo>
                  <a:pt x="282183" y="83880"/>
                </a:lnTo>
                <a:lnTo>
                  <a:pt x="289559" y="122681"/>
                </a:lnTo>
                <a:lnTo>
                  <a:pt x="282183" y="161483"/>
                </a:lnTo>
                <a:lnTo>
                  <a:pt x="261640" y="195163"/>
                </a:lnTo>
                <a:lnTo>
                  <a:pt x="230306" y="221711"/>
                </a:lnTo>
                <a:lnTo>
                  <a:pt x="190560" y="239115"/>
                </a:lnTo>
                <a:lnTo>
                  <a:pt x="144779" y="245363"/>
                </a:lnTo>
                <a:lnTo>
                  <a:pt x="98999" y="239115"/>
                </a:lnTo>
                <a:lnTo>
                  <a:pt x="59253" y="221711"/>
                </a:lnTo>
                <a:lnTo>
                  <a:pt x="27919" y="195163"/>
                </a:lnTo>
                <a:lnTo>
                  <a:pt x="7376" y="161483"/>
                </a:lnTo>
                <a:lnTo>
                  <a:pt x="0" y="12268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455414" y="3519296"/>
            <a:ext cx="225425" cy="331470"/>
          </a:xfrm>
          <a:custGeom>
            <a:avLst/>
            <a:gdLst/>
            <a:ahLst/>
            <a:cxnLst/>
            <a:rect l="l" t="t" r="r" b="b"/>
            <a:pathLst>
              <a:path w="225425" h="331470">
                <a:moveTo>
                  <a:pt x="11684" y="234695"/>
                </a:moveTo>
                <a:lnTo>
                  <a:pt x="0" y="331088"/>
                </a:lnTo>
                <a:lnTo>
                  <a:pt x="84074" y="282575"/>
                </a:lnTo>
                <a:lnTo>
                  <a:pt x="78121" y="278638"/>
                </a:lnTo>
                <a:lnTo>
                  <a:pt x="51943" y="278638"/>
                </a:lnTo>
                <a:lnTo>
                  <a:pt x="27812" y="262763"/>
                </a:lnTo>
                <a:lnTo>
                  <a:pt x="35808" y="250652"/>
                </a:lnTo>
                <a:lnTo>
                  <a:pt x="11684" y="234695"/>
                </a:lnTo>
                <a:close/>
              </a:path>
              <a:path w="225425" h="331470">
                <a:moveTo>
                  <a:pt x="35808" y="250652"/>
                </a:moveTo>
                <a:lnTo>
                  <a:pt x="27812" y="262763"/>
                </a:lnTo>
                <a:lnTo>
                  <a:pt x="51943" y="278638"/>
                </a:lnTo>
                <a:lnTo>
                  <a:pt x="59902" y="266587"/>
                </a:lnTo>
                <a:lnTo>
                  <a:pt x="35808" y="250652"/>
                </a:lnTo>
                <a:close/>
              </a:path>
              <a:path w="225425" h="331470">
                <a:moveTo>
                  <a:pt x="59902" y="266587"/>
                </a:moveTo>
                <a:lnTo>
                  <a:pt x="51943" y="278638"/>
                </a:lnTo>
                <a:lnTo>
                  <a:pt x="78121" y="278638"/>
                </a:lnTo>
                <a:lnTo>
                  <a:pt x="59902" y="266587"/>
                </a:lnTo>
                <a:close/>
              </a:path>
              <a:path w="225425" h="331470">
                <a:moveTo>
                  <a:pt x="201295" y="0"/>
                </a:moveTo>
                <a:lnTo>
                  <a:pt x="35808" y="250652"/>
                </a:lnTo>
                <a:lnTo>
                  <a:pt x="59902" y="266587"/>
                </a:lnTo>
                <a:lnTo>
                  <a:pt x="225425" y="16001"/>
                </a:lnTo>
                <a:lnTo>
                  <a:pt x="2012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930140" y="3803903"/>
            <a:ext cx="289560" cy="245745"/>
          </a:xfrm>
          <a:custGeom>
            <a:avLst/>
            <a:gdLst/>
            <a:ahLst/>
            <a:cxnLst/>
            <a:rect l="l" t="t" r="r" b="b"/>
            <a:pathLst>
              <a:path w="289560" h="245745">
                <a:moveTo>
                  <a:pt x="144780" y="0"/>
                </a:moveTo>
                <a:lnTo>
                  <a:pt x="98999" y="6248"/>
                </a:lnTo>
                <a:lnTo>
                  <a:pt x="59253" y="23652"/>
                </a:lnTo>
                <a:lnTo>
                  <a:pt x="27919" y="50200"/>
                </a:lnTo>
                <a:lnTo>
                  <a:pt x="7376" y="83880"/>
                </a:lnTo>
                <a:lnTo>
                  <a:pt x="0" y="122682"/>
                </a:lnTo>
                <a:lnTo>
                  <a:pt x="7376" y="161483"/>
                </a:lnTo>
                <a:lnTo>
                  <a:pt x="27919" y="195163"/>
                </a:lnTo>
                <a:lnTo>
                  <a:pt x="59253" y="221711"/>
                </a:lnTo>
                <a:lnTo>
                  <a:pt x="98999" y="239115"/>
                </a:lnTo>
                <a:lnTo>
                  <a:pt x="144780" y="245364"/>
                </a:lnTo>
                <a:lnTo>
                  <a:pt x="190560" y="239115"/>
                </a:lnTo>
                <a:lnTo>
                  <a:pt x="230306" y="221711"/>
                </a:lnTo>
                <a:lnTo>
                  <a:pt x="261640" y="195163"/>
                </a:lnTo>
                <a:lnTo>
                  <a:pt x="282183" y="161483"/>
                </a:lnTo>
                <a:lnTo>
                  <a:pt x="289560" y="122682"/>
                </a:lnTo>
                <a:lnTo>
                  <a:pt x="282183" y="83880"/>
                </a:lnTo>
                <a:lnTo>
                  <a:pt x="261640" y="50200"/>
                </a:lnTo>
                <a:lnTo>
                  <a:pt x="230306" y="23652"/>
                </a:lnTo>
                <a:lnTo>
                  <a:pt x="190560" y="6248"/>
                </a:lnTo>
                <a:lnTo>
                  <a:pt x="144780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930140" y="3803903"/>
            <a:ext cx="289560" cy="245745"/>
          </a:xfrm>
          <a:custGeom>
            <a:avLst/>
            <a:gdLst/>
            <a:ahLst/>
            <a:cxnLst/>
            <a:rect l="l" t="t" r="r" b="b"/>
            <a:pathLst>
              <a:path w="289560" h="245745">
                <a:moveTo>
                  <a:pt x="0" y="122682"/>
                </a:moveTo>
                <a:lnTo>
                  <a:pt x="7376" y="83880"/>
                </a:lnTo>
                <a:lnTo>
                  <a:pt x="27919" y="50200"/>
                </a:lnTo>
                <a:lnTo>
                  <a:pt x="59253" y="23652"/>
                </a:lnTo>
                <a:lnTo>
                  <a:pt x="98999" y="6248"/>
                </a:lnTo>
                <a:lnTo>
                  <a:pt x="144780" y="0"/>
                </a:lnTo>
                <a:lnTo>
                  <a:pt x="190560" y="6248"/>
                </a:lnTo>
                <a:lnTo>
                  <a:pt x="230306" y="23652"/>
                </a:lnTo>
                <a:lnTo>
                  <a:pt x="261640" y="50200"/>
                </a:lnTo>
                <a:lnTo>
                  <a:pt x="282183" y="83880"/>
                </a:lnTo>
                <a:lnTo>
                  <a:pt x="289560" y="122682"/>
                </a:lnTo>
                <a:lnTo>
                  <a:pt x="282183" y="161483"/>
                </a:lnTo>
                <a:lnTo>
                  <a:pt x="261640" y="195163"/>
                </a:lnTo>
                <a:lnTo>
                  <a:pt x="230306" y="221711"/>
                </a:lnTo>
                <a:lnTo>
                  <a:pt x="190560" y="239115"/>
                </a:lnTo>
                <a:lnTo>
                  <a:pt x="144780" y="245364"/>
                </a:lnTo>
                <a:lnTo>
                  <a:pt x="98999" y="239115"/>
                </a:lnTo>
                <a:lnTo>
                  <a:pt x="59253" y="221711"/>
                </a:lnTo>
                <a:lnTo>
                  <a:pt x="27919" y="195163"/>
                </a:lnTo>
                <a:lnTo>
                  <a:pt x="7376" y="161483"/>
                </a:lnTo>
                <a:lnTo>
                  <a:pt x="0" y="122682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808473" y="3518153"/>
            <a:ext cx="246379" cy="295910"/>
          </a:xfrm>
          <a:custGeom>
            <a:avLst/>
            <a:gdLst/>
            <a:ahLst/>
            <a:cxnLst/>
            <a:rect l="l" t="t" r="r" b="b"/>
            <a:pathLst>
              <a:path w="246379" h="295910">
                <a:moveTo>
                  <a:pt x="179684" y="237606"/>
                </a:moveTo>
                <a:lnTo>
                  <a:pt x="157225" y="256032"/>
                </a:lnTo>
                <a:lnTo>
                  <a:pt x="245872" y="295656"/>
                </a:lnTo>
                <a:lnTo>
                  <a:pt x="235255" y="248793"/>
                </a:lnTo>
                <a:lnTo>
                  <a:pt x="188849" y="248793"/>
                </a:lnTo>
                <a:lnTo>
                  <a:pt x="179684" y="237606"/>
                </a:lnTo>
                <a:close/>
              </a:path>
              <a:path w="246379" h="295910">
                <a:moveTo>
                  <a:pt x="202011" y="219288"/>
                </a:moveTo>
                <a:lnTo>
                  <a:pt x="179684" y="237606"/>
                </a:lnTo>
                <a:lnTo>
                  <a:pt x="188849" y="248793"/>
                </a:lnTo>
                <a:lnTo>
                  <a:pt x="211200" y="230505"/>
                </a:lnTo>
                <a:lnTo>
                  <a:pt x="202011" y="219288"/>
                </a:lnTo>
                <a:close/>
              </a:path>
              <a:path w="246379" h="295910">
                <a:moveTo>
                  <a:pt x="224409" y="200914"/>
                </a:moveTo>
                <a:lnTo>
                  <a:pt x="202011" y="219288"/>
                </a:lnTo>
                <a:lnTo>
                  <a:pt x="211200" y="230505"/>
                </a:lnTo>
                <a:lnTo>
                  <a:pt x="188849" y="248793"/>
                </a:lnTo>
                <a:lnTo>
                  <a:pt x="235255" y="248793"/>
                </a:lnTo>
                <a:lnTo>
                  <a:pt x="224409" y="200914"/>
                </a:lnTo>
                <a:close/>
              </a:path>
              <a:path w="246379" h="295910">
                <a:moveTo>
                  <a:pt x="22351" y="0"/>
                </a:moveTo>
                <a:lnTo>
                  <a:pt x="0" y="18287"/>
                </a:lnTo>
                <a:lnTo>
                  <a:pt x="179684" y="237606"/>
                </a:lnTo>
                <a:lnTo>
                  <a:pt x="202011" y="219288"/>
                </a:lnTo>
                <a:lnTo>
                  <a:pt x="223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349240" y="3831335"/>
            <a:ext cx="288290" cy="245745"/>
          </a:xfrm>
          <a:custGeom>
            <a:avLst/>
            <a:gdLst/>
            <a:ahLst/>
            <a:cxnLst/>
            <a:rect l="l" t="t" r="r" b="b"/>
            <a:pathLst>
              <a:path w="288289" h="245745">
                <a:moveTo>
                  <a:pt x="144018" y="0"/>
                </a:moveTo>
                <a:lnTo>
                  <a:pt x="98511" y="6248"/>
                </a:lnTo>
                <a:lnTo>
                  <a:pt x="58978" y="23652"/>
                </a:lnTo>
                <a:lnTo>
                  <a:pt x="27797" y="50200"/>
                </a:lnTo>
                <a:lnTo>
                  <a:pt x="7345" y="83880"/>
                </a:lnTo>
                <a:lnTo>
                  <a:pt x="0" y="122681"/>
                </a:lnTo>
                <a:lnTo>
                  <a:pt x="7345" y="161483"/>
                </a:lnTo>
                <a:lnTo>
                  <a:pt x="27797" y="195163"/>
                </a:lnTo>
                <a:lnTo>
                  <a:pt x="58978" y="221711"/>
                </a:lnTo>
                <a:lnTo>
                  <a:pt x="98511" y="239115"/>
                </a:lnTo>
                <a:lnTo>
                  <a:pt x="144018" y="245363"/>
                </a:lnTo>
                <a:lnTo>
                  <a:pt x="189524" y="239115"/>
                </a:lnTo>
                <a:lnTo>
                  <a:pt x="229057" y="221711"/>
                </a:lnTo>
                <a:lnTo>
                  <a:pt x="260238" y="195163"/>
                </a:lnTo>
                <a:lnTo>
                  <a:pt x="280690" y="161483"/>
                </a:lnTo>
                <a:lnTo>
                  <a:pt x="288036" y="122681"/>
                </a:lnTo>
                <a:lnTo>
                  <a:pt x="280690" y="83880"/>
                </a:lnTo>
                <a:lnTo>
                  <a:pt x="260238" y="50200"/>
                </a:lnTo>
                <a:lnTo>
                  <a:pt x="229057" y="23652"/>
                </a:lnTo>
                <a:lnTo>
                  <a:pt x="189524" y="6248"/>
                </a:lnTo>
                <a:lnTo>
                  <a:pt x="144018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349240" y="3831335"/>
            <a:ext cx="288290" cy="245745"/>
          </a:xfrm>
          <a:custGeom>
            <a:avLst/>
            <a:gdLst/>
            <a:ahLst/>
            <a:cxnLst/>
            <a:rect l="l" t="t" r="r" b="b"/>
            <a:pathLst>
              <a:path w="288289" h="245745">
                <a:moveTo>
                  <a:pt x="0" y="122681"/>
                </a:moveTo>
                <a:lnTo>
                  <a:pt x="7345" y="83880"/>
                </a:lnTo>
                <a:lnTo>
                  <a:pt x="27797" y="50200"/>
                </a:lnTo>
                <a:lnTo>
                  <a:pt x="58978" y="23652"/>
                </a:lnTo>
                <a:lnTo>
                  <a:pt x="98511" y="6248"/>
                </a:lnTo>
                <a:lnTo>
                  <a:pt x="144018" y="0"/>
                </a:lnTo>
                <a:lnTo>
                  <a:pt x="189524" y="6248"/>
                </a:lnTo>
                <a:lnTo>
                  <a:pt x="229057" y="23652"/>
                </a:lnTo>
                <a:lnTo>
                  <a:pt x="260238" y="50200"/>
                </a:lnTo>
                <a:lnTo>
                  <a:pt x="280690" y="83880"/>
                </a:lnTo>
                <a:lnTo>
                  <a:pt x="288036" y="122681"/>
                </a:lnTo>
                <a:lnTo>
                  <a:pt x="280690" y="161483"/>
                </a:lnTo>
                <a:lnTo>
                  <a:pt x="260238" y="195163"/>
                </a:lnTo>
                <a:lnTo>
                  <a:pt x="229057" y="221711"/>
                </a:lnTo>
                <a:lnTo>
                  <a:pt x="189524" y="239115"/>
                </a:lnTo>
                <a:lnTo>
                  <a:pt x="144018" y="245363"/>
                </a:lnTo>
                <a:lnTo>
                  <a:pt x="98511" y="239115"/>
                </a:lnTo>
                <a:lnTo>
                  <a:pt x="58978" y="221711"/>
                </a:lnTo>
                <a:lnTo>
                  <a:pt x="27797" y="195163"/>
                </a:lnTo>
                <a:lnTo>
                  <a:pt x="7345" y="161483"/>
                </a:lnTo>
                <a:lnTo>
                  <a:pt x="0" y="12268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529834" y="3533013"/>
            <a:ext cx="225425" cy="331470"/>
          </a:xfrm>
          <a:custGeom>
            <a:avLst/>
            <a:gdLst/>
            <a:ahLst/>
            <a:cxnLst/>
            <a:rect l="l" t="t" r="r" b="b"/>
            <a:pathLst>
              <a:path w="225425" h="331470">
                <a:moveTo>
                  <a:pt x="11683" y="234695"/>
                </a:moveTo>
                <a:lnTo>
                  <a:pt x="0" y="331088"/>
                </a:lnTo>
                <a:lnTo>
                  <a:pt x="84074" y="282575"/>
                </a:lnTo>
                <a:lnTo>
                  <a:pt x="78121" y="278638"/>
                </a:lnTo>
                <a:lnTo>
                  <a:pt x="51942" y="278638"/>
                </a:lnTo>
                <a:lnTo>
                  <a:pt x="27812" y="262763"/>
                </a:lnTo>
                <a:lnTo>
                  <a:pt x="35808" y="250652"/>
                </a:lnTo>
                <a:lnTo>
                  <a:pt x="11683" y="234695"/>
                </a:lnTo>
                <a:close/>
              </a:path>
              <a:path w="225425" h="331470">
                <a:moveTo>
                  <a:pt x="35808" y="250652"/>
                </a:moveTo>
                <a:lnTo>
                  <a:pt x="27812" y="262763"/>
                </a:lnTo>
                <a:lnTo>
                  <a:pt x="51942" y="278638"/>
                </a:lnTo>
                <a:lnTo>
                  <a:pt x="59902" y="266587"/>
                </a:lnTo>
                <a:lnTo>
                  <a:pt x="35808" y="250652"/>
                </a:lnTo>
                <a:close/>
              </a:path>
              <a:path w="225425" h="331470">
                <a:moveTo>
                  <a:pt x="59902" y="266587"/>
                </a:moveTo>
                <a:lnTo>
                  <a:pt x="51942" y="278638"/>
                </a:lnTo>
                <a:lnTo>
                  <a:pt x="78121" y="278638"/>
                </a:lnTo>
                <a:lnTo>
                  <a:pt x="59902" y="266587"/>
                </a:lnTo>
                <a:close/>
              </a:path>
              <a:path w="225425" h="331470">
                <a:moveTo>
                  <a:pt x="201294" y="0"/>
                </a:moveTo>
                <a:lnTo>
                  <a:pt x="35808" y="250652"/>
                </a:lnTo>
                <a:lnTo>
                  <a:pt x="59902" y="266587"/>
                </a:lnTo>
                <a:lnTo>
                  <a:pt x="225425" y="16001"/>
                </a:lnTo>
                <a:lnTo>
                  <a:pt x="2012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004559" y="3816096"/>
            <a:ext cx="289560" cy="247015"/>
          </a:xfrm>
          <a:custGeom>
            <a:avLst/>
            <a:gdLst/>
            <a:ahLst/>
            <a:cxnLst/>
            <a:rect l="l" t="t" r="r" b="b"/>
            <a:pathLst>
              <a:path w="289560" h="247014">
                <a:moveTo>
                  <a:pt x="144779" y="0"/>
                </a:moveTo>
                <a:lnTo>
                  <a:pt x="98999" y="6291"/>
                </a:lnTo>
                <a:lnTo>
                  <a:pt x="59253" y="23810"/>
                </a:lnTo>
                <a:lnTo>
                  <a:pt x="27919" y="50529"/>
                </a:lnTo>
                <a:lnTo>
                  <a:pt x="7376" y="84417"/>
                </a:lnTo>
                <a:lnTo>
                  <a:pt x="0" y="123443"/>
                </a:lnTo>
                <a:lnTo>
                  <a:pt x="7376" y="162470"/>
                </a:lnTo>
                <a:lnTo>
                  <a:pt x="27919" y="196358"/>
                </a:lnTo>
                <a:lnTo>
                  <a:pt x="59253" y="223077"/>
                </a:lnTo>
                <a:lnTo>
                  <a:pt x="98999" y="240596"/>
                </a:lnTo>
                <a:lnTo>
                  <a:pt x="144779" y="246887"/>
                </a:lnTo>
                <a:lnTo>
                  <a:pt x="190560" y="240596"/>
                </a:lnTo>
                <a:lnTo>
                  <a:pt x="230306" y="223077"/>
                </a:lnTo>
                <a:lnTo>
                  <a:pt x="261640" y="196358"/>
                </a:lnTo>
                <a:lnTo>
                  <a:pt x="282183" y="162470"/>
                </a:lnTo>
                <a:lnTo>
                  <a:pt x="289560" y="123443"/>
                </a:lnTo>
                <a:lnTo>
                  <a:pt x="282183" y="84417"/>
                </a:lnTo>
                <a:lnTo>
                  <a:pt x="261640" y="50529"/>
                </a:lnTo>
                <a:lnTo>
                  <a:pt x="230306" y="23810"/>
                </a:lnTo>
                <a:lnTo>
                  <a:pt x="190560" y="6291"/>
                </a:lnTo>
                <a:lnTo>
                  <a:pt x="144779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004559" y="3816096"/>
            <a:ext cx="289560" cy="247015"/>
          </a:xfrm>
          <a:custGeom>
            <a:avLst/>
            <a:gdLst/>
            <a:ahLst/>
            <a:cxnLst/>
            <a:rect l="l" t="t" r="r" b="b"/>
            <a:pathLst>
              <a:path w="289560" h="247014">
                <a:moveTo>
                  <a:pt x="0" y="123443"/>
                </a:moveTo>
                <a:lnTo>
                  <a:pt x="7376" y="84417"/>
                </a:lnTo>
                <a:lnTo>
                  <a:pt x="27919" y="50529"/>
                </a:lnTo>
                <a:lnTo>
                  <a:pt x="59253" y="23810"/>
                </a:lnTo>
                <a:lnTo>
                  <a:pt x="98999" y="6291"/>
                </a:lnTo>
                <a:lnTo>
                  <a:pt x="144779" y="0"/>
                </a:lnTo>
                <a:lnTo>
                  <a:pt x="190560" y="6291"/>
                </a:lnTo>
                <a:lnTo>
                  <a:pt x="230306" y="23810"/>
                </a:lnTo>
                <a:lnTo>
                  <a:pt x="261640" y="50529"/>
                </a:lnTo>
                <a:lnTo>
                  <a:pt x="282183" y="84417"/>
                </a:lnTo>
                <a:lnTo>
                  <a:pt x="289560" y="123443"/>
                </a:lnTo>
                <a:lnTo>
                  <a:pt x="282183" y="162470"/>
                </a:lnTo>
                <a:lnTo>
                  <a:pt x="261640" y="196358"/>
                </a:lnTo>
                <a:lnTo>
                  <a:pt x="230306" y="223077"/>
                </a:lnTo>
                <a:lnTo>
                  <a:pt x="190560" y="240596"/>
                </a:lnTo>
                <a:lnTo>
                  <a:pt x="144779" y="246887"/>
                </a:lnTo>
                <a:lnTo>
                  <a:pt x="98999" y="240596"/>
                </a:lnTo>
                <a:lnTo>
                  <a:pt x="59253" y="223077"/>
                </a:lnTo>
                <a:lnTo>
                  <a:pt x="27919" y="196358"/>
                </a:lnTo>
                <a:lnTo>
                  <a:pt x="7376" y="162470"/>
                </a:lnTo>
                <a:lnTo>
                  <a:pt x="0" y="123443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882894" y="3531870"/>
            <a:ext cx="246379" cy="295910"/>
          </a:xfrm>
          <a:custGeom>
            <a:avLst/>
            <a:gdLst/>
            <a:ahLst/>
            <a:cxnLst/>
            <a:rect l="l" t="t" r="r" b="b"/>
            <a:pathLst>
              <a:path w="246379" h="295910">
                <a:moveTo>
                  <a:pt x="179684" y="237606"/>
                </a:moveTo>
                <a:lnTo>
                  <a:pt x="157225" y="256031"/>
                </a:lnTo>
                <a:lnTo>
                  <a:pt x="245871" y="295655"/>
                </a:lnTo>
                <a:lnTo>
                  <a:pt x="235255" y="248792"/>
                </a:lnTo>
                <a:lnTo>
                  <a:pt x="188848" y="248792"/>
                </a:lnTo>
                <a:lnTo>
                  <a:pt x="179684" y="237606"/>
                </a:lnTo>
                <a:close/>
              </a:path>
              <a:path w="246379" h="295910">
                <a:moveTo>
                  <a:pt x="202011" y="219288"/>
                </a:moveTo>
                <a:lnTo>
                  <a:pt x="179684" y="237606"/>
                </a:lnTo>
                <a:lnTo>
                  <a:pt x="188848" y="248792"/>
                </a:lnTo>
                <a:lnTo>
                  <a:pt x="211200" y="230504"/>
                </a:lnTo>
                <a:lnTo>
                  <a:pt x="202011" y="219288"/>
                </a:lnTo>
                <a:close/>
              </a:path>
              <a:path w="246379" h="295910">
                <a:moveTo>
                  <a:pt x="224408" y="200913"/>
                </a:moveTo>
                <a:lnTo>
                  <a:pt x="202011" y="219288"/>
                </a:lnTo>
                <a:lnTo>
                  <a:pt x="211200" y="230504"/>
                </a:lnTo>
                <a:lnTo>
                  <a:pt x="188848" y="248792"/>
                </a:lnTo>
                <a:lnTo>
                  <a:pt x="235255" y="248792"/>
                </a:lnTo>
                <a:lnTo>
                  <a:pt x="224408" y="200913"/>
                </a:lnTo>
                <a:close/>
              </a:path>
              <a:path w="246379" h="295910">
                <a:moveTo>
                  <a:pt x="22351" y="0"/>
                </a:moveTo>
                <a:lnTo>
                  <a:pt x="0" y="18287"/>
                </a:lnTo>
                <a:lnTo>
                  <a:pt x="179684" y="237606"/>
                </a:lnTo>
                <a:lnTo>
                  <a:pt x="202011" y="219288"/>
                </a:lnTo>
                <a:lnTo>
                  <a:pt x="223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18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121765" y="985773"/>
            <a:ext cx="1651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>
                <a:latin typeface="Calibri"/>
                <a:cs typeface="Calibri"/>
              </a:rPr>
              <a:t>İkili</a:t>
            </a:r>
            <a:r>
              <a:rPr b="0" spc="-80">
                <a:latin typeface="Calibri"/>
                <a:cs typeface="Calibri"/>
              </a:rPr>
              <a:t> </a:t>
            </a:r>
            <a:r>
              <a:rPr b="0" spc="-20">
                <a:latin typeface="Calibri"/>
                <a:cs typeface="Calibri"/>
              </a:rPr>
              <a:t>Ağaç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121765" y="1866112"/>
            <a:ext cx="6762115" cy="239141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  <a:tabLst>
                <a:tab pos="546100" algn="l"/>
              </a:tabLst>
            </a:pPr>
            <a:r>
              <a:rPr sz="15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000" b="1" i="1">
                <a:latin typeface="Calibri"/>
                <a:cs typeface="Calibri"/>
              </a:rPr>
              <a:t>n </a:t>
            </a:r>
            <a:r>
              <a:rPr sz="2000">
                <a:latin typeface="Calibri"/>
                <a:cs typeface="Calibri"/>
              </a:rPr>
              <a:t>düğümlü </a:t>
            </a:r>
            <a:r>
              <a:rPr sz="2000" spc="-5">
                <a:latin typeface="Calibri"/>
                <a:cs typeface="Calibri"/>
              </a:rPr>
              <a:t>ikili ağacın minimum derinliği: </a:t>
            </a:r>
            <a:r>
              <a:rPr sz="2000" b="1" spc="-5">
                <a:latin typeface="Calibri"/>
                <a:cs typeface="Calibri"/>
              </a:rPr>
              <a:t>Θ(log</a:t>
            </a:r>
            <a:r>
              <a:rPr sz="2000" b="1" spc="15">
                <a:latin typeface="Calibri"/>
                <a:cs typeface="Calibri"/>
              </a:rPr>
              <a:t> </a:t>
            </a:r>
            <a:r>
              <a:rPr sz="2000" b="1">
                <a:latin typeface="Calibri"/>
                <a:cs typeface="Calibri"/>
              </a:rPr>
              <a:t>n)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  <a:tabLst>
                <a:tab pos="546100" algn="l"/>
              </a:tabLst>
            </a:pPr>
            <a:r>
              <a:rPr sz="15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000" spc="-5">
                <a:latin typeface="Calibri"/>
                <a:cs typeface="Calibri"/>
              </a:rPr>
              <a:t>İkili ağacın maksimum derinliği </a:t>
            </a:r>
            <a:r>
              <a:rPr sz="2000">
                <a:latin typeface="Calibri"/>
                <a:cs typeface="Calibri"/>
              </a:rPr>
              <a:t>ne</a:t>
            </a:r>
            <a:r>
              <a:rPr sz="2000" spc="20">
                <a:latin typeface="Calibri"/>
                <a:cs typeface="Calibri"/>
              </a:rPr>
              <a:t> </a:t>
            </a:r>
            <a:r>
              <a:rPr sz="2000" spc="-5">
                <a:latin typeface="Calibri"/>
                <a:cs typeface="Calibri"/>
              </a:rPr>
              <a:t>kadardır?</a:t>
            </a:r>
            <a:endParaRPr sz="20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440"/>
              </a:spcBef>
              <a:tabLst>
                <a:tab pos="927100" algn="l"/>
              </a:tabLst>
            </a:pPr>
            <a:r>
              <a:rPr sz="1350" spc="15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50" spc="15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1800" spc="-5">
                <a:latin typeface="Calibri"/>
                <a:cs typeface="Calibri"/>
              </a:rPr>
              <a:t>Dengesiz ağaç: </a:t>
            </a:r>
            <a:r>
              <a:rPr sz="1800" spc="-10">
                <a:latin typeface="Calibri"/>
                <a:cs typeface="Calibri"/>
              </a:rPr>
              <a:t>Ağaç </a:t>
            </a:r>
            <a:r>
              <a:rPr sz="1800" spc="-5">
                <a:latin typeface="Calibri"/>
                <a:cs typeface="Calibri"/>
              </a:rPr>
              <a:t>bir bağlantılı </a:t>
            </a:r>
            <a:r>
              <a:rPr sz="1800" spc="-15">
                <a:latin typeface="Calibri"/>
                <a:cs typeface="Calibri"/>
              </a:rPr>
              <a:t>liste</a:t>
            </a:r>
            <a:r>
              <a:rPr sz="1800" spc="55">
                <a:latin typeface="Calibri"/>
                <a:cs typeface="Calibri"/>
              </a:rPr>
              <a:t> </a:t>
            </a:r>
            <a:r>
              <a:rPr sz="1800" spc="-10">
                <a:latin typeface="Calibri"/>
                <a:cs typeface="Calibri"/>
              </a:rPr>
              <a:t>olursa!</a:t>
            </a:r>
            <a:endParaRPr sz="18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430"/>
              </a:spcBef>
              <a:tabLst>
                <a:tab pos="927100" algn="l"/>
              </a:tabLst>
            </a:pPr>
            <a:r>
              <a:rPr sz="1350" spc="15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50" spc="15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1800" spc="-5">
                <a:latin typeface="Calibri"/>
                <a:cs typeface="Calibri"/>
              </a:rPr>
              <a:t>Maksimum derinlik </a:t>
            </a:r>
            <a:r>
              <a:rPr sz="1800">
                <a:latin typeface="Calibri"/>
                <a:cs typeface="Calibri"/>
              </a:rPr>
              <a:t>=</a:t>
            </a:r>
            <a:r>
              <a:rPr sz="1800" spc="30">
                <a:latin typeface="Calibri"/>
                <a:cs typeface="Calibri"/>
              </a:rPr>
              <a:t> </a:t>
            </a:r>
            <a:r>
              <a:rPr sz="1800">
                <a:latin typeface="Calibri"/>
                <a:cs typeface="Calibri"/>
              </a:rPr>
              <a:t>n</a:t>
            </a:r>
          </a:p>
          <a:p>
            <a:pPr marL="546100" marR="5080" indent="-534035">
              <a:lnSpc>
                <a:spcPct val="100000"/>
              </a:lnSpc>
              <a:spcBef>
                <a:spcPts val="475"/>
              </a:spcBef>
              <a:tabLst>
                <a:tab pos="546100" algn="l"/>
              </a:tabLst>
            </a:pPr>
            <a:r>
              <a:rPr sz="15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000">
                <a:latin typeface="Calibri"/>
                <a:cs typeface="Calibri"/>
              </a:rPr>
              <a:t>Amaç: </a:t>
            </a:r>
            <a:r>
              <a:rPr sz="2000" spc="-10">
                <a:latin typeface="Calibri"/>
                <a:cs typeface="Calibri"/>
              </a:rPr>
              <a:t>Arama </a:t>
            </a:r>
            <a:r>
              <a:rPr sz="2000">
                <a:latin typeface="Calibri"/>
                <a:cs typeface="Calibri"/>
              </a:rPr>
              <a:t>gibi </a:t>
            </a:r>
            <a:r>
              <a:rPr sz="2000" spc="-15">
                <a:latin typeface="Calibri"/>
                <a:cs typeface="Calibri"/>
              </a:rPr>
              <a:t>operasyonlarda </a:t>
            </a:r>
            <a:r>
              <a:rPr sz="2000" spc="-5">
                <a:latin typeface="Calibri"/>
                <a:cs typeface="Calibri"/>
              </a:rPr>
              <a:t>bağlantılı </a:t>
            </a:r>
            <a:r>
              <a:rPr sz="2000" spc="-10">
                <a:latin typeface="Calibri"/>
                <a:cs typeface="Calibri"/>
              </a:rPr>
              <a:t>listeden </a:t>
            </a:r>
            <a:r>
              <a:rPr sz="2000">
                <a:latin typeface="Calibri"/>
                <a:cs typeface="Calibri"/>
              </a:rPr>
              <a:t>daha iyi  </a:t>
            </a:r>
            <a:r>
              <a:rPr sz="2000" spc="-10">
                <a:latin typeface="Calibri"/>
                <a:cs typeface="Calibri"/>
              </a:rPr>
              <a:t>performans </a:t>
            </a:r>
            <a:r>
              <a:rPr sz="2000" spc="-5">
                <a:latin typeface="Calibri"/>
                <a:cs typeface="Calibri"/>
              </a:rPr>
              <a:t>sağlamak </a:t>
            </a:r>
            <a:r>
              <a:rPr sz="2000">
                <a:latin typeface="Calibri"/>
                <a:cs typeface="Calibri"/>
              </a:rPr>
              <a:t>için </a:t>
            </a:r>
            <a:r>
              <a:rPr sz="2000" spc="-5">
                <a:latin typeface="Calibri"/>
                <a:cs typeface="Calibri"/>
              </a:rPr>
              <a:t>derinliğin </a:t>
            </a:r>
            <a:r>
              <a:rPr sz="2000">
                <a:latin typeface="Calibri"/>
                <a:cs typeface="Calibri"/>
              </a:rPr>
              <a:t>log n </a:t>
            </a:r>
            <a:r>
              <a:rPr sz="2000" spc="-5">
                <a:latin typeface="Calibri"/>
                <a:cs typeface="Calibri"/>
              </a:rPr>
              <a:t>de </a:t>
            </a:r>
            <a:r>
              <a:rPr sz="2000">
                <a:latin typeface="Calibri"/>
                <a:cs typeface="Calibri"/>
              </a:rPr>
              <a:t>tutulması  </a:t>
            </a:r>
            <a:r>
              <a:rPr sz="2000" spc="-25">
                <a:latin typeface="Calibri"/>
                <a:cs typeface="Calibri"/>
              </a:rPr>
              <a:t>gerekmektedir.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428744" y="4515611"/>
            <a:ext cx="257810" cy="238125"/>
          </a:xfrm>
          <a:custGeom>
            <a:avLst/>
            <a:gdLst/>
            <a:ahLst/>
            <a:cxnLst/>
            <a:rect l="l" t="t" r="r" b="b"/>
            <a:pathLst>
              <a:path w="257810" h="238125">
                <a:moveTo>
                  <a:pt x="128777" y="0"/>
                </a:moveTo>
                <a:lnTo>
                  <a:pt x="78652" y="9340"/>
                </a:lnTo>
                <a:lnTo>
                  <a:pt x="37718" y="34813"/>
                </a:lnTo>
                <a:lnTo>
                  <a:pt x="10120" y="72598"/>
                </a:lnTo>
                <a:lnTo>
                  <a:pt x="0" y="118871"/>
                </a:lnTo>
                <a:lnTo>
                  <a:pt x="10120" y="165145"/>
                </a:lnTo>
                <a:lnTo>
                  <a:pt x="37718" y="202930"/>
                </a:lnTo>
                <a:lnTo>
                  <a:pt x="78652" y="228403"/>
                </a:lnTo>
                <a:lnTo>
                  <a:pt x="128777" y="237744"/>
                </a:lnTo>
                <a:lnTo>
                  <a:pt x="178903" y="228403"/>
                </a:lnTo>
                <a:lnTo>
                  <a:pt x="219836" y="202930"/>
                </a:lnTo>
                <a:lnTo>
                  <a:pt x="247435" y="165145"/>
                </a:lnTo>
                <a:lnTo>
                  <a:pt x="257555" y="118871"/>
                </a:lnTo>
                <a:lnTo>
                  <a:pt x="247435" y="72598"/>
                </a:lnTo>
                <a:lnTo>
                  <a:pt x="219836" y="34813"/>
                </a:lnTo>
                <a:lnTo>
                  <a:pt x="178903" y="9340"/>
                </a:lnTo>
                <a:lnTo>
                  <a:pt x="128777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428744" y="4515611"/>
            <a:ext cx="257810" cy="238125"/>
          </a:xfrm>
          <a:custGeom>
            <a:avLst/>
            <a:gdLst/>
            <a:ahLst/>
            <a:cxnLst/>
            <a:rect l="l" t="t" r="r" b="b"/>
            <a:pathLst>
              <a:path w="257810" h="238125">
                <a:moveTo>
                  <a:pt x="0" y="118871"/>
                </a:moveTo>
                <a:lnTo>
                  <a:pt x="10120" y="72598"/>
                </a:lnTo>
                <a:lnTo>
                  <a:pt x="37718" y="34813"/>
                </a:lnTo>
                <a:lnTo>
                  <a:pt x="78652" y="9340"/>
                </a:lnTo>
                <a:lnTo>
                  <a:pt x="128777" y="0"/>
                </a:lnTo>
                <a:lnTo>
                  <a:pt x="178903" y="9340"/>
                </a:lnTo>
                <a:lnTo>
                  <a:pt x="219836" y="34813"/>
                </a:lnTo>
                <a:lnTo>
                  <a:pt x="247435" y="72598"/>
                </a:lnTo>
                <a:lnTo>
                  <a:pt x="257555" y="118871"/>
                </a:lnTo>
                <a:lnTo>
                  <a:pt x="247435" y="165145"/>
                </a:lnTo>
                <a:lnTo>
                  <a:pt x="219836" y="202930"/>
                </a:lnTo>
                <a:lnTo>
                  <a:pt x="178903" y="228403"/>
                </a:lnTo>
                <a:lnTo>
                  <a:pt x="128777" y="237744"/>
                </a:lnTo>
                <a:lnTo>
                  <a:pt x="78652" y="228403"/>
                </a:lnTo>
                <a:lnTo>
                  <a:pt x="37718" y="202930"/>
                </a:lnTo>
                <a:lnTo>
                  <a:pt x="10120" y="165145"/>
                </a:lnTo>
                <a:lnTo>
                  <a:pt x="0" y="11887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681728" y="4892040"/>
            <a:ext cx="257810" cy="238125"/>
          </a:xfrm>
          <a:custGeom>
            <a:avLst/>
            <a:gdLst/>
            <a:ahLst/>
            <a:cxnLst/>
            <a:rect l="l" t="t" r="r" b="b"/>
            <a:pathLst>
              <a:path w="257810" h="238125">
                <a:moveTo>
                  <a:pt x="128777" y="0"/>
                </a:moveTo>
                <a:lnTo>
                  <a:pt x="78652" y="9340"/>
                </a:lnTo>
                <a:lnTo>
                  <a:pt x="37719" y="34813"/>
                </a:lnTo>
                <a:lnTo>
                  <a:pt x="10120" y="72598"/>
                </a:lnTo>
                <a:lnTo>
                  <a:pt x="0" y="118872"/>
                </a:lnTo>
                <a:lnTo>
                  <a:pt x="10120" y="165145"/>
                </a:lnTo>
                <a:lnTo>
                  <a:pt x="37719" y="202930"/>
                </a:lnTo>
                <a:lnTo>
                  <a:pt x="78652" y="228403"/>
                </a:lnTo>
                <a:lnTo>
                  <a:pt x="128777" y="237744"/>
                </a:lnTo>
                <a:lnTo>
                  <a:pt x="178903" y="228403"/>
                </a:lnTo>
                <a:lnTo>
                  <a:pt x="219836" y="202930"/>
                </a:lnTo>
                <a:lnTo>
                  <a:pt x="247435" y="165145"/>
                </a:lnTo>
                <a:lnTo>
                  <a:pt x="257556" y="118872"/>
                </a:lnTo>
                <a:lnTo>
                  <a:pt x="247435" y="72598"/>
                </a:lnTo>
                <a:lnTo>
                  <a:pt x="219837" y="34813"/>
                </a:lnTo>
                <a:lnTo>
                  <a:pt x="178903" y="9340"/>
                </a:lnTo>
                <a:lnTo>
                  <a:pt x="128777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681728" y="4892040"/>
            <a:ext cx="257810" cy="238125"/>
          </a:xfrm>
          <a:custGeom>
            <a:avLst/>
            <a:gdLst/>
            <a:ahLst/>
            <a:cxnLst/>
            <a:rect l="l" t="t" r="r" b="b"/>
            <a:pathLst>
              <a:path w="257810" h="238125">
                <a:moveTo>
                  <a:pt x="0" y="118872"/>
                </a:moveTo>
                <a:lnTo>
                  <a:pt x="10120" y="72598"/>
                </a:lnTo>
                <a:lnTo>
                  <a:pt x="37719" y="34813"/>
                </a:lnTo>
                <a:lnTo>
                  <a:pt x="78652" y="9340"/>
                </a:lnTo>
                <a:lnTo>
                  <a:pt x="128777" y="0"/>
                </a:lnTo>
                <a:lnTo>
                  <a:pt x="178903" y="9340"/>
                </a:lnTo>
                <a:lnTo>
                  <a:pt x="219837" y="34813"/>
                </a:lnTo>
                <a:lnTo>
                  <a:pt x="247435" y="72598"/>
                </a:lnTo>
                <a:lnTo>
                  <a:pt x="257556" y="118872"/>
                </a:lnTo>
                <a:lnTo>
                  <a:pt x="247435" y="165145"/>
                </a:lnTo>
                <a:lnTo>
                  <a:pt x="219837" y="202930"/>
                </a:lnTo>
                <a:lnTo>
                  <a:pt x="178903" y="228403"/>
                </a:lnTo>
                <a:lnTo>
                  <a:pt x="128777" y="237744"/>
                </a:lnTo>
                <a:lnTo>
                  <a:pt x="78652" y="228403"/>
                </a:lnTo>
                <a:lnTo>
                  <a:pt x="37719" y="202930"/>
                </a:lnTo>
                <a:lnTo>
                  <a:pt x="10120" y="165145"/>
                </a:lnTo>
                <a:lnTo>
                  <a:pt x="0" y="118872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503164" y="5984747"/>
            <a:ext cx="256540" cy="238125"/>
          </a:xfrm>
          <a:custGeom>
            <a:avLst/>
            <a:gdLst/>
            <a:ahLst/>
            <a:cxnLst/>
            <a:rect l="l" t="t" r="r" b="b"/>
            <a:pathLst>
              <a:path w="256539" h="238125">
                <a:moveTo>
                  <a:pt x="128015" y="0"/>
                </a:moveTo>
                <a:lnTo>
                  <a:pt x="78170" y="9342"/>
                </a:lnTo>
                <a:lnTo>
                  <a:pt x="37480" y="34818"/>
                </a:lnTo>
                <a:lnTo>
                  <a:pt x="10054" y="72603"/>
                </a:lnTo>
                <a:lnTo>
                  <a:pt x="0" y="118871"/>
                </a:lnTo>
                <a:lnTo>
                  <a:pt x="10054" y="165140"/>
                </a:lnTo>
                <a:lnTo>
                  <a:pt x="37480" y="202925"/>
                </a:lnTo>
                <a:lnTo>
                  <a:pt x="78170" y="228401"/>
                </a:lnTo>
                <a:lnTo>
                  <a:pt x="128015" y="237743"/>
                </a:lnTo>
                <a:lnTo>
                  <a:pt x="177861" y="228401"/>
                </a:lnTo>
                <a:lnTo>
                  <a:pt x="218551" y="202925"/>
                </a:lnTo>
                <a:lnTo>
                  <a:pt x="245977" y="165140"/>
                </a:lnTo>
                <a:lnTo>
                  <a:pt x="256032" y="118871"/>
                </a:lnTo>
                <a:lnTo>
                  <a:pt x="245977" y="72603"/>
                </a:lnTo>
                <a:lnTo>
                  <a:pt x="218551" y="34818"/>
                </a:lnTo>
                <a:lnTo>
                  <a:pt x="177861" y="9342"/>
                </a:lnTo>
                <a:lnTo>
                  <a:pt x="128015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503164" y="5984747"/>
            <a:ext cx="256540" cy="238125"/>
          </a:xfrm>
          <a:custGeom>
            <a:avLst/>
            <a:gdLst/>
            <a:ahLst/>
            <a:cxnLst/>
            <a:rect l="l" t="t" r="r" b="b"/>
            <a:pathLst>
              <a:path w="256539" h="238125">
                <a:moveTo>
                  <a:pt x="0" y="118871"/>
                </a:moveTo>
                <a:lnTo>
                  <a:pt x="10054" y="72603"/>
                </a:lnTo>
                <a:lnTo>
                  <a:pt x="37480" y="34818"/>
                </a:lnTo>
                <a:lnTo>
                  <a:pt x="78170" y="9342"/>
                </a:lnTo>
                <a:lnTo>
                  <a:pt x="128015" y="0"/>
                </a:lnTo>
                <a:lnTo>
                  <a:pt x="177861" y="9342"/>
                </a:lnTo>
                <a:lnTo>
                  <a:pt x="218551" y="34818"/>
                </a:lnTo>
                <a:lnTo>
                  <a:pt x="245977" y="72603"/>
                </a:lnTo>
                <a:lnTo>
                  <a:pt x="256032" y="118871"/>
                </a:lnTo>
                <a:lnTo>
                  <a:pt x="245977" y="165140"/>
                </a:lnTo>
                <a:lnTo>
                  <a:pt x="218551" y="202925"/>
                </a:lnTo>
                <a:lnTo>
                  <a:pt x="177861" y="228401"/>
                </a:lnTo>
                <a:lnTo>
                  <a:pt x="128015" y="237743"/>
                </a:lnTo>
                <a:lnTo>
                  <a:pt x="78170" y="228401"/>
                </a:lnTo>
                <a:lnTo>
                  <a:pt x="37480" y="202925"/>
                </a:lnTo>
                <a:lnTo>
                  <a:pt x="10054" y="165140"/>
                </a:lnTo>
                <a:lnTo>
                  <a:pt x="0" y="11887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942332" y="5269991"/>
            <a:ext cx="257810" cy="238125"/>
          </a:xfrm>
          <a:custGeom>
            <a:avLst/>
            <a:gdLst/>
            <a:ahLst/>
            <a:cxnLst/>
            <a:rect l="l" t="t" r="r" b="b"/>
            <a:pathLst>
              <a:path w="257810" h="238125">
                <a:moveTo>
                  <a:pt x="128777" y="0"/>
                </a:moveTo>
                <a:lnTo>
                  <a:pt x="78652" y="9340"/>
                </a:lnTo>
                <a:lnTo>
                  <a:pt x="37718" y="34813"/>
                </a:lnTo>
                <a:lnTo>
                  <a:pt x="10120" y="72598"/>
                </a:lnTo>
                <a:lnTo>
                  <a:pt x="0" y="118872"/>
                </a:lnTo>
                <a:lnTo>
                  <a:pt x="10120" y="165145"/>
                </a:lnTo>
                <a:lnTo>
                  <a:pt x="37718" y="202930"/>
                </a:lnTo>
                <a:lnTo>
                  <a:pt x="78652" y="228403"/>
                </a:lnTo>
                <a:lnTo>
                  <a:pt x="128777" y="237744"/>
                </a:lnTo>
                <a:lnTo>
                  <a:pt x="178903" y="228403"/>
                </a:lnTo>
                <a:lnTo>
                  <a:pt x="219836" y="202930"/>
                </a:lnTo>
                <a:lnTo>
                  <a:pt x="247435" y="165145"/>
                </a:lnTo>
                <a:lnTo>
                  <a:pt x="257555" y="118872"/>
                </a:lnTo>
                <a:lnTo>
                  <a:pt x="247435" y="72598"/>
                </a:lnTo>
                <a:lnTo>
                  <a:pt x="219836" y="34813"/>
                </a:lnTo>
                <a:lnTo>
                  <a:pt x="178903" y="9340"/>
                </a:lnTo>
                <a:lnTo>
                  <a:pt x="128777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942332" y="5269991"/>
            <a:ext cx="257810" cy="238125"/>
          </a:xfrm>
          <a:custGeom>
            <a:avLst/>
            <a:gdLst/>
            <a:ahLst/>
            <a:cxnLst/>
            <a:rect l="l" t="t" r="r" b="b"/>
            <a:pathLst>
              <a:path w="257810" h="238125">
                <a:moveTo>
                  <a:pt x="0" y="118872"/>
                </a:moveTo>
                <a:lnTo>
                  <a:pt x="10120" y="72598"/>
                </a:lnTo>
                <a:lnTo>
                  <a:pt x="37718" y="34813"/>
                </a:lnTo>
                <a:lnTo>
                  <a:pt x="78652" y="9340"/>
                </a:lnTo>
                <a:lnTo>
                  <a:pt x="128777" y="0"/>
                </a:lnTo>
                <a:lnTo>
                  <a:pt x="178903" y="9340"/>
                </a:lnTo>
                <a:lnTo>
                  <a:pt x="219836" y="34813"/>
                </a:lnTo>
                <a:lnTo>
                  <a:pt x="247435" y="72598"/>
                </a:lnTo>
                <a:lnTo>
                  <a:pt x="257555" y="118872"/>
                </a:lnTo>
                <a:lnTo>
                  <a:pt x="247435" y="165145"/>
                </a:lnTo>
                <a:lnTo>
                  <a:pt x="219836" y="202930"/>
                </a:lnTo>
                <a:lnTo>
                  <a:pt x="178903" y="228403"/>
                </a:lnTo>
                <a:lnTo>
                  <a:pt x="128777" y="237744"/>
                </a:lnTo>
                <a:lnTo>
                  <a:pt x="78652" y="228403"/>
                </a:lnTo>
                <a:lnTo>
                  <a:pt x="37718" y="202930"/>
                </a:lnTo>
                <a:lnTo>
                  <a:pt x="10120" y="165145"/>
                </a:lnTo>
                <a:lnTo>
                  <a:pt x="0" y="118872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215128" y="5634228"/>
            <a:ext cx="256540" cy="238125"/>
          </a:xfrm>
          <a:custGeom>
            <a:avLst/>
            <a:gdLst/>
            <a:ahLst/>
            <a:cxnLst/>
            <a:rect l="l" t="t" r="r" b="b"/>
            <a:pathLst>
              <a:path w="256539" h="238125">
                <a:moveTo>
                  <a:pt x="128016" y="0"/>
                </a:moveTo>
                <a:lnTo>
                  <a:pt x="78170" y="9342"/>
                </a:lnTo>
                <a:lnTo>
                  <a:pt x="37480" y="34818"/>
                </a:lnTo>
                <a:lnTo>
                  <a:pt x="10054" y="72603"/>
                </a:lnTo>
                <a:lnTo>
                  <a:pt x="0" y="118872"/>
                </a:lnTo>
                <a:lnTo>
                  <a:pt x="10054" y="165140"/>
                </a:lnTo>
                <a:lnTo>
                  <a:pt x="37480" y="202925"/>
                </a:lnTo>
                <a:lnTo>
                  <a:pt x="78170" y="228401"/>
                </a:lnTo>
                <a:lnTo>
                  <a:pt x="128016" y="237744"/>
                </a:lnTo>
                <a:lnTo>
                  <a:pt x="177861" y="228401"/>
                </a:lnTo>
                <a:lnTo>
                  <a:pt x="218551" y="202925"/>
                </a:lnTo>
                <a:lnTo>
                  <a:pt x="245977" y="165140"/>
                </a:lnTo>
                <a:lnTo>
                  <a:pt x="256032" y="118872"/>
                </a:lnTo>
                <a:lnTo>
                  <a:pt x="245977" y="72603"/>
                </a:lnTo>
                <a:lnTo>
                  <a:pt x="218551" y="34818"/>
                </a:lnTo>
                <a:lnTo>
                  <a:pt x="177861" y="9342"/>
                </a:lnTo>
                <a:lnTo>
                  <a:pt x="128016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215128" y="5634228"/>
            <a:ext cx="256540" cy="238125"/>
          </a:xfrm>
          <a:custGeom>
            <a:avLst/>
            <a:gdLst/>
            <a:ahLst/>
            <a:cxnLst/>
            <a:rect l="l" t="t" r="r" b="b"/>
            <a:pathLst>
              <a:path w="256539" h="238125">
                <a:moveTo>
                  <a:pt x="0" y="118872"/>
                </a:moveTo>
                <a:lnTo>
                  <a:pt x="10054" y="72603"/>
                </a:lnTo>
                <a:lnTo>
                  <a:pt x="37480" y="34818"/>
                </a:lnTo>
                <a:lnTo>
                  <a:pt x="78170" y="9342"/>
                </a:lnTo>
                <a:lnTo>
                  <a:pt x="128016" y="0"/>
                </a:lnTo>
                <a:lnTo>
                  <a:pt x="177861" y="9342"/>
                </a:lnTo>
                <a:lnTo>
                  <a:pt x="218551" y="34818"/>
                </a:lnTo>
                <a:lnTo>
                  <a:pt x="245977" y="72603"/>
                </a:lnTo>
                <a:lnTo>
                  <a:pt x="256032" y="118872"/>
                </a:lnTo>
                <a:lnTo>
                  <a:pt x="245977" y="165140"/>
                </a:lnTo>
                <a:lnTo>
                  <a:pt x="218551" y="202925"/>
                </a:lnTo>
                <a:lnTo>
                  <a:pt x="177861" y="228401"/>
                </a:lnTo>
                <a:lnTo>
                  <a:pt x="128016" y="237744"/>
                </a:lnTo>
                <a:lnTo>
                  <a:pt x="78170" y="228401"/>
                </a:lnTo>
                <a:lnTo>
                  <a:pt x="37480" y="202925"/>
                </a:lnTo>
                <a:lnTo>
                  <a:pt x="10054" y="165140"/>
                </a:lnTo>
                <a:lnTo>
                  <a:pt x="0" y="118872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600828" y="4731639"/>
            <a:ext cx="128905" cy="1642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873625" y="5115686"/>
            <a:ext cx="130428" cy="1657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140325" y="5493639"/>
            <a:ext cx="130428" cy="1642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408548" y="5842723"/>
            <a:ext cx="128904" cy="16564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5824854" y="5127497"/>
            <a:ext cx="2174240" cy="75692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580"/>
              </a:spcBef>
              <a:buChar char="–"/>
              <a:tabLst>
                <a:tab pos="469265" algn="l"/>
                <a:tab pos="469900" algn="l"/>
              </a:tabLst>
            </a:pPr>
            <a:r>
              <a:rPr sz="2000" spc="-5">
                <a:latin typeface="Comic Sans MS"/>
                <a:cs typeface="Comic Sans MS"/>
              </a:rPr>
              <a:t>Bağlantılı</a:t>
            </a:r>
            <a:r>
              <a:rPr sz="2000" spc="-55">
                <a:latin typeface="Comic Sans MS"/>
                <a:cs typeface="Comic Sans MS"/>
              </a:rPr>
              <a:t> </a:t>
            </a:r>
            <a:r>
              <a:rPr sz="2000">
                <a:latin typeface="Comic Sans MS"/>
                <a:cs typeface="Comic Sans MS"/>
              </a:rPr>
              <a:t>liste</a:t>
            </a:r>
          </a:p>
          <a:p>
            <a:pPr marL="469900" indent="-457200">
              <a:lnSpc>
                <a:spcPct val="100000"/>
              </a:lnSpc>
              <a:spcBef>
                <a:spcPts val="475"/>
              </a:spcBef>
              <a:buChar char="–"/>
              <a:tabLst>
                <a:tab pos="469265" algn="l"/>
                <a:tab pos="469900" algn="l"/>
              </a:tabLst>
            </a:pPr>
            <a:r>
              <a:rPr sz="2000">
                <a:latin typeface="Comic Sans MS"/>
                <a:cs typeface="Comic Sans MS"/>
              </a:rPr>
              <a:t>Derinlik =</a:t>
            </a:r>
            <a:r>
              <a:rPr sz="2000" spc="-30">
                <a:latin typeface="Comic Sans MS"/>
                <a:cs typeface="Comic Sans MS"/>
              </a:rPr>
              <a:t> </a:t>
            </a:r>
            <a:r>
              <a:rPr sz="2000">
                <a:latin typeface="Comic Sans MS"/>
                <a:cs typeface="Comic Sans MS"/>
              </a:rPr>
              <a:t>n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19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121765" y="1049782"/>
            <a:ext cx="43561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/>
              <a:t>İkili </a:t>
            </a:r>
            <a:r>
              <a:rPr sz="3200" spc="-15"/>
              <a:t>Ağaç </a:t>
            </a:r>
            <a:r>
              <a:rPr sz="3200"/>
              <a:t>Bağlı </a:t>
            </a:r>
            <a:r>
              <a:rPr sz="3200" spc="-15"/>
              <a:t>Liste</a:t>
            </a:r>
            <a:r>
              <a:rPr sz="3200" spc="-100"/>
              <a:t> </a:t>
            </a:r>
            <a:r>
              <a:rPr sz="3200" spc="-35"/>
              <a:t>Yapısı</a:t>
            </a:r>
            <a:endParaRPr sz="3200"/>
          </a:p>
        </p:txBody>
      </p:sp>
      <p:sp>
        <p:nvSpPr>
          <p:cNvPr id="25" name="object 25"/>
          <p:cNvSpPr/>
          <p:nvPr/>
        </p:nvSpPr>
        <p:spPr>
          <a:xfrm>
            <a:off x="4134611" y="1773935"/>
            <a:ext cx="4325112" cy="37155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522982" y="2317242"/>
            <a:ext cx="878205" cy="501650"/>
          </a:xfrm>
          <a:custGeom>
            <a:avLst/>
            <a:gdLst/>
            <a:ahLst/>
            <a:cxnLst/>
            <a:rect l="l" t="t" r="r" b="b"/>
            <a:pathLst>
              <a:path w="878204" h="501650">
                <a:moveTo>
                  <a:pt x="0" y="501396"/>
                </a:moveTo>
                <a:lnTo>
                  <a:pt x="877823" y="501396"/>
                </a:lnTo>
                <a:lnTo>
                  <a:pt x="877823" y="0"/>
                </a:lnTo>
                <a:lnTo>
                  <a:pt x="0" y="0"/>
                </a:lnTo>
                <a:lnTo>
                  <a:pt x="0" y="501396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522982" y="2548889"/>
            <a:ext cx="878205" cy="0"/>
          </a:xfrm>
          <a:custGeom>
            <a:avLst/>
            <a:gdLst/>
            <a:ahLst/>
            <a:cxnLst/>
            <a:rect l="l" t="t" r="r" b="b"/>
            <a:pathLst>
              <a:path w="878204">
                <a:moveTo>
                  <a:pt x="0" y="0"/>
                </a:moveTo>
                <a:lnTo>
                  <a:pt x="877823" y="0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961894" y="2548889"/>
            <a:ext cx="0" cy="269240"/>
          </a:xfrm>
          <a:custGeom>
            <a:avLst/>
            <a:gdLst/>
            <a:ahLst/>
            <a:cxnLst/>
            <a:rect l="l" t="t" r="r" b="b"/>
            <a:pathLst>
              <a:path h="269239">
                <a:moveTo>
                  <a:pt x="0" y="0"/>
                </a:moveTo>
                <a:lnTo>
                  <a:pt x="0" y="269113"/>
                </a:lnTo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791584" y="2432304"/>
            <a:ext cx="48895" cy="20320"/>
          </a:xfrm>
          <a:custGeom>
            <a:avLst/>
            <a:gdLst/>
            <a:ahLst/>
            <a:cxnLst/>
            <a:rect l="l" t="t" r="r" b="b"/>
            <a:pathLst>
              <a:path w="48895" h="20319">
                <a:moveTo>
                  <a:pt x="48894" y="0"/>
                </a:moveTo>
                <a:lnTo>
                  <a:pt x="9016" y="2032"/>
                </a:lnTo>
                <a:lnTo>
                  <a:pt x="0" y="2032"/>
                </a:lnTo>
                <a:lnTo>
                  <a:pt x="0" y="19812"/>
                </a:lnTo>
                <a:lnTo>
                  <a:pt x="488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009900" y="2429636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0" y="22478"/>
                </a:lnTo>
                <a:lnTo>
                  <a:pt x="1650" y="21843"/>
                </a:lnTo>
                <a:lnTo>
                  <a:pt x="17906" y="15875"/>
                </a:lnTo>
                <a:lnTo>
                  <a:pt x="22860" y="469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06725" y="2429636"/>
            <a:ext cx="1270" cy="5080"/>
          </a:xfrm>
          <a:custGeom>
            <a:avLst/>
            <a:gdLst/>
            <a:ahLst/>
            <a:cxnLst/>
            <a:rect l="l" t="t" r="r" b="b"/>
            <a:pathLst>
              <a:path w="1269" h="5080">
                <a:moveTo>
                  <a:pt x="762" y="0"/>
                </a:moveTo>
                <a:lnTo>
                  <a:pt x="0" y="635"/>
                </a:lnTo>
                <a:lnTo>
                  <a:pt x="0" y="3937"/>
                </a:lnTo>
                <a:lnTo>
                  <a:pt x="762" y="4699"/>
                </a:lnTo>
                <a:lnTo>
                  <a:pt x="7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985516" y="2412492"/>
            <a:ext cx="855344" cy="40005"/>
          </a:xfrm>
          <a:custGeom>
            <a:avLst/>
            <a:gdLst/>
            <a:ahLst/>
            <a:cxnLst/>
            <a:rect l="l" t="t" r="r" b="b"/>
            <a:pathLst>
              <a:path w="855345" h="40005">
                <a:moveTo>
                  <a:pt x="24383" y="0"/>
                </a:moveTo>
                <a:lnTo>
                  <a:pt x="21970" y="0"/>
                </a:lnTo>
                <a:lnTo>
                  <a:pt x="5714" y="5969"/>
                </a:lnTo>
                <a:lnTo>
                  <a:pt x="0" y="19812"/>
                </a:lnTo>
                <a:lnTo>
                  <a:pt x="0" y="21082"/>
                </a:lnTo>
                <a:lnTo>
                  <a:pt x="7365" y="34290"/>
                </a:lnTo>
                <a:lnTo>
                  <a:pt x="24383" y="39624"/>
                </a:lnTo>
                <a:lnTo>
                  <a:pt x="24383" y="21844"/>
                </a:lnTo>
                <a:lnTo>
                  <a:pt x="21970" y="21844"/>
                </a:lnTo>
                <a:lnTo>
                  <a:pt x="21208" y="21082"/>
                </a:lnTo>
                <a:lnTo>
                  <a:pt x="21208" y="17780"/>
                </a:lnTo>
                <a:lnTo>
                  <a:pt x="21970" y="17145"/>
                </a:lnTo>
                <a:lnTo>
                  <a:pt x="48006" y="17145"/>
                </a:lnTo>
                <a:lnTo>
                  <a:pt x="40766" y="4572"/>
                </a:lnTo>
                <a:lnTo>
                  <a:pt x="24383" y="0"/>
                </a:lnTo>
                <a:close/>
              </a:path>
              <a:path w="855345" h="40005">
                <a:moveTo>
                  <a:pt x="24383" y="17145"/>
                </a:moveTo>
                <a:lnTo>
                  <a:pt x="21970" y="17145"/>
                </a:lnTo>
                <a:lnTo>
                  <a:pt x="21970" y="21844"/>
                </a:lnTo>
                <a:lnTo>
                  <a:pt x="24383" y="21844"/>
                </a:lnTo>
                <a:lnTo>
                  <a:pt x="24383" y="17145"/>
                </a:lnTo>
                <a:close/>
              </a:path>
              <a:path w="855345" h="40005">
                <a:moveTo>
                  <a:pt x="48006" y="17145"/>
                </a:moveTo>
                <a:lnTo>
                  <a:pt x="24383" y="17145"/>
                </a:lnTo>
                <a:lnTo>
                  <a:pt x="47243" y="21844"/>
                </a:lnTo>
                <a:lnTo>
                  <a:pt x="815085" y="21844"/>
                </a:lnTo>
                <a:lnTo>
                  <a:pt x="817498" y="21082"/>
                </a:lnTo>
                <a:lnTo>
                  <a:pt x="817498" y="19812"/>
                </a:lnTo>
                <a:lnTo>
                  <a:pt x="48894" y="19812"/>
                </a:lnTo>
                <a:lnTo>
                  <a:pt x="48006" y="17145"/>
                </a:lnTo>
                <a:close/>
              </a:path>
              <a:path w="855345" h="40005">
                <a:moveTo>
                  <a:pt x="815085" y="17145"/>
                </a:moveTo>
                <a:lnTo>
                  <a:pt x="806069" y="17145"/>
                </a:lnTo>
                <a:lnTo>
                  <a:pt x="48894" y="19812"/>
                </a:lnTo>
                <a:lnTo>
                  <a:pt x="817498" y="19812"/>
                </a:lnTo>
                <a:lnTo>
                  <a:pt x="817498" y="21082"/>
                </a:lnTo>
                <a:lnTo>
                  <a:pt x="815085" y="21844"/>
                </a:lnTo>
                <a:lnTo>
                  <a:pt x="854963" y="19812"/>
                </a:lnTo>
                <a:lnTo>
                  <a:pt x="817498" y="17780"/>
                </a:lnTo>
                <a:lnTo>
                  <a:pt x="815085" y="171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033522" y="2430970"/>
            <a:ext cx="758190" cy="0"/>
          </a:xfrm>
          <a:custGeom>
            <a:avLst/>
            <a:gdLst/>
            <a:ahLst/>
            <a:cxnLst/>
            <a:rect l="l" t="t" r="r" b="b"/>
            <a:pathLst>
              <a:path w="758189">
                <a:moveTo>
                  <a:pt x="0" y="0"/>
                </a:moveTo>
                <a:lnTo>
                  <a:pt x="75806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791584" y="2412492"/>
            <a:ext cx="48895" cy="20320"/>
          </a:xfrm>
          <a:custGeom>
            <a:avLst/>
            <a:gdLst/>
            <a:ahLst/>
            <a:cxnLst/>
            <a:rect l="l" t="t" r="r" b="b"/>
            <a:pathLst>
              <a:path w="48895" h="20319">
                <a:moveTo>
                  <a:pt x="0" y="0"/>
                </a:moveTo>
                <a:lnTo>
                  <a:pt x="0" y="17145"/>
                </a:lnTo>
                <a:lnTo>
                  <a:pt x="9016" y="17145"/>
                </a:lnTo>
                <a:lnTo>
                  <a:pt x="11429" y="17780"/>
                </a:lnTo>
                <a:lnTo>
                  <a:pt x="48894" y="198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508885" y="2975864"/>
            <a:ext cx="4445" cy="10160"/>
          </a:xfrm>
          <a:custGeom>
            <a:avLst/>
            <a:gdLst/>
            <a:ahLst/>
            <a:cxnLst/>
            <a:rect l="l" t="t" r="r" b="b"/>
            <a:pathLst>
              <a:path w="4444" h="10160">
                <a:moveTo>
                  <a:pt x="4063" y="0"/>
                </a:moveTo>
                <a:lnTo>
                  <a:pt x="0" y="5841"/>
                </a:lnTo>
                <a:lnTo>
                  <a:pt x="762" y="9016"/>
                </a:lnTo>
                <a:lnTo>
                  <a:pt x="3175" y="9651"/>
                </a:lnTo>
                <a:lnTo>
                  <a:pt x="4063" y="9016"/>
                </a:lnTo>
                <a:lnTo>
                  <a:pt x="40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713227" y="2683764"/>
            <a:ext cx="27305" cy="36195"/>
          </a:xfrm>
          <a:custGeom>
            <a:avLst/>
            <a:gdLst/>
            <a:ahLst/>
            <a:cxnLst/>
            <a:rect l="l" t="t" r="r" b="b"/>
            <a:pathLst>
              <a:path w="27305" h="36194">
                <a:moveTo>
                  <a:pt x="26289" y="18034"/>
                </a:moveTo>
                <a:lnTo>
                  <a:pt x="6604" y="18034"/>
                </a:lnTo>
                <a:lnTo>
                  <a:pt x="13081" y="35940"/>
                </a:lnTo>
                <a:lnTo>
                  <a:pt x="24511" y="28194"/>
                </a:lnTo>
                <a:lnTo>
                  <a:pt x="26924" y="22478"/>
                </a:lnTo>
                <a:lnTo>
                  <a:pt x="26289" y="18034"/>
                </a:lnTo>
                <a:close/>
              </a:path>
              <a:path w="27305" h="36194">
                <a:moveTo>
                  <a:pt x="8128" y="0"/>
                </a:moveTo>
                <a:lnTo>
                  <a:pt x="0" y="17272"/>
                </a:lnTo>
                <a:lnTo>
                  <a:pt x="5715" y="19938"/>
                </a:lnTo>
                <a:lnTo>
                  <a:pt x="889" y="16001"/>
                </a:lnTo>
                <a:lnTo>
                  <a:pt x="4953" y="16001"/>
                </a:lnTo>
                <a:lnTo>
                  <a:pt x="8128" y="0"/>
                </a:lnTo>
                <a:close/>
              </a:path>
              <a:path w="27305" h="36194">
                <a:moveTo>
                  <a:pt x="4953" y="16001"/>
                </a:moveTo>
                <a:lnTo>
                  <a:pt x="3302" y="16001"/>
                </a:lnTo>
                <a:lnTo>
                  <a:pt x="5715" y="19938"/>
                </a:lnTo>
                <a:lnTo>
                  <a:pt x="6604" y="18034"/>
                </a:lnTo>
                <a:lnTo>
                  <a:pt x="26289" y="18034"/>
                </a:lnTo>
                <a:lnTo>
                  <a:pt x="26089" y="16637"/>
                </a:lnTo>
                <a:lnTo>
                  <a:pt x="5715" y="16637"/>
                </a:lnTo>
                <a:lnTo>
                  <a:pt x="4953" y="16001"/>
                </a:lnTo>
                <a:close/>
              </a:path>
              <a:path w="27305" h="36194">
                <a:moveTo>
                  <a:pt x="8128" y="0"/>
                </a:moveTo>
                <a:lnTo>
                  <a:pt x="5715" y="16637"/>
                </a:lnTo>
                <a:lnTo>
                  <a:pt x="26089" y="16637"/>
                </a:lnTo>
                <a:lnTo>
                  <a:pt x="25273" y="10922"/>
                </a:lnTo>
                <a:lnTo>
                  <a:pt x="15494" y="1905"/>
                </a:lnTo>
                <a:lnTo>
                  <a:pt x="81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513710" y="2977769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89">
                <a:moveTo>
                  <a:pt x="4063" y="0"/>
                </a:moveTo>
                <a:lnTo>
                  <a:pt x="0" y="5841"/>
                </a:lnTo>
                <a:lnTo>
                  <a:pt x="22859" y="8381"/>
                </a:lnTo>
                <a:lnTo>
                  <a:pt x="40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718180" y="2683764"/>
            <a:ext cx="3175" cy="17145"/>
          </a:xfrm>
          <a:custGeom>
            <a:avLst/>
            <a:gdLst/>
            <a:ahLst/>
            <a:cxnLst/>
            <a:rect l="l" t="t" r="r" b="b"/>
            <a:pathLst>
              <a:path w="3175" h="17144">
                <a:moveTo>
                  <a:pt x="3175" y="0"/>
                </a:moveTo>
                <a:lnTo>
                  <a:pt x="0" y="16001"/>
                </a:lnTo>
                <a:lnTo>
                  <a:pt x="762" y="16637"/>
                </a:lnTo>
                <a:lnTo>
                  <a:pt x="31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714117" y="2699766"/>
            <a:ext cx="5080" cy="4445"/>
          </a:xfrm>
          <a:custGeom>
            <a:avLst/>
            <a:gdLst/>
            <a:ahLst/>
            <a:cxnLst/>
            <a:rect l="l" t="t" r="r" b="b"/>
            <a:pathLst>
              <a:path w="5080" h="4444">
                <a:moveTo>
                  <a:pt x="2412" y="0"/>
                </a:moveTo>
                <a:lnTo>
                  <a:pt x="0" y="0"/>
                </a:lnTo>
                <a:lnTo>
                  <a:pt x="4825" y="3937"/>
                </a:lnTo>
                <a:lnTo>
                  <a:pt x="24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517775" y="2719070"/>
            <a:ext cx="189230" cy="259079"/>
          </a:xfrm>
          <a:custGeom>
            <a:avLst/>
            <a:gdLst/>
            <a:ahLst/>
            <a:cxnLst/>
            <a:rect l="l" t="t" r="r" b="b"/>
            <a:pathLst>
              <a:path w="189230" h="259080">
                <a:moveTo>
                  <a:pt x="186562" y="0"/>
                </a:moveTo>
                <a:lnTo>
                  <a:pt x="0" y="258699"/>
                </a:lnTo>
                <a:lnTo>
                  <a:pt x="188975" y="634"/>
                </a:lnTo>
                <a:lnTo>
                  <a:pt x="1865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491739" y="2683764"/>
            <a:ext cx="234950" cy="326390"/>
          </a:xfrm>
          <a:custGeom>
            <a:avLst/>
            <a:gdLst/>
            <a:ahLst/>
            <a:cxnLst/>
            <a:rect l="l" t="t" r="r" b="b"/>
            <a:pathLst>
              <a:path w="234950" h="326389">
                <a:moveTo>
                  <a:pt x="21209" y="292100"/>
                </a:moveTo>
                <a:lnTo>
                  <a:pt x="16256" y="298576"/>
                </a:lnTo>
                <a:lnTo>
                  <a:pt x="17145" y="299847"/>
                </a:lnTo>
                <a:lnTo>
                  <a:pt x="0" y="326136"/>
                </a:lnTo>
                <a:lnTo>
                  <a:pt x="44831" y="302387"/>
                </a:lnTo>
                <a:lnTo>
                  <a:pt x="39115" y="301751"/>
                </a:lnTo>
                <a:lnTo>
                  <a:pt x="20320" y="301751"/>
                </a:lnTo>
                <a:lnTo>
                  <a:pt x="17907" y="301116"/>
                </a:lnTo>
                <a:lnTo>
                  <a:pt x="17145" y="297941"/>
                </a:lnTo>
                <a:lnTo>
                  <a:pt x="21209" y="292100"/>
                </a:lnTo>
                <a:close/>
              </a:path>
              <a:path w="234950" h="326389">
                <a:moveTo>
                  <a:pt x="229616" y="0"/>
                </a:moveTo>
                <a:lnTo>
                  <a:pt x="214249" y="635"/>
                </a:lnTo>
                <a:lnTo>
                  <a:pt x="202819" y="9016"/>
                </a:lnTo>
                <a:lnTo>
                  <a:pt x="200406" y="14732"/>
                </a:lnTo>
                <a:lnTo>
                  <a:pt x="201930" y="26288"/>
                </a:lnTo>
                <a:lnTo>
                  <a:pt x="210185" y="32765"/>
                </a:lnTo>
                <a:lnTo>
                  <a:pt x="21209" y="292100"/>
                </a:lnTo>
                <a:lnTo>
                  <a:pt x="21209" y="301116"/>
                </a:lnTo>
                <a:lnTo>
                  <a:pt x="20320" y="301751"/>
                </a:lnTo>
                <a:lnTo>
                  <a:pt x="39115" y="301751"/>
                </a:lnTo>
                <a:lnTo>
                  <a:pt x="21971" y="299847"/>
                </a:lnTo>
                <a:lnTo>
                  <a:pt x="26035" y="294005"/>
                </a:lnTo>
                <a:lnTo>
                  <a:pt x="212598" y="35306"/>
                </a:lnTo>
                <a:lnTo>
                  <a:pt x="234339" y="35306"/>
                </a:lnTo>
                <a:lnTo>
                  <a:pt x="228781" y="19938"/>
                </a:lnTo>
                <a:lnTo>
                  <a:pt x="227203" y="19938"/>
                </a:lnTo>
                <a:lnTo>
                  <a:pt x="221487" y="17272"/>
                </a:lnTo>
                <a:lnTo>
                  <a:pt x="229616" y="0"/>
                </a:lnTo>
                <a:close/>
              </a:path>
              <a:path w="234950" h="326389">
                <a:moveTo>
                  <a:pt x="234339" y="35306"/>
                </a:moveTo>
                <a:lnTo>
                  <a:pt x="212598" y="35306"/>
                </a:lnTo>
                <a:lnTo>
                  <a:pt x="219964" y="37211"/>
                </a:lnTo>
                <a:lnTo>
                  <a:pt x="234569" y="35940"/>
                </a:lnTo>
                <a:lnTo>
                  <a:pt x="234339" y="35306"/>
                </a:lnTo>
                <a:close/>
              </a:path>
              <a:path w="234950" h="326389">
                <a:moveTo>
                  <a:pt x="228092" y="18034"/>
                </a:moveTo>
                <a:lnTo>
                  <a:pt x="227203" y="19938"/>
                </a:lnTo>
                <a:lnTo>
                  <a:pt x="228781" y="19938"/>
                </a:lnTo>
                <a:lnTo>
                  <a:pt x="228092" y="180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491739" y="2966847"/>
            <a:ext cx="21590" cy="43180"/>
          </a:xfrm>
          <a:custGeom>
            <a:avLst/>
            <a:gdLst/>
            <a:ahLst/>
            <a:cxnLst/>
            <a:rect l="l" t="t" r="r" b="b"/>
            <a:pathLst>
              <a:path w="21589" h="43180">
                <a:moveTo>
                  <a:pt x="2412" y="0"/>
                </a:moveTo>
                <a:lnTo>
                  <a:pt x="0" y="43052"/>
                </a:lnTo>
                <a:lnTo>
                  <a:pt x="17145" y="16763"/>
                </a:lnTo>
                <a:lnTo>
                  <a:pt x="16256" y="15493"/>
                </a:lnTo>
                <a:lnTo>
                  <a:pt x="21209" y="9016"/>
                </a:lnTo>
                <a:lnTo>
                  <a:pt x="24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157854" y="2683764"/>
            <a:ext cx="15240" cy="17780"/>
          </a:xfrm>
          <a:custGeom>
            <a:avLst/>
            <a:gdLst/>
            <a:ahLst/>
            <a:cxnLst/>
            <a:rect l="l" t="t" r="r" b="b"/>
            <a:pathLst>
              <a:path w="15239" h="17780">
                <a:moveTo>
                  <a:pt x="888" y="0"/>
                </a:moveTo>
                <a:lnTo>
                  <a:pt x="0" y="16001"/>
                </a:lnTo>
                <a:lnTo>
                  <a:pt x="888" y="17272"/>
                </a:lnTo>
                <a:lnTo>
                  <a:pt x="14731" y="4445"/>
                </a:lnTo>
                <a:lnTo>
                  <a:pt x="8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359784" y="2966339"/>
            <a:ext cx="19050" cy="19050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18668" y="0"/>
                </a:moveTo>
                <a:lnTo>
                  <a:pt x="0" y="9016"/>
                </a:lnTo>
                <a:lnTo>
                  <a:pt x="0" y="17907"/>
                </a:lnTo>
                <a:lnTo>
                  <a:pt x="2412" y="18541"/>
                </a:lnTo>
                <a:lnTo>
                  <a:pt x="4063" y="14732"/>
                </a:lnTo>
                <a:lnTo>
                  <a:pt x="5398" y="14732"/>
                </a:lnTo>
                <a:lnTo>
                  <a:pt x="18668" y="0"/>
                </a:lnTo>
                <a:close/>
              </a:path>
              <a:path w="19050" h="19050">
                <a:moveTo>
                  <a:pt x="5398" y="14732"/>
                </a:moveTo>
                <a:lnTo>
                  <a:pt x="4063" y="14732"/>
                </a:lnTo>
                <a:lnTo>
                  <a:pt x="4825" y="15366"/>
                </a:lnTo>
                <a:lnTo>
                  <a:pt x="5398" y="147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336163" y="2977895"/>
            <a:ext cx="45720" cy="32384"/>
          </a:xfrm>
          <a:custGeom>
            <a:avLst/>
            <a:gdLst/>
            <a:ahLst/>
            <a:cxnLst/>
            <a:rect l="l" t="t" r="r" b="b"/>
            <a:pathLst>
              <a:path w="45720" h="32385">
                <a:moveTo>
                  <a:pt x="18669" y="0"/>
                </a:moveTo>
                <a:lnTo>
                  <a:pt x="0" y="7619"/>
                </a:lnTo>
                <a:lnTo>
                  <a:pt x="45592" y="32003"/>
                </a:lnTo>
                <a:lnTo>
                  <a:pt x="22860" y="5714"/>
                </a:lnTo>
                <a:lnTo>
                  <a:pt x="186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363086" y="2983610"/>
            <a:ext cx="19050" cy="26670"/>
          </a:xfrm>
          <a:custGeom>
            <a:avLst/>
            <a:gdLst/>
            <a:ahLst/>
            <a:cxnLst/>
            <a:rect l="l" t="t" r="r" b="b"/>
            <a:pathLst>
              <a:path w="19050" h="26669">
                <a:moveTo>
                  <a:pt x="1524" y="0"/>
                </a:moveTo>
                <a:lnTo>
                  <a:pt x="0" y="635"/>
                </a:lnTo>
                <a:lnTo>
                  <a:pt x="18668" y="26288"/>
                </a:lnTo>
                <a:lnTo>
                  <a:pt x="15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164332" y="2718942"/>
            <a:ext cx="190500" cy="259079"/>
          </a:xfrm>
          <a:custGeom>
            <a:avLst/>
            <a:gdLst/>
            <a:ahLst/>
            <a:cxnLst/>
            <a:rect l="l" t="t" r="r" b="b"/>
            <a:pathLst>
              <a:path w="190500" h="259080">
                <a:moveTo>
                  <a:pt x="4063" y="0"/>
                </a:moveTo>
                <a:lnTo>
                  <a:pt x="0" y="762"/>
                </a:lnTo>
                <a:lnTo>
                  <a:pt x="190500" y="258953"/>
                </a:lnTo>
                <a:lnTo>
                  <a:pt x="40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153791" y="2699766"/>
            <a:ext cx="10795" cy="20320"/>
          </a:xfrm>
          <a:custGeom>
            <a:avLst/>
            <a:gdLst/>
            <a:ahLst/>
            <a:cxnLst/>
            <a:rect l="l" t="t" r="r" b="b"/>
            <a:pathLst>
              <a:path w="10794" h="20319">
                <a:moveTo>
                  <a:pt x="1650" y="0"/>
                </a:moveTo>
                <a:lnTo>
                  <a:pt x="0" y="0"/>
                </a:lnTo>
                <a:lnTo>
                  <a:pt x="10540" y="19938"/>
                </a:lnTo>
                <a:lnTo>
                  <a:pt x="16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131820" y="2683764"/>
            <a:ext cx="250190" cy="326390"/>
          </a:xfrm>
          <a:custGeom>
            <a:avLst/>
            <a:gdLst/>
            <a:ahLst/>
            <a:cxnLst/>
            <a:rect l="l" t="t" r="r" b="b"/>
            <a:pathLst>
              <a:path w="250189" h="326389">
                <a:moveTo>
                  <a:pt x="40046" y="35178"/>
                </a:moveTo>
                <a:lnTo>
                  <a:pt x="36575" y="35178"/>
                </a:lnTo>
                <a:lnTo>
                  <a:pt x="223012" y="294132"/>
                </a:lnTo>
                <a:lnTo>
                  <a:pt x="227203" y="299847"/>
                </a:lnTo>
                <a:lnTo>
                  <a:pt x="249935" y="326136"/>
                </a:lnTo>
                <a:lnTo>
                  <a:pt x="231729" y="301116"/>
                </a:lnTo>
                <a:lnTo>
                  <a:pt x="230378" y="301116"/>
                </a:lnTo>
                <a:lnTo>
                  <a:pt x="227965" y="300482"/>
                </a:lnTo>
                <a:lnTo>
                  <a:pt x="227965" y="291591"/>
                </a:lnTo>
                <a:lnTo>
                  <a:pt x="40046" y="35178"/>
                </a:lnTo>
                <a:close/>
              </a:path>
              <a:path w="250189" h="326389">
                <a:moveTo>
                  <a:pt x="247943" y="299847"/>
                </a:moveTo>
                <a:lnTo>
                  <a:pt x="232791" y="299847"/>
                </a:lnTo>
                <a:lnTo>
                  <a:pt x="249935" y="326136"/>
                </a:lnTo>
                <a:lnTo>
                  <a:pt x="247943" y="299847"/>
                </a:lnTo>
                <a:close/>
              </a:path>
              <a:path w="250189" h="326389">
                <a:moveTo>
                  <a:pt x="232029" y="297307"/>
                </a:moveTo>
                <a:lnTo>
                  <a:pt x="230378" y="301116"/>
                </a:lnTo>
                <a:lnTo>
                  <a:pt x="231729" y="301116"/>
                </a:lnTo>
                <a:lnTo>
                  <a:pt x="231267" y="300482"/>
                </a:lnTo>
                <a:lnTo>
                  <a:pt x="232791" y="299847"/>
                </a:lnTo>
                <a:lnTo>
                  <a:pt x="247943" y="299847"/>
                </a:lnTo>
                <a:lnTo>
                  <a:pt x="247798" y="297941"/>
                </a:lnTo>
                <a:lnTo>
                  <a:pt x="232791" y="297941"/>
                </a:lnTo>
                <a:lnTo>
                  <a:pt x="232029" y="297307"/>
                </a:lnTo>
                <a:close/>
              </a:path>
              <a:path w="250189" h="326389">
                <a:moveTo>
                  <a:pt x="246633" y="282575"/>
                </a:moveTo>
                <a:lnTo>
                  <a:pt x="232791" y="297941"/>
                </a:lnTo>
                <a:lnTo>
                  <a:pt x="247798" y="297941"/>
                </a:lnTo>
                <a:lnTo>
                  <a:pt x="246633" y="282575"/>
                </a:lnTo>
                <a:close/>
              </a:path>
              <a:path w="250189" h="326389">
                <a:moveTo>
                  <a:pt x="26924" y="0"/>
                </a:moveTo>
                <a:lnTo>
                  <a:pt x="12192" y="1905"/>
                </a:lnTo>
                <a:lnTo>
                  <a:pt x="5715" y="5714"/>
                </a:lnTo>
                <a:lnTo>
                  <a:pt x="0" y="16637"/>
                </a:lnTo>
                <a:lnTo>
                  <a:pt x="2412" y="28194"/>
                </a:lnTo>
                <a:lnTo>
                  <a:pt x="7366" y="33274"/>
                </a:lnTo>
                <a:lnTo>
                  <a:pt x="21971" y="37846"/>
                </a:lnTo>
                <a:lnTo>
                  <a:pt x="32512" y="35940"/>
                </a:lnTo>
                <a:lnTo>
                  <a:pt x="23985" y="19812"/>
                </a:lnTo>
                <a:lnTo>
                  <a:pt x="21209" y="19812"/>
                </a:lnTo>
                <a:lnTo>
                  <a:pt x="20319" y="18541"/>
                </a:lnTo>
                <a:lnTo>
                  <a:pt x="26924" y="0"/>
                </a:lnTo>
                <a:close/>
              </a:path>
              <a:path w="250189" h="326389">
                <a:moveTo>
                  <a:pt x="26035" y="16001"/>
                </a:moveTo>
                <a:lnTo>
                  <a:pt x="23622" y="16001"/>
                </a:lnTo>
                <a:lnTo>
                  <a:pt x="32512" y="35940"/>
                </a:lnTo>
                <a:lnTo>
                  <a:pt x="36575" y="35178"/>
                </a:lnTo>
                <a:lnTo>
                  <a:pt x="40046" y="35178"/>
                </a:lnTo>
                <a:lnTo>
                  <a:pt x="39116" y="33909"/>
                </a:lnTo>
                <a:lnTo>
                  <a:pt x="42291" y="31369"/>
                </a:lnTo>
                <a:lnTo>
                  <a:pt x="48894" y="21082"/>
                </a:lnTo>
                <a:lnTo>
                  <a:pt x="47852" y="17272"/>
                </a:lnTo>
                <a:lnTo>
                  <a:pt x="26924" y="17272"/>
                </a:lnTo>
                <a:lnTo>
                  <a:pt x="26035" y="16001"/>
                </a:lnTo>
                <a:close/>
              </a:path>
              <a:path w="250189" h="326389">
                <a:moveTo>
                  <a:pt x="26924" y="0"/>
                </a:moveTo>
                <a:lnTo>
                  <a:pt x="21209" y="16637"/>
                </a:lnTo>
                <a:lnTo>
                  <a:pt x="21209" y="19812"/>
                </a:lnTo>
                <a:lnTo>
                  <a:pt x="23985" y="19812"/>
                </a:lnTo>
                <a:lnTo>
                  <a:pt x="21971" y="16001"/>
                </a:lnTo>
                <a:lnTo>
                  <a:pt x="26035" y="16001"/>
                </a:lnTo>
                <a:lnTo>
                  <a:pt x="26924" y="0"/>
                </a:lnTo>
                <a:close/>
              </a:path>
              <a:path w="250189" h="326389">
                <a:moveTo>
                  <a:pt x="40767" y="4445"/>
                </a:moveTo>
                <a:lnTo>
                  <a:pt x="26924" y="17272"/>
                </a:lnTo>
                <a:lnTo>
                  <a:pt x="47852" y="17272"/>
                </a:lnTo>
                <a:lnTo>
                  <a:pt x="45593" y="9016"/>
                </a:lnTo>
                <a:lnTo>
                  <a:pt x="40767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152139" y="2683764"/>
            <a:ext cx="6985" cy="20320"/>
          </a:xfrm>
          <a:custGeom>
            <a:avLst/>
            <a:gdLst/>
            <a:ahLst/>
            <a:cxnLst/>
            <a:rect l="l" t="t" r="r" b="b"/>
            <a:pathLst>
              <a:path w="6985" h="20319">
                <a:moveTo>
                  <a:pt x="6604" y="0"/>
                </a:moveTo>
                <a:lnTo>
                  <a:pt x="0" y="18541"/>
                </a:lnTo>
                <a:lnTo>
                  <a:pt x="889" y="19812"/>
                </a:lnTo>
                <a:lnTo>
                  <a:pt x="889" y="16637"/>
                </a:lnTo>
                <a:lnTo>
                  <a:pt x="66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640579" y="2316479"/>
            <a:ext cx="79375" cy="190500"/>
          </a:xfrm>
          <a:custGeom>
            <a:avLst/>
            <a:gdLst/>
            <a:ahLst/>
            <a:cxnLst/>
            <a:rect l="l" t="t" r="r" b="b"/>
            <a:pathLst>
              <a:path w="79375" h="190500">
                <a:moveTo>
                  <a:pt x="0" y="190500"/>
                </a:moveTo>
                <a:lnTo>
                  <a:pt x="79248" y="190500"/>
                </a:lnTo>
                <a:lnTo>
                  <a:pt x="79248" y="0"/>
                </a:lnTo>
                <a:lnTo>
                  <a:pt x="0" y="0"/>
                </a:lnTo>
                <a:lnTo>
                  <a:pt x="0" y="190500"/>
                </a:lnTo>
                <a:close/>
              </a:path>
            </a:pathLst>
          </a:custGeom>
          <a:solidFill>
            <a:srgbClr val="8A8A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889247" y="2316479"/>
            <a:ext cx="68580" cy="190500"/>
          </a:xfrm>
          <a:custGeom>
            <a:avLst/>
            <a:gdLst/>
            <a:ahLst/>
            <a:cxnLst/>
            <a:rect l="l" t="t" r="r" b="b"/>
            <a:pathLst>
              <a:path w="68579" h="190500">
                <a:moveTo>
                  <a:pt x="0" y="190500"/>
                </a:moveTo>
                <a:lnTo>
                  <a:pt x="68579" y="190500"/>
                </a:lnTo>
                <a:lnTo>
                  <a:pt x="68579" y="0"/>
                </a:lnTo>
                <a:lnTo>
                  <a:pt x="0" y="0"/>
                </a:lnTo>
                <a:lnTo>
                  <a:pt x="0" y="190500"/>
                </a:lnTo>
                <a:close/>
              </a:path>
            </a:pathLst>
          </a:custGeom>
          <a:solidFill>
            <a:srgbClr val="8A8A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890009" y="2317242"/>
            <a:ext cx="830580" cy="190500"/>
          </a:xfrm>
          <a:custGeom>
            <a:avLst/>
            <a:gdLst/>
            <a:ahLst/>
            <a:cxnLst/>
            <a:rect l="l" t="t" r="r" b="b"/>
            <a:pathLst>
              <a:path w="830579" h="190500">
                <a:moveTo>
                  <a:pt x="0" y="190500"/>
                </a:moveTo>
                <a:lnTo>
                  <a:pt x="830580" y="190500"/>
                </a:lnTo>
                <a:lnTo>
                  <a:pt x="830580" y="0"/>
                </a:lnTo>
                <a:lnTo>
                  <a:pt x="0" y="0"/>
                </a:lnTo>
                <a:lnTo>
                  <a:pt x="0" y="190500"/>
                </a:lnTo>
                <a:close/>
              </a:path>
            </a:pathLst>
          </a:custGeom>
          <a:ln w="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957828" y="2258567"/>
            <a:ext cx="683260" cy="309880"/>
          </a:xfrm>
          <a:custGeom>
            <a:avLst/>
            <a:gdLst/>
            <a:ahLst/>
            <a:cxnLst/>
            <a:rect l="l" t="t" r="r" b="b"/>
            <a:pathLst>
              <a:path w="683260" h="309880">
                <a:moveTo>
                  <a:pt x="0" y="309372"/>
                </a:moveTo>
                <a:lnTo>
                  <a:pt x="682751" y="309372"/>
                </a:lnTo>
                <a:lnTo>
                  <a:pt x="682751" y="0"/>
                </a:lnTo>
                <a:lnTo>
                  <a:pt x="0" y="0"/>
                </a:lnTo>
                <a:lnTo>
                  <a:pt x="0" y="3093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957828" y="2258567"/>
            <a:ext cx="683260" cy="309880"/>
          </a:xfrm>
          <a:custGeom>
            <a:avLst/>
            <a:gdLst/>
            <a:ahLst/>
            <a:cxnLst/>
            <a:rect l="l" t="t" r="r" b="b"/>
            <a:pathLst>
              <a:path w="683260" h="309880">
                <a:moveTo>
                  <a:pt x="0" y="309372"/>
                </a:moveTo>
                <a:lnTo>
                  <a:pt x="682751" y="309372"/>
                </a:lnTo>
                <a:lnTo>
                  <a:pt x="682751" y="0"/>
                </a:lnTo>
                <a:lnTo>
                  <a:pt x="0" y="0"/>
                </a:lnTo>
                <a:lnTo>
                  <a:pt x="0" y="309372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4044822" y="2286126"/>
            <a:ext cx="5099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latin typeface="Arial"/>
                <a:cs typeface="Arial"/>
              </a:rPr>
              <a:t>d</a:t>
            </a:r>
            <a:r>
              <a:rPr sz="1400" b="1">
                <a:latin typeface="Arial"/>
                <a:cs typeface="Arial"/>
              </a:rPr>
              <a:t>e</a:t>
            </a:r>
            <a:r>
              <a:rPr sz="1400" b="1" spc="-10">
                <a:latin typeface="Arial"/>
                <a:cs typeface="Arial"/>
              </a:rPr>
              <a:t>g</a:t>
            </a:r>
            <a:r>
              <a:rPr sz="1400" b="1">
                <a:latin typeface="Arial"/>
                <a:cs typeface="Arial"/>
              </a:rPr>
              <a:t>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3468623" y="2779776"/>
            <a:ext cx="1466215" cy="307975"/>
          </a:xfrm>
          <a:custGeom>
            <a:avLst/>
            <a:gdLst/>
            <a:ahLst/>
            <a:cxnLst/>
            <a:rect l="l" t="t" r="r" b="b"/>
            <a:pathLst>
              <a:path w="1466214" h="307975">
                <a:moveTo>
                  <a:pt x="0" y="307848"/>
                </a:moveTo>
                <a:lnTo>
                  <a:pt x="1466088" y="307848"/>
                </a:lnTo>
                <a:lnTo>
                  <a:pt x="1466088" y="0"/>
                </a:lnTo>
                <a:lnTo>
                  <a:pt x="0" y="0"/>
                </a:lnTo>
                <a:lnTo>
                  <a:pt x="0" y="3078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3468623" y="2779776"/>
            <a:ext cx="1466215" cy="30797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274320">
              <a:lnSpc>
                <a:spcPct val="100000"/>
              </a:lnSpc>
              <a:spcBef>
                <a:spcPts val="315"/>
              </a:spcBef>
            </a:pPr>
            <a:r>
              <a:rPr sz="1400" b="1" spc="-5">
                <a:latin typeface="Arial"/>
                <a:cs typeface="Arial"/>
              </a:rPr>
              <a:t>Right</a:t>
            </a:r>
            <a:r>
              <a:rPr sz="1400" b="1" spc="-35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child</a:t>
            </a:r>
            <a:endParaRPr sz="1400">
              <a:latin typeface="Arial"/>
              <a:cs typeface="Arial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832103" y="2779776"/>
            <a:ext cx="1464945" cy="307975"/>
          </a:xfrm>
          <a:custGeom>
            <a:avLst/>
            <a:gdLst/>
            <a:ahLst/>
            <a:cxnLst/>
            <a:rect l="l" t="t" r="r" b="b"/>
            <a:pathLst>
              <a:path w="1464945" h="307975">
                <a:moveTo>
                  <a:pt x="0" y="307848"/>
                </a:moveTo>
                <a:lnTo>
                  <a:pt x="1464563" y="307848"/>
                </a:lnTo>
                <a:lnTo>
                  <a:pt x="1464563" y="0"/>
                </a:lnTo>
                <a:lnTo>
                  <a:pt x="0" y="0"/>
                </a:lnTo>
                <a:lnTo>
                  <a:pt x="0" y="3078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32103" y="2779776"/>
            <a:ext cx="1464945" cy="307975"/>
          </a:xfrm>
          <a:custGeom>
            <a:avLst/>
            <a:gdLst/>
            <a:ahLst/>
            <a:cxnLst/>
            <a:rect l="l" t="t" r="r" b="b"/>
            <a:pathLst>
              <a:path w="1464945" h="307975">
                <a:moveTo>
                  <a:pt x="0" y="307848"/>
                </a:moveTo>
                <a:lnTo>
                  <a:pt x="1464563" y="307848"/>
                </a:lnTo>
                <a:lnTo>
                  <a:pt x="1464563" y="0"/>
                </a:lnTo>
                <a:lnTo>
                  <a:pt x="0" y="0"/>
                </a:lnTo>
                <a:lnTo>
                  <a:pt x="0" y="30784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1156512" y="2806700"/>
            <a:ext cx="8166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>
                <a:latin typeface="Arial"/>
                <a:cs typeface="Arial"/>
              </a:rPr>
              <a:t>Left</a:t>
            </a:r>
            <a:r>
              <a:rPr sz="1400" b="1" spc="-8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child</a:t>
            </a:r>
            <a:endParaRPr sz="1400">
              <a:latin typeface="Arial"/>
              <a:cs typeface="Arial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2589276" y="2008632"/>
            <a:ext cx="662940" cy="253365"/>
          </a:xfrm>
          <a:custGeom>
            <a:avLst/>
            <a:gdLst/>
            <a:ahLst/>
            <a:cxnLst/>
            <a:rect l="l" t="t" r="r" b="b"/>
            <a:pathLst>
              <a:path w="662939" h="253364">
                <a:moveTo>
                  <a:pt x="0" y="252984"/>
                </a:moveTo>
                <a:lnTo>
                  <a:pt x="662939" y="252984"/>
                </a:lnTo>
                <a:lnTo>
                  <a:pt x="662939" y="0"/>
                </a:lnTo>
                <a:lnTo>
                  <a:pt x="0" y="0"/>
                </a:lnTo>
                <a:lnTo>
                  <a:pt x="0" y="2529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2589276" y="2008632"/>
            <a:ext cx="662940" cy="25336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120014">
              <a:lnSpc>
                <a:spcPts val="1675"/>
              </a:lnSpc>
              <a:spcBef>
                <a:spcPts val="315"/>
              </a:spcBef>
            </a:pPr>
            <a:r>
              <a:rPr sz="1400" b="1" spc="-10">
                <a:latin typeface="Arial"/>
                <a:cs typeface="Arial"/>
              </a:rPr>
              <a:t>node</a:t>
            </a:r>
            <a:endParaRPr sz="14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20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728471" y="692150"/>
            <a:ext cx="7884921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tr-TR" dirty="0"/>
              <a:t>Full </a:t>
            </a:r>
            <a:r>
              <a:rPr lang="tr-TR" dirty="0" err="1"/>
              <a:t>Binary</a:t>
            </a:r>
            <a:r>
              <a:rPr lang="tr-TR" spc="-85" dirty="0"/>
              <a:t> </a:t>
            </a:r>
            <a:r>
              <a:rPr lang="tr-TR" spc="-55" dirty="0" err="1"/>
              <a:t>Tree</a:t>
            </a:r>
            <a:r>
              <a:rPr lang="tr-TR" spc="-55" dirty="0"/>
              <a:t> </a:t>
            </a:r>
            <a:br>
              <a:rPr lang="tr-TR" spc="-55" dirty="0"/>
            </a:br>
            <a:r>
              <a:rPr lang="tr-TR" spc="-55" dirty="0"/>
              <a:t>(</a:t>
            </a:r>
            <a:r>
              <a:rPr spc="-10" dirty="0"/>
              <a:t>Proper (</a:t>
            </a:r>
            <a:r>
              <a:rPr spc="-10" dirty="0" err="1"/>
              <a:t>düzgün</a:t>
            </a:r>
            <a:r>
              <a:rPr spc="-10" dirty="0"/>
              <a:t>) </a:t>
            </a:r>
            <a:r>
              <a:rPr dirty="0"/>
              <a:t>Binary</a:t>
            </a:r>
            <a:r>
              <a:rPr spc="-15" dirty="0"/>
              <a:t> </a:t>
            </a:r>
            <a:r>
              <a:rPr spc="-45" dirty="0"/>
              <a:t>Trees</a:t>
            </a:r>
            <a:r>
              <a:rPr lang="tr-TR" spc="-45" dirty="0"/>
              <a:t>)</a:t>
            </a:r>
            <a:endParaRPr spc="-45" dirty="0"/>
          </a:p>
        </p:txBody>
      </p:sp>
      <p:sp>
        <p:nvSpPr>
          <p:cNvPr id="25" name="object 25"/>
          <p:cNvSpPr txBox="1"/>
          <p:nvPr/>
        </p:nvSpPr>
        <p:spPr>
          <a:xfrm>
            <a:off x="1190650" y="1966340"/>
            <a:ext cx="6242685" cy="104965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86385" marR="5080" indent="-274320">
              <a:lnSpc>
                <a:spcPts val="2590"/>
              </a:lnSpc>
              <a:spcBef>
                <a:spcPts val="425"/>
              </a:spcBef>
            </a:pPr>
            <a:r>
              <a:rPr sz="18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spc="-35">
                <a:latin typeface="Calibri"/>
                <a:cs typeface="Calibri"/>
              </a:rPr>
              <a:t>Yaprak </a:t>
            </a:r>
            <a:r>
              <a:rPr sz="2400" spc="-15">
                <a:latin typeface="Calibri"/>
                <a:cs typeface="Calibri"/>
              </a:rPr>
              <a:t>olmayan </a:t>
            </a:r>
            <a:r>
              <a:rPr sz="2400" spc="-5">
                <a:latin typeface="Calibri"/>
                <a:cs typeface="Calibri"/>
              </a:rPr>
              <a:t>düğümlerin </a:t>
            </a:r>
            <a:r>
              <a:rPr sz="2400">
                <a:latin typeface="Calibri"/>
                <a:cs typeface="Calibri"/>
              </a:rPr>
              <a:t>tümünün iki </a:t>
            </a:r>
            <a:r>
              <a:rPr sz="2400" spc="-10">
                <a:latin typeface="Calibri"/>
                <a:cs typeface="Calibri"/>
              </a:rPr>
              <a:t>çocuğu  </a:t>
            </a:r>
            <a:r>
              <a:rPr sz="2400" spc="-5">
                <a:latin typeface="Calibri"/>
                <a:cs typeface="Calibri"/>
              </a:rPr>
              <a:t>olan </a:t>
            </a:r>
            <a:r>
              <a:rPr sz="2400">
                <a:latin typeface="Calibri"/>
                <a:cs typeface="Calibri"/>
              </a:rPr>
              <a:t>T </a:t>
            </a:r>
            <a:r>
              <a:rPr sz="2400" spc="-10">
                <a:latin typeface="Calibri"/>
                <a:cs typeface="Calibri"/>
              </a:rPr>
              <a:t>ağacı proper(düzgün) </a:t>
            </a:r>
            <a:r>
              <a:rPr sz="2400" spc="-5">
                <a:latin typeface="Calibri"/>
                <a:cs typeface="Calibri"/>
              </a:rPr>
              <a:t>binary </a:t>
            </a:r>
            <a:r>
              <a:rPr sz="2400" spc="-10">
                <a:latin typeface="Calibri"/>
                <a:cs typeface="Calibri"/>
              </a:rPr>
              <a:t>tree </a:t>
            </a:r>
            <a:r>
              <a:rPr sz="2400" spc="-15">
                <a:latin typeface="Calibri"/>
                <a:cs typeface="Calibri"/>
              </a:rPr>
              <a:t>olarak  </a:t>
            </a:r>
            <a:r>
              <a:rPr sz="2400" spc="-20">
                <a:latin typeface="Calibri"/>
                <a:cs typeface="Calibri"/>
              </a:rPr>
              <a:t>adlandırılır.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90650" y="5441696"/>
            <a:ext cx="17418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spc="-10">
                <a:latin typeface="Calibri"/>
                <a:cs typeface="Calibri"/>
              </a:rPr>
              <a:t>Proper</a:t>
            </a:r>
            <a:r>
              <a:rPr sz="2400" spc="-15">
                <a:latin typeface="Calibri"/>
                <a:cs typeface="Calibri"/>
              </a:rPr>
              <a:t> </a:t>
            </a:r>
            <a:r>
              <a:rPr sz="2400" spc="-50">
                <a:latin typeface="Calibri"/>
                <a:cs typeface="Calibri"/>
              </a:rPr>
              <a:t>Tree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98440" y="5441696"/>
            <a:ext cx="17862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>
                <a:latin typeface="Calibri"/>
                <a:cs typeface="Calibri"/>
              </a:rPr>
              <a:t>ImProper</a:t>
            </a:r>
            <a:r>
              <a:rPr sz="2400" spc="-65">
                <a:latin typeface="Calibri"/>
                <a:cs typeface="Calibri"/>
              </a:rPr>
              <a:t> </a:t>
            </a:r>
            <a:r>
              <a:rPr sz="2400" spc="-50">
                <a:latin typeface="Calibri"/>
                <a:cs typeface="Calibri"/>
              </a:rPr>
              <a:t>Tree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898648" y="3252215"/>
            <a:ext cx="314325" cy="288290"/>
          </a:xfrm>
          <a:custGeom>
            <a:avLst/>
            <a:gdLst/>
            <a:ahLst/>
            <a:cxnLst/>
            <a:rect l="l" t="t" r="r" b="b"/>
            <a:pathLst>
              <a:path w="314325" h="288289">
                <a:moveTo>
                  <a:pt x="156971" y="0"/>
                </a:moveTo>
                <a:lnTo>
                  <a:pt x="107338" y="7345"/>
                </a:lnTo>
                <a:lnTo>
                  <a:pt x="64245" y="27797"/>
                </a:lnTo>
                <a:lnTo>
                  <a:pt x="30272" y="58978"/>
                </a:lnTo>
                <a:lnTo>
                  <a:pt x="7997" y="98511"/>
                </a:lnTo>
                <a:lnTo>
                  <a:pt x="0" y="144018"/>
                </a:lnTo>
                <a:lnTo>
                  <a:pt x="7997" y="189524"/>
                </a:lnTo>
                <a:lnTo>
                  <a:pt x="30272" y="229057"/>
                </a:lnTo>
                <a:lnTo>
                  <a:pt x="64245" y="260238"/>
                </a:lnTo>
                <a:lnTo>
                  <a:pt x="107338" y="280690"/>
                </a:lnTo>
                <a:lnTo>
                  <a:pt x="156971" y="288036"/>
                </a:lnTo>
                <a:lnTo>
                  <a:pt x="206605" y="280690"/>
                </a:lnTo>
                <a:lnTo>
                  <a:pt x="249698" y="260238"/>
                </a:lnTo>
                <a:lnTo>
                  <a:pt x="283671" y="229057"/>
                </a:lnTo>
                <a:lnTo>
                  <a:pt x="305946" y="189524"/>
                </a:lnTo>
                <a:lnTo>
                  <a:pt x="313944" y="144018"/>
                </a:lnTo>
                <a:lnTo>
                  <a:pt x="305946" y="98511"/>
                </a:lnTo>
                <a:lnTo>
                  <a:pt x="283671" y="58978"/>
                </a:lnTo>
                <a:lnTo>
                  <a:pt x="249698" y="27797"/>
                </a:lnTo>
                <a:lnTo>
                  <a:pt x="206605" y="7345"/>
                </a:lnTo>
                <a:lnTo>
                  <a:pt x="156971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98648" y="3252215"/>
            <a:ext cx="314325" cy="288290"/>
          </a:xfrm>
          <a:custGeom>
            <a:avLst/>
            <a:gdLst/>
            <a:ahLst/>
            <a:cxnLst/>
            <a:rect l="l" t="t" r="r" b="b"/>
            <a:pathLst>
              <a:path w="314325" h="288289">
                <a:moveTo>
                  <a:pt x="0" y="144018"/>
                </a:moveTo>
                <a:lnTo>
                  <a:pt x="7997" y="98511"/>
                </a:lnTo>
                <a:lnTo>
                  <a:pt x="30272" y="58978"/>
                </a:lnTo>
                <a:lnTo>
                  <a:pt x="64245" y="27797"/>
                </a:lnTo>
                <a:lnTo>
                  <a:pt x="107338" y="7345"/>
                </a:lnTo>
                <a:lnTo>
                  <a:pt x="156971" y="0"/>
                </a:lnTo>
                <a:lnTo>
                  <a:pt x="206605" y="7345"/>
                </a:lnTo>
                <a:lnTo>
                  <a:pt x="249698" y="27797"/>
                </a:lnTo>
                <a:lnTo>
                  <a:pt x="283671" y="58978"/>
                </a:lnTo>
                <a:lnTo>
                  <a:pt x="305946" y="98511"/>
                </a:lnTo>
                <a:lnTo>
                  <a:pt x="313944" y="144018"/>
                </a:lnTo>
                <a:lnTo>
                  <a:pt x="305946" y="189524"/>
                </a:lnTo>
                <a:lnTo>
                  <a:pt x="283671" y="229057"/>
                </a:lnTo>
                <a:lnTo>
                  <a:pt x="249698" y="260238"/>
                </a:lnTo>
                <a:lnTo>
                  <a:pt x="206605" y="280690"/>
                </a:lnTo>
                <a:lnTo>
                  <a:pt x="156971" y="288036"/>
                </a:lnTo>
                <a:lnTo>
                  <a:pt x="107338" y="280690"/>
                </a:lnTo>
                <a:lnTo>
                  <a:pt x="64245" y="260238"/>
                </a:lnTo>
                <a:lnTo>
                  <a:pt x="30272" y="229057"/>
                </a:lnTo>
                <a:lnTo>
                  <a:pt x="7997" y="189524"/>
                </a:lnTo>
                <a:lnTo>
                  <a:pt x="0" y="14401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246376" y="3883152"/>
            <a:ext cx="314325" cy="287020"/>
          </a:xfrm>
          <a:custGeom>
            <a:avLst/>
            <a:gdLst/>
            <a:ahLst/>
            <a:cxnLst/>
            <a:rect l="l" t="t" r="r" b="b"/>
            <a:pathLst>
              <a:path w="314325" h="287020">
                <a:moveTo>
                  <a:pt x="156972" y="0"/>
                </a:moveTo>
                <a:lnTo>
                  <a:pt x="107338" y="7303"/>
                </a:lnTo>
                <a:lnTo>
                  <a:pt x="64245" y="27639"/>
                </a:lnTo>
                <a:lnTo>
                  <a:pt x="30272" y="58649"/>
                </a:lnTo>
                <a:lnTo>
                  <a:pt x="7997" y="97974"/>
                </a:lnTo>
                <a:lnTo>
                  <a:pt x="0" y="143256"/>
                </a:lnTo>
                <a:lnTo>
                  <a:pt x="7997" y="188537"/>
                </a:lnTo>
                <a:lnTo>
                  <a:pt x="30272" y="227862"/>
                </a:lnTo>
                <a:lnTo>
                  <a:pt x="64245" y="258872"/>
                </a:lnTo>
                <a:lnTo>
                  <a:pt x="107338" y="279208"/>
                </a:lnTo>
                <a:lnTo>
                  <a:pt x="156972" y="286512"/>
                </a:lnTo>
                <a:lnTo>
                  <a:pt x="206605" y="279208"/>
                </a:lnTo>
                <a:lnTo>
                  <a:pt x="249698" y="258872"/>
                </a:lnTo>
                <a:lnTo>
                  <a:pt x="283671" y="227862"/>
                </a:lnTo>
                <a:lnTo>
                  <a:pt x="305946" y="188537"/>
                </a:lnTo>
                <a:lnTo>
                  <a:pt x="313944" y="143256"/>
                </a:lnTo>
                <a:lnTo>
                  <a:pt x="305946" y="97974"/>
                </a:lnTo>
                <a:lnTo>
                  <a:pt x="283671" y="58649"/>
                </a:lnTo>
                <a:lnTo>
                  <a:pt x="249698" y="27639"/>
                </a:lnTo>
                <a:lnTo>
                  <a:pt x="206605" y="7303"/>
                </a:lnTo>
                <a:lnTo>
                  <a:pt x="156972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246376" y="3883152"/>
            <a:ext cx="314325" cy="287020"/>
          </a:xfrm>
          <a:custGeom>
            <a:avLst/>
            <a:gdLst/>
            <a:ahLst/>
            <a:cxnLst/>
            <a:rect l="l" t="t" r="r" b="b"/>
            <a:pathLst>
              <a:path w="314325" h="287020">
                <a:moveTo>
                  <a:pt x="0" y="143256"/>
                </a:moveTo>
                <a:lnTo>
                  <a:pt x="7997" y="97974"/>
                </a:lnTo>
                <a:lnTo>
                  <a:pt x="30272" y="58649"/>
                </a:lnTo>
                <a:lnTo>
                  <a:pt x="64245" y="27639"/>
                </a:lnTo>
                <a:lnTo>
                  <a:pt x="107338" y="7303"/>
                </a:lnTo>
                <a:lnTo>
                  <a:pt x="156972" y="0"/>
                </a:lnTo>
                <a:lnTo>
                  <a:pt x="206605" y="7303"/>
                </a:lnTo>
                <a:lnTo>
                  <a:pt x="249698" y="27639"/>
                </a:lnTo>
                <a:lnTo>
                  <a:pt x="283671" y="58649"/>
                </a:lnTo>
                <a:lnTo>
                  <a:pt x="305946" y="97974"/>
                </a:lnTo>
                <a:lnTo>
                  <a:pt x="313944" y="143256"/>
                </a:lnTo>
                <a:lnTo>
                  <a:pt x="305946" y="188537"/>
                </a:lnTo>
                <a:lnTo>
                  <a:pt x="283671" y="227862"/>
                </a:lnTo>
                <a:lnTo>
                  <a:pt x="249698" y="258872"/>
                </a:lnTo>
                <a:lnTo>
                  <a:pt x="206605" y="279208"/>
                </a:lnTo>
                <a:lnTo>
                  <a:pt x="156972" y="286512"/>
                </a:lnTo>
                <a:lnTo>
                  <a:pt x="107338" y="279208"/>
                </a:lnTo>
                <a:lnTo>
                  <a:pt x="64245" y="258872"/>
                </a:lnTo>
                <a:lnTo>
                  <a:pt x="30272" y="227862"/>
                </a:lnTo>
                <a:lnTo>
                  <a:pt x="7997" y="188537"/>
                </a:lnTo>
                <a:lnTo>
                  <a:pt x="0" y="14325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487929" y="3489071"/>
            <a:ext cx="477520" cy="433070"/>
          </a:xfrm>
          <a:custGeom>
            <a:avLst/>
            <a:gdLst/>
            <a:ahLst/>
            <a:cxnLst/>
            <a:rect l="l" t="t" r="r" b="b"/>
            <a:pathLst>
              <a:path w="477519" h="433070">
                <a:moveTo>
                  <a:pt x="35432" y="342518"/>
                </a:moveTo>
                <a:lnTo>
                  <a:pt x="0" y="432942"/>
                </a:lnTo>
                <a:lnTo>
                  <a:pt x="93599" y="407034"/>
                </a:lnTo>
                <a:lnTo>
                  <a:pt x="82950" y="395223"/>
                </a:lnTo>
                <a:lnTo>
                  <a:pt x="63500" y="395223"/>
                </a:lnTo>
                <a:lnTo>
                  <a:pt x="44068" y="373760"/>
                </a:lnTo>
                <a:lnTo>
                  <a:pt x="54837" y="364042"/>
                </a:lnTo>
                <a:lnTo>
                  <a:pt x="35432" y="342518"/>
                </a:lnTo>
                <a:close/>
              </a:path>
              <a:path w="477519" h="433070">
                <a:moveTo>
                  <a:pt x="54837" y="364042"/>
                </a:moveTo>
                <a:lnTo>
                  <a:pt x="44068" y="373760"/>
                </a:lnTo>
                <a:lnTo>
                  <a:pt x="63500" y="395223"/>
                </a:lnTo>
                <a:lnTo>
                  <a:pt x="74224" y="385545"/>
                </a:lnTo>
                <a:lnTo>
                  <a:pt x="54837" y="364042"/>
                </a:lnTo>
                <a:close/>
              </a:path>
              <a:path w="477519" h="433070">
                <a:moveTo>
                  <a:pt x="74224" y="385545"/>
                </a:moveTo>
                <a:lnTo>
                  <a:pt x="63500" y="395223"/>
                </a:lnTo>
                <a:lnTo>
                  <a:pt x="82950" y="395223"/>
                </a:lnTo>
                <a:lnTo>
                  <a:pt x="74224" y="385545"/>
                </a:lnTo>
                <a:close/>
              </a:path>
              <a:path w="477519" h="433070">
                <a:moveTo>
                  <a:pt x="458215" y="0"/>
                </a:moveTo>
                <a:lnTo>
                  <a:pt x="54837" y="364042"/>
                </a:lnTo>
                <a:lnTo>
                  <a:pt x="74224" y="385545"/>
                </a:lnTo>
                <a:lnTo>
                  <a:pt x="477519" y="21589"/>
                </a:lnTo>
                <a:lnTo>
                  <a:pt x="4582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392423" y="3896867"/>
            <a:ext cx="314325" cy="287020"/>
          </a:xfrm>
          <a:custGeom>
            <a:avLst/>
            <a:gdLst/>
            <a:ahLst/>
            <a:cxnLst/>
            <a:rect l="l" t="t" r="r" b="b"/>
            <a:pathLst>
              <a:path w="314325" h="287020">
                <a:moveTo>
                  <a:pt x="156972" y="0"/>
                </a:moveTo>
                <a:lnTo>
                  <a:pt x="107338" y="7303"/>
                </a:lnTo>
                <a:lnTo>
                  <a:pt x="64245" y="27639"/>
                </a:lnTo>
                <a:lnTo>
                  <a:pt x="30272" y="58649"/>
                </a:lnTo>
                <a:lnTo>
                  <a:pt x="7997" y="97974"/>
                </a:lnTo>
                <a:lnTo>
                  <a:pt x="0" y="143255"/>
                </a:lnTo>
                <a:lnTo>
                  <a:pt x="7997" y="188537"/>
                </a:lnTo>
                <a:lnTo>
                  <a:pt x="30272" y="227862"/>
                </a:lnTo>
                <a:lnTo>
                  <a:pt x="64245" y="258872"/>
                </a:lnTo>
                <a:lnTo>
                  <a:pt x="107338" y="279208"/>
                </a:lnTo>
                <a:lnTo>
                  <a:pt x="156972" y="286511"/>
                </a:lnTo>
                <a:lnTo>
                  <a:pt x="206605" y="279208"/>
                </a:lnTo>
                <a:lnTo>
                  <a:pt x="249698" y="258872"/>
                </a:lnTo>
                <a:lnTo>
                  <a:pt x="283671" y="227862"/>
                </a:lnTo>
                <a:lnTo>
                  <a:pt x="305946" y="188537"/>
                </a:lnTo>
                <a:lnTo>
                  <a:pt x="313943" y="143255"/>
                </a:lnTo>
                <a:lnTo>
                  <a:pt x="305946" y="97974"/>
                </a:lnTo>
                <a:lnTo>
                  <a:pt x="283671" y="58649"/>
                </a:lnTo>
                <a:lnTo>
                  <a:pt x="249698" y="27639"/>
                </a:lnTo>
                <a:lnTo>
                  <a:pt x="206605" y="7303"/>
                </a:lnTo>
                <a:lnTo>
                  <a:pt x="156972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392423" y="3896867"/>
            <a:ext cx="314325" cy="287020"/>
          </a:xfrm>
          <a:custGeom>
            <a:avLst/>
            <a:gdLst/>
            <a:ahLst/>
            <a:cxnLst/>
            <a:rect l="l" t="t" r="r" b="b"/>
            <a:pathLst>
              <a:path w="314325" h="287020">
                <a:moveTo>
                  <a:pt x="0" y="143255"/>
                </a:moveTo>
                <a:lnTo>
                  <a:pt x="7997" y="97974"/>
                </a:lnTo>
                <a:lnTo>
                  <a:pt x="30272" y="58649"/>
                </a:lnTo>
                <a:lnTo>
                  <a:pt x="64245" y="27639"/>
                </a:lnTo>
                <a:lnTo>
                  <a:pt x="107338" y="7303"/>
                </a:lnTo>
                <a:lnTo>
                  <a:pt x="156972" y="0"/>
                </a:lnTo>
                <a:lnTo>
                  <a:pt x="206605" y="7303"/>
                </a:lnTo>
                <a:lnTo>
                  <a:pt x="249698" y="27639"/>
                </a:lnTo>
                <a:lnTo>
                  <a:pt x="283671" y="58649"/>
                </a:lnTo>
                <a:lnTo>
                  <a:pt x="305946" y="97974"/>
                </a:lnTo>
                <a:lnTo>
                  <a:pt x="313943" y="143255"/>
                </a:lnTo>
                <a:lnTo>
                  <a:pt x="305946" y="188537"/>
                </a:lnTo>
                <a:lnTo>
                  <a:pt x="283671" y="227862"/>
                </a:lnTo>
                <a:lnTo>
                  <a:pt x="249698" y="258872"/>
                </a:lnTo>
                <a:lnTo>
                  <a:pt x="206605" y="279208"/>
                </a:lnTo>
                <a:lnTo>
                  <a:pt x="156972" y="286511"/>
                </a:lnTo>
                <a:lnTo>
                  <a:pt x="107338" y="279208"/>
                </a:lnTo>
                <a:lnTo>
                  <a:pt x="64245" y="258872"/>
                </a:lnTo>
                <a:lnTo>
                  <a:pt x="30272" y="227862"/>
                </a:lnTo>
                <a:lnTo>
                  <a:pt x="7997" y="188537"/>
                </a:lnTo>
                <a:lnTo>
                  <a:pt x="0" y="14325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148710" y="3490848"/>
            <a:ext cx="339090" cy="421005"/>
          </a:xfrm>
          <a:custGeom>
            <a:avLst/>
            <a:gdLst/>
            <a:ahLst/>
            <a:cxnLst/>
            <a:rect l="l" t="t" r="r" b="b"/>
            <a:pathLst>
              <a:path w="339089" h="421004">
                <a:moveTo>
                  <a:pt x="273534" y="361520"/>
                </a:moveTo>
                <a:lnTo>
                  <a:pt x="250825" y="379602"/>
                </a:lnTo>
                <a:lnTo>
                  <a:pt x="338963" y="420496"/>
                </a:lnTo>
                <a:lnTo>
                  <a:pt x="328839" y="372871"/>
                </a:lnTo>
                <a:lnTo>
                  <a:pt x="282575" y="372871"/>
                </a:lnTo>
                <a:lnTo>
                  <a:pt x="273534" y="361520"/>
                </a:lnTo>
                <a:close/>
              </a:path>
              <a:path w="339089" h="421004">
                <a:moveTo>
                  <a:pt x="296157" y="343506"/>
                </a:moveTo>
                <a:lnTo>
                  <a:pt x="273534" y="361520"/>
                </a:lnTo>
                <a:lnTo>
                  <a:pt x="282575" y="372871"/>
                </a:lnTo>
                <a:lnTo>
                  <a:pt x="305180" y="354838"/>
                </a:lnTo>
                <a:lnTo>
                  <a:pt x="296157" y="343506"/>
                </a:lnTo>
                <a:close/>
              </a:path>
              <a:path w="339089" h="421004">
                <a:moveTo>
                  <a:pt x="318769" y="325500"/>
                </a:moveTo>
                <a:lnTo>
                  <a:pt x="296157" y="343506"/>
                </a:lnTo>
                <a:lnTo>
                  <a:pt x="305180" y="354838"/>
                </a:lnTo>
                <a:lnTo>
                  <a:pt x="282575" y="372871"/>
                </a:lnTo>
                <a:lnTo>
                  <a:pt x="328839" y="372871"/>
                </a:lnTo>
                <a:lnTo>
                  <a:pt x="318769" y="325500"/>
                </a:lnTo>
                <a:close/>
              </a:path>
              <a:path w="339089" h="421004">
                <a:moveTo>
                  <a:pt x="22606" y="0"/>
                </a:moveTo>
                <a:lnTo>
                  <a:pt x="0" y="18034"/>
                </a:lnTo>
                <a:lnTo>
                  <a:pt x="273534" y="361520"/>
                </a:lnTo>
                <a:lnTo>
                  <a:pt x="296157" y="343506"/>
                </a:lnTo>
                <a:lnTo>
                  <a:pt x="226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888235" y="4495800"/>
            <a:ext cx="314325" cy="287020"/>
          </a:xfrm>
          <a:custGeom>
            <a:avLst/>
            <a:gdLst/>
            <a:ahLst/>
            <a:cxnLst/>
            <a:rect l="l" t="t" r="r" b="b"/>
            <a:pathLst>
              <a:path w="314325" h="287020">
                <a:moveTo>
                  <a:pt x="156971" y="0"/>
                </a:moveTo>
                <a:lnTo>
                  <a:pt x="107338" y="7303"/>
                </a:lnTo>
                <a:lnTo>
                  <a:pt x="64245" y="27639"/>
                </a:lnTo>
                <a:lnTo>
                  <a:pt x="30272" y="58649"/>
                </a:lnTo>
                <a:lnTo>
                  <a:pt x="7997" y="97974"/>
                </a:lnTo>
                <a:lnTo>
                  <a:pt x="0" y="143256"/>
                </a:lnTo>
                <a:lnTo>
                  <a:pt x="7997" y="188537"/>
                </a:lnTo>
                <a:lnTo>
                  <a:pt x="30272" y="227862"/>
                </a:lnTo>
                <a:lnTo>
                  <a:pt x="64245" y="258872"/>
                </a:lnTo>
                <a:lnTo>
                  <a:pt x="107338" y="279208"/>
                </a:lnTo>
                <a:lnTo>
                  <a:pt x="156971" y="286512"/>
                </a:lnTo>
                <a:lnTo>
                  <a:pt x="206605" y="279208"/>
                </a:lnTo>
                <a:lnTo>
                  <a:pt x="249698" y="258872"/>
                </a:lnTo>
                <a:lnTo>
                  <a:pt x="283671" y="227862"/>
                </a:lnTo>
                <a:lnTo>
                  <a:pt x="305946" y="188537"/>
                </a:lnTo>
                <a:lnTo>
                  <a:pt x="313944" y="143256"/>
                </a:lnTo>
                <a:lnTo>
                  <a:pt x="305946" y="97974"/>
                </a:lnTo>
                <a:lnTo>
                  <a:pt x="283671" y="58649"/>
                </a:lnTo>
                <a:lnTo>
                  <a:pt x="249698" y="27639"/>
                </a:lnTo>
                <a:lnTo>
                  <a:pt x="206605" y="7303"/>
                </a:lnTo>
                <a:lnTo>
                  <a:pt x="156971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888235" y="4495800"/>
            <a:ext cx="314325" cy="287020"/>
          </a:xfrm>
          <a:custGeom>
            <a:avLst/>
            <a:gdLst/>
            <a:ahLst/>
            <a:cxnLst/>
            <a:rect l="l" t="t" r="r" b="b"/>
            <a:pathLst>
              <a:path w="314325" h="287020">
                <a:moveTo>
                  <a:pt x="0" y="143256"/>
                </a:moveTo>
                <a:lnTo>
                  <a:pt x="7997" y="97974"/>
                </a:lnTo>
                <a:lnTo>
                  <a:pt x="30272" y="58649"/>
                </a:lnTo>
                <a:lnTo>
                  <a:pt x="64245" y="27639"/>
                </a:lnTo>
                <a:lnTo>
                  <a:pt x="107338" y="7303"/>
                </a:lnTo>
                <a:lnTo>
                  <a:pt x="156971" y="0"/>
                </a:lnTo>
                <a:lnTo>
                  <a:pt x="206605" y="7303"/>
                </a:lnTo>
                <a:lnTo>
                  <a:pt x="249698" y="27639"/>
                </a:lnTo>
                <a:lnTo>
                  <a:pt x="283671" y="58649"/>
                </a:lnTo>
                <a:lnTo>
                  <a:pt x="305946" y="97974"/>
                </a:lnTo>
                <a:lnTo>
                  <a:pt x="313944" y="143256"/>
                </a:lnTo>
                <a:lnTo>
                  <a:pt x="305946" y="188537"/>
                </a:lnTo>
                <a:lnTo>
                  <a:pt x="283671" y="227862"/>
                </a:lnTo>
                <a:lnTo>
                  <a:pt x="249698" y="258872"/>
                </a:lnTo>
                <a:lnTo>
                  <a:pt x="206605" y="279208"/>
                </a:lnTo>
                <a:lnTo>
                  <a:pt x="156971" y="286512"/>
                </a:lnTo>
                <a:lnTo>
                  <a:pt x="107338" y="279208"/>
                </a:lnTo>
                <a:lnTo>
                  <a:pt x="64245" y="258872"/>
                </a:lnTo>
                <a:lnTo>
                  <a:pt x="30272" y="227862"/>
                </a:lnTo>
                <a:lnTo>
                  <a:pt x="7997" y="188537"/>
                </a:lnTo>
                <a:lnTo>
                  <a:pt x="0" y="14325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084070" y="4150614"/>
            <a:ext cx="245745" cy="384175"/>
          </a:xfrm>
          <a:custGeom>
            <a:avLst/>
            <a:gdLst/>
            <a:ahLst/>
            <a:cxnLst/>
            <a:rect l="l" t="t" r="r" b="b"/>
            <a:pathLst>
              <a:path w="245744" h="384175">
                <a:moveTo>
                  <a:pt x="8762" y="287274"/>
                </a:moveTo>
                <a:lnTo>
                  <a:pt x="0" y="384048"/>
                </a:lnTo>
                <a:lnTo>
                  <a:pt x="82677" y="333121"/>
                </a:lnTo>
                <a:lnTo>
                  <a:pt x="77763" y="330073"/>
                </a:lnTo>
                <a:lnTo>
                  <a:pt x="50418" y="330073"/>
                </a:lnTo>
                <a:lnTo>
                  <a:pt x="25781" y="314833"/>
                </a:lnTo>
                <a:lnTo>
                  <a:pt x="33391" y="302550"/>
                </a:lnTo>
                <a:lnTo>
                  <a:pt x="8762" y="287274"/>
                </a:lnTo>
                <a:close/>
              </a:path>
              <a:path w="245744" h="384175">
                <a:moveTo>
                  <a:pt x="33391" y="302550"/>
                </a:moveTo>
                <a:lnTo>
                  <a:pt x="25781" y="314833"/>
                </a:lnTo>
                <a:lnTo>
                  <a:pt x="50418" y="330073"/>
                </a:lnTo>
                <a:lnTo>
                  <a:pt x="58010" y="317820"/>
                </a:lnTo>
                <a:lnTo>
                  <a:pt x="33391" y="302550"/>
                </a:lnTo>
                <a:close/>
              </a:path>
              <a:path w="245744" h="384175">
                <a:moveTo>
                  <a:pt x="58010" y="317820"/>
                </a:moveTo>
                <a:lnTo>
                  <a:pt x="50418" y="330073"/>
                </a:lnTo>
                <a:lnTo>
                  <a:pt x="77763" y="330073"/>
                </a:lnTo>
                <a:lnTo>
                  <a:pt x="58010" y="317820"/>
                </a:lnTo>
                <a:close/>
              </a:path>
              <a:path w="245744" h="384175">
                <a:moveTo>
                  <a:pt x="220853" y="0"/>
                </a:moveTo>
                <a:lnTo>
                  <a:pt x="33391" y="302550"/>
                </a:lnTo>
                <a:lnTo>
                  <a:pt x="58010" y="317820"/>
                </a:lnTo>
                <a:lnTo>
                  <a:pt x="245491" y="15240"/>
                </a:lnTo>
                <a:lnTo>
                  <a:pt x="2208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601467" y="4479035"/>
            <a:ext cx="314325" cy="288290"/>
          </a:xfrm>
          <a:custGeom>
            <a:avLst/>
            <a:gdLst/>
            <a:ahLst/>
            <a:cxnLst/>
            <a:rect l="l" t="t" r="r" b="b"/>
            <a:pathLst>
              <a:path w="314325" h="288289">
                <a:moveTo>
                  <a:pt x="156971" y="0"/>
                </a:moveTo>
                <a:lnTo>
                  <a:pt x="107338" y="7345"/>
                </a:lnTo>
                <a:lnTo>
                  <a:pt x="64245" y="27797"/>
                </a:lnTo>
                <a:lnTo>
                  <a:pt x="30272" y="58978"/>
                </a:lnTo>
                <a:lnTo>
                  <a:pt x="7997" y="98511"/>
                </a:lnTo>
                <a:lnTo>
                  <a:pt x="0" y="144018"/>
                </a:lnTo>
                <a:lnTo>
                  <a:pt x="7997" y="189524"/>
                </a:lnTo>
                <a:lnTo>
                  <a:pt x="30272" y="229057"/>
                </a:lnTo>
                <a:lnTo>
                  <a:pt x="64245" y="260238"/>
                </a:lnTo>
                <a:lnTo>
                  <a:pt x="107338" y="280690"/>
                </a:lnTo>
                <a:lnTo>
                  <a:pt x="156971" y="288036"/>
                </a:lnTo>
                <a:lnTo>
                  <a:pt x="206605" y="280690"/>
                </a:lnTo>
                <a:lnTo>
                  <a:pt x="249698" y="260238"/>
                </a:lnTo>
                <a:lnTo>
                  <a:pt x="283671" y="229057"/>
                </a:lnTo>
                <a:lnTo>
                  <a:pt x="305946" y="189524"/>
                </a:lnTo>
                <a:lnTo>
                  <a:pt x="313944" y="144018"/>
                </a:lnTo>
                <a:lnTo>
                  <a:pt x="305946" y="98511"/>
                </a:lnTo>
                <a:lnTo>
                  <a:pt x="283671" y="58978"/>
                </a:lnTo>
                <a:lnTo>
                  <a:pt x="249698" y="27797"/>
                </a:lnTo>
                <a:lnTo>
                  <a:pt x="206605" y="7345"/>
                </a:lnTo>
                <a:lnTo>
                  <a:pt x="156971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601467" y="4479035"/>
            <a:ext cx="314325" cy="288290"/>
          </a:xfrm>
          <a:custGeom>
            <a:avLst/>
            <a:gdLst/>
            <a:ahLst/>
            <a:cxnLst/>
            <a:rect l="l" t="t" r="r" b="b"/>
            <a:pathLst>
              <a:path w="314325" h="288289">
                <a:moveTo>
                  <a:pt x="0" y="144018"/>
                </a:moveTo>
                <a:lnTo>
                  <a:pt x="7997" y="98511"/>
                </a:lnTo>
                <a:lnTo>
                  <a:pt x="30272" y="58978"/>
                </a:lnTo>
                <a:lnTo>
                  <a:pt x="64245" y="27797"/>
                </a:lnTo>
                <a:lnTo>
                  <a:pt x="107338" y="7345"/>
                </a:lnTo>
                <a:lnTo>
                  <a:pt x="156971" y="0"/>
                </a:lnTo>
                <a:lnTo>
                  <a:pt x="206605" y="7345"/>
                </a:lnTo>
                <a:lnTo>
                  <a:pt x="249698" y="27797"/>
                </a:lnTo>
                <a:lnTo>
                  <a:pt x="283671" y="58978"/>
                </a:lnTo>
                <a:lnTo>
                  <a:pt x="305946" y="98511"/>
                </a:lnTo>
                <a:lnTo>
                  <a:pt x="313944" y="144018"/>
                </a:lnTo>
                <a:lnTo>
                  <a:pt x="305946" y="189524"/>
                </a:lnTo>
                <a:lnTo>
                  <a:pt x="283671" y="229057"/>
                </a:lnTo>
                <a:lnTo>
                  <a:pt x="249698" y="260238"/>
                </a:lnTo>
                <a:lnTo>
                  <a:pt x="206605" y="280690"/>
                </a:lnTo>
                <a:lnTo>
                  <a:pt x="156971" y="288036"/>
                </a:lnTo>
                <a:lnTo>
                  <a:pt x="107338" y="280690"/>
                </a:lnTo>
                <a:lnTo>
                  <a:pt x="64245" y="260238"/>
                </a:lnTo>
                <a:lnTo>
                  <a:pt x="30272" y="229057"/>
                </a:lnTo>
                <a:lnTo>
                  <a:pt x="7997" y="189524"/>
                </a:lnTo>
                <a:lnTo>
                  <a:pt x="0" y="14401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468879" y="4149471"/>
            <a:ext cx="267970" cy="342900"/>
          </a:xfrm>
          <a:custGeom>
            <a:avLst/>
            <a:gdLst/>
            <a:ahLst/>
            <a:cxnLst/>
            <a:rect l="l" t="t" r="r" b="b"/>
            <a:pathLst>
              <a:path w="267969" h="342900">
                <a:moveTo>
                  <a:pt x="203109" y="282335"/>
                </a:moveTo>
                <a:lnTo>
                  <a:pt x="180086" y="299973"/>
                </a:lnTo>
                <a:lnTo>
                  <a:pt x="267462" y="342518"/>
                </a:lnTo>
                <a:lnTo>
                  <a:pt x="258070" y="293877"/>
                </a:lnTo>
                <a:lnTo>
                  <a:pt x="211962" y="293877"/>
                </a:lnTo>
                <a:lnTo>
                  <a:pt x="203109" y="282335"/>
                </a:lnTo>
                <a:close/>
              </a:path>
              <a:path w="267969" h="342900">
                <a:moveTo>
                  <a:pt x="226111" y="264713"/>
                </a:moveTo>
                <a:lnTo>
                  <a:pt x="203109" y="282335"/>
                </a:lnTo>
                <a:lnTo>
                  <a:pt x="211962" y="293877"/>
                </a:lnTo>
                <a:lnTo>
                  <a:pt x="234950" y="276224"/>
                </a:lnTo>
                <a:lnTo>
                  <a:pt x="226111" y="264713"/>
                </a:lnTo>
                <a:close/>
              </a:path>
              <a:path w="267969" h="342900">
                <a:moveTo>
                  <a:pt x="249046" y="247141"/>
                </a:moveTo>
                <a:lnTo>
                  <a:pt x="226111" y="264713"/>
                </a:lnTo>
                <a:lnTo>
                  <a:pt x="234950" y="276224"/>
                </a:lnTo>
                <a:lnTo>
                  <a:pt x="211962" y="293877"/>
                </a:lnTo>
                <a:lnTo>
                  <a:pt x="258070" y="293877"/>
                </a:lnTo>
                <a:lnTo>
                  <a:pt x="249046" y="247141"/>
                </a:lnTo>
                <a:close/>
              </a:path>
              <a:path w="267969" h="342900">
                <a:moveTo>
                  <a:pt x="22859" y="0"/>
                </a:moveTo>
                <a:lnTo>
                  <a:pt x="0" y="17525"/>
                </a:lnTo>
                <a:lnTo>
                  <a:pt x="203109" y="282335"/>
                </a:lnTo>
                <a:lnTo>
                  <a:pt x="226111" y="264713"/>
                </a:lnTo>
                <a:lnTo>
                  <a:pt x="228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502663" y="5103876"/>
            <a:ext cx="314325" cy="288290"/>
          </a:xfrm>
          <a:custGeom>
            <a:avLst/>
            <a:gdLst/>
            <a:ahLst/>
            <a:cxnLst/>
            <a:rect l="l" t="t" r="r" b="b"/>
            <a:pathLst>
              <a:path w="314325" h="288289">
                <a:moveTo>
                  <a:pt x="156972" y="0"/>
                </a:moveTo>
                <a:lnTo>
                  <a:pt x="107338" y="7345"/>
                </a:lnTo>
                <a:lnTo>
                  <a:pt x="64245" y="27797"/>
                </a:lnTo>
                <a:lnTo>
                  <a:pt x="30272" y="58978"/>
                </a:lnTo>
                <a:lnTo>
                  <a:pt x="7997" y="98511"/>
                </a:lnTo>
                <a:lnTo>
                  <a:pt x="0" y="144018"/>
                </a:lnTo>
                <a:lnTo>
                  <a:pt x="7997" y="189524"/>
                </a:lnTo>
                <a:lnTo>
                  <a:pt x="30272" y="229057"/>
                </a:lnTo>
                <a:lnTo>
                  <a:pt x="64245" y="260238"/>
                </a:lnTo>
                <a:lnTo>
                  <a:pt x="107338" y="280690"/>
                </a:lnTo>
                <a:lnTo>
                  <a:pt x="156972" y="288036"/>
                </a:lnTo>
                <a:lnTo>
                  <a:pt x="206605" y="280690"/>
                </a:lnTo>
                <a:lnTo>
                  <a:pt x="249698" y="260238"/>
                </a:lnTo>
                <a:lnTo>
                  <a:pt x="283671" y="229057"/>
                </a:lnTo>
                <a:lnTo>
                  <a:pt x="305946" y="189524"/>
                </a:lnTo>
                <a:lnTo>
                  <a:pt x="313944" y="144018"/>
                </a:lnTo>
                <a:lnTo>
                  <a:pt x="305946" y="98511"/>
                </a:lnTo>
                <a:lnTo>
                  <a:pt x="283671" y="58978"/>
                </a:lnTo>
                <a:lnTo>
                  <a:pt x="249698" y="27797"/>
                </a:lnTo>
                <a:lnTo>
                  <a:pt x="206605" y="7345"/>
                </a:lnTo>
                <a:lnTo>
                  <a:pt x="156972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502663" y="5103876"/>
            <a:ext cx="314325" cy="288290"/>
          </a:xfrm>
          <a:custGeom>
            <a:avLst/>
            <a:gdLst/>
            <a:ahLst/>
            <a:cxnLst/>
            <a:rect l="l" t="t" r="r" b="b"/>
            <a:pathLst>
              <a:path w="314325" h="288289">
                <a:moveTo>
                  <a:pt x="0" y="144018"/>
                </a:moveTo>
                <a:lnTo>
                  <a:pt x="7997" y="98511"/>
                </a:lnTo>
                <a:lnTo>
                  <a:pt x="30272" y="58978"/>
                </a:lnTo>
                <a:lnTo>
                  <a:pt x="64245" y="27797"/>
                </a:lnTo>
                <a:lnTo>
                  <a:pt x="107338" y="7345"/>
                </a:lnTo>
                <a:lnTo>
                  <a:pt x="156972" y="0"/>
                </a:lnTo>
                <a:lnTo>
                  <a:pt x="206605" y="7345"/>
                </a:lnTo>
                <a:lnTo>
                  <a:pt x="249698" y="27797"/>
                </a:lnTo>
                <a:lnTo>
                  <a:pt x="283671" y="58978"/>
                </a:lnTo>
                <a:lnTo>
                  <a:pt x="305946" y="98511"/>
                </a:lnTo>
                <a:lnTo>
                  <a:pt x="313944" y="144018"/>
                </a:lnTo>
                <a:lnTo>
                  <a:pt x="305946" y="189524"/>
                </a:lnTo>
                <a:lnTo>
                  <a:pt x="283671" y="229057"/>
                </a:lnTo>
                <a:lnTo>
                  <a:pt x="249698" y="260238"/>
                </a:lnTo>
                <a:lnTo>
                  <a:pt x="206605" y="280690"/>
                </a:lnTo>
                <a:lnTo>
                  <a:pt x="156972" y="288036"/>
                </a:lnTo>
                <a:lnTo>
                  <a:pt x="107338" y="280690"/>
                </a:lnTo>
                <a:lnTo>
                  <a:pt x="64245" y="260238"/>
                </a:lnTo>
                <a:lnTo>
                  <a:pt x="30272" y="229057"/>
                </a:lnTo>
                <a:lnTo>
                  <a:pt x="7997" y="189524"/>
                </a:lnTo>
                <a:lnTo>
                  <a:pt x="0" y="14401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700022" y="4758690"/>
            <a:ext cx="244475" cy="384175"/>
          </a:xfrm>
          <a:custGeom>
            <a:avLst/>
            <a:gdLst/>
            <a:ahLst/>
            <a:cxnLst/>
            <a:rect l="l" t="t" r="r" b="b"/>
            <a:pathLst>
              <a:path w="244475" h="384175">
                <a:moveTo>
                  <a:pt x="8508" y="287274"/>
                </a:moveTo>
                <a:lnTo>
                  <a:pt x="0" y="384048"/>
                </a:lnTo>
                <a:lnTo>
                  <a:pt x="82550" y="332867"/>
                </a:lnTo>
                <a:lnTo>
                  <a:pt x="77806" y="329946"/>
                </a:lnTo>
                <a:lnTo>
                  <a:pt x="50291" y="329946"/>
                </a:lnTo>
                <a:lnTo>
                  <a:pt x="25653" y="314833"/>
                </a:lnTo>
                <a:lnTo>
                  <a:pt x="33239" y="302502"/>
                </a:lnTo>
                <a:lnTo>
                  <a:pt x="8508" y="287274"/>
                </a:lnTo>
                <a:close/>
              </a:path>
              <a:path w="244475" h="384175">
                <a:moveTo>
                  <a:pt x="33239" y="302502"/>
                </a:moveTo>
                <a:lnTo>
                  <a:pt x="25653" y="314833"/>
                </a:lnTo>
                <a:lnTo>
                  <a:pt x="50291" y="329946"/>
                </a:lnTo>
                <a:lnTo>
                  <a:pt x="57853" y="317659"/>
                </a:lnTo>
                <a:lnTo>
                  <a:pt x="33239" y="302502"/>
                </a:lnTo>
                <a:close/>
              </a:path>
              <a:path w="244475" h="384175">
                <a:moveTo>
                  <a:pt x="57853" y="317659"/>
                </a:moveTo>
                <a:lnTo>
                  <a:pt x="50291" y="329946"/>
                </a:lnTo>
                <a:lnTo>
                  <a:pt x="77806" y="329946"/>
                </a:lnTo>
                <a:lnTo>
                  <a:pt x="57853" y="317659"/>
                </a:lnTo>
                <a:close/>
              </a:path>
              <a:path w="244475" h="384175">
                <a:moveTo>
                  <a:pt x="219328" y="0"/>
                </a:moveTo>
                <a:lnTo>
                  <a:pt x="33239" y="302502"/>
                </a:lnTo>
                <a:lnTo>
                  <a:pt x="57853" y="317659"/>
                </a:lnTo>
                <a:lnTo>
                  <a:pt x="243966" y="15240"/>
                </a:lnTo>
                <a:lnTo>
                  <a:pt x="2193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215895" y="5087111"/>
            <a:ext cx="314325" cy="288290"/>
          </a:xfrm>
          <a:custGeom>
            <a:avLst/>
            <a:gdLst/>
            <a:ahLst/>
            <a:cxnLst/>
            <a:rect l="l" t="t" r="r" b="b"/>
            <a:pathLst>
              <a:path w="314325" h="288289">
                <a:moveTo>
                  <a:pt x="156972" y="0"/>
                </a:moveTo>
                <a:lnTo>
                  <a:pt x="107338" y="7345"/>
                </a:lnTo>
                <a:lnTo>
                  <a:pt x="64245" y="27797"/>
                </a:lnTo>
                <a:lnTo>
                  <a:pt x="30272" y="58978"/>
                </a:lnTo>
                <a:lnTo>
                  <a:pt x="7997" y="98511"/>
                </a:lnTo>
                <a:lnTo>
                  <a:pt x="0" y="144018"/>
                </a:lnTo>
                <a:lnTo>
                  <a:pt x="7997" y="189524"/>
                </a:lnTo>
                <a:lnTo>
                  <a:pt x="30272" y="229057"/>
                </a:lnTo>
                <a:lnTo>
                  <a:pt x="64245" y="260238"/>
                </a:lnTo>
                <a:lnTo>
                  <a:pt x="107338" y="280690"/>
                </a:lnTo>
                <a:lnTo>
                  <a:pt x="156972" y="288035"/>
                </a:lnTo>
                <a:lnTo>
                  <a:pt x="206605" y="280690"/>
                </a:lnTo>
                <a:lnTo>
                  <a:pt x="249698" y="260238"/>
                </a:lnTo>
                <a:lnTo>
                  <a:pt x="283671" y="229057"/>
                </a:lnTo>
                <a:lnTo>
                  <a:pt x="305946" y="189524"/>
                </a:lnTo>
                <a:lnTo>
                  <a:pt x="313944" y="144018"/>
                </a:lnTo>
                <a:lnTo>
                  <a:pt x="305946" y="98511"/>
                </a:lnTo>
                <a:lnTo>
                  <a:pt x="283671" y="58978"/>
                </a:lnTo>
                <a:lnTo>
                  <a:pt x="249698" y="27797"/>
                </a:lnTo>
                <a:lnTo>
                  <a:pt x="206605" y="7345"/>
                </a:lnTo>
                <a:lnTo>
                  <a:pt x="156972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215895" y="5087111"/>
            <a:ext cx="314325" cy="288290"/>
          </a:xfrm>
          <a:custGeom>
            <a:avLst/>
            <a:gdLst/>
            <a:ahLst/>
            <a:cxnLst/>
            <a:rect l="l" t="t" r="r" b="b"/>
            <a:pathLst>
              <a:path w="314325" h="288289">
                <a:moveTo>
                  <a:pt x="0" y="144018"/>
                </a:moveTo>
                <a:lnTo>
                  <a:pt x="7997" y="98511"/>
                </a:lnTo>
                <a:lnTo>
                  <a:pt x="30272" y="58978"/>
                </a:lnTo>
                <a:lnTo>
                  <a:pt x="64245" y="27797"/>
                </a:lnTo>
                <a:lnTo>
                  <a:pt x="107338" y="7345"/>
                </a:lnTo>
                <a:lnTo>
                  <a:pt x="156972" y="0"/>
                </a:lnTo>
                <a:lnTo>
                  <a:pt x="206605" y="7345"/>
                </a:lnTo>
                <a:lnTo>
                  <a:pt x="249698" y="27797"/>
                </a:lnTo>
                <a:lnTo>
                  <a:pt x="283671" y="58978"/>
                </a:lnTo>
                <a:lnTo>
                  <a:pt x="305946" y="98511"/>
                </a:lnTo>
                <a:lnTo>
                  <a:pt x="313944" y="144018"/>
                </a:lnTo>
                <a:lnTo>
                  <a:pt x="305946" y="189524"/>
                </a:lnTo>
                <a:lnTo>
                  <a:pt x="283671" y="229057"/>
                </a:lnTo>
                <a:lnTo>
                  <a:pt x="249698" y="260238"/>
                </a:lnTo>
                <a:lnTo>
                  <a:pt x="206605" y="280690"/>
                </a:lnTo>
                <a:lnTo>
                  <a:pt x="156972" y="288035"/>
                </a:lnTo>
                <a:lnTo>
                  <a:pt x="107338" y="280690"/>
                </a:lnTo>
                <a:lnTo>
                  <a:pt x="64245" y="260238"/>
                </a:lnTo>
                <a:lnTo>
                  <a:pt x="30272" y="229057"/>
                </a:lnTo>
                <a:lnTo>
                  <a:pt x="7997" y="189524"/>
                </a:lnTo>
                <a:lnTo>
                  <a:pt x="0" y="14401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083307" y="4757546"/>
            <a:ext cx="267970" cy="342900"/>
          </a:xfrm>
          <a:custGeom>
            <a:avLst/>
            <a:gdLst/>
            <a:ahLst/>
            <a:cxnLst/>
            <a:rect l="l" t="t" r="r" b="b"/>
            <a:pathLst>
              <a:path w="267969" h="342900">
                <a:moveTo>
                  <a:pt x="203109" y="282335"/>
                </a:moveTo>
                <a:lnTo>
                  <a:pt x="180086" y="299973"/>
                </a:lnTo>
                <a:lnTo>
                  <a:pt x="267462" y="342519"/>
                </a:lnTo>
                <a:lnTo>
                  <a:pt x="258070" y="293877"/>
                </a:lnTo>
                <a:lnTo>
                  <a:pt x="211962" y="293877"/>
                </a:lnTo>
                <a:lnTo>
                  <a:pt x="203109" y="282335"/>
                </a:lnTo>
                <a:close/>
              </a:path>
              <a:path w="267969" h="342900">
                <a:moveTo>
                  <a:pt x="226111" y="264713"/>
                </a:moveTo>
                <a:lnTo>
                  <a:pt x="203109" y="282335"/>
                </a:lnTo>
                <a:lnTo>
                  <a:pt x="211962" y="293877"/>
                </a:lnTo>
                <a:lnTo>
                  <a:pt x="234950" y="276225"/>
                </a:lnTo>
                <a:lnTo>
                  <a:pt x="226111" y="264713"/>
                </a:lnTo>
                <a:close/>
              </a:path>
              <a:path w="267969" h="342900">
                <a:moveTo>
                  <a:pt x="249047" y="247141"/>
                </a:moveTo>
                <a:lnTo>
                  <a:pt x="226111" y="264713"/>
                </a:lnTo>
                <a:lnTo>
                  <a:pt x="234950" y="276225"/>
                </a:lnTo>
                <a:lnTo>
                  <a:pt x="211962" y="293877"/>
                </a:lnTo>
                <a:lnTo>
                  <a:pt x="258070" y="293877"/>
                </a:lnTo>
                <a:lnTo>
                  <a:pt x="249047" y="247141"/>
                </a:lnTo>
                <a:close/>
              </a:path>
              <a:path w="267969" h="342900">
                <a:moveTo>
                  <a:pt x="22860" y="0"/>
                </a:moveTo>
                <a:lnTo>
                  <a:pt x="0" y="17525"/>
                </a:lnTo>
                <a:lnTo>
                  <a:pt x="203109" y="282335"/>
                </a:lnTo>
                <a:lnTo>
                  <a:pt x="226111" y="264713"/>
                </a:lnTo>
                <a:lnTo>
                  <a:pt x="228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530340" y="3282696"/>
            <a:ext cx="314325" cy="287020"/>
          </a:xfrm>
          <a:custGeom>
            <a:avLst/>
            <a:gdLst/>
            <a:ahLst/>
            <a:cxnLst/>
            <a:rect l="l" t="t" r="r" b="b"/>
            <a:pathLst>
              <a:path w="314325" h="287020">
                <a:moveTo>
                  <a:pt x="156971" y="0"/>
                </a:moveTo>
                <a:lnTo>
                  <a:pt x="107338" y="7303"/>
                </a:lnTo>
                <a:lnTo>
                  <a:pt x="64245" y="27639"/>
                </a:lnTo>
                <a:lnTo>
                  <a:pt x="30272" y="58649"/>
                </a:lnTo>
                <a:lnTo>
                  <a:pt x="7997" y="97974"/>
                </a:lnTo>
                <a:lnTo>
                  <a:pt x="0" y="143255"/>
                </a:lnTo>
                <a:lnTo>
                  <a:pt x="7997" y="188537"/>
                </a:lnTo>
                <a:lnTo>
                  <a:pt x="30272" y="227862"/>
                </a:lnTo>
                <a:lnTo>
                  <a:pt x="64245" y="258872"/>
                </a:lnTo>
                <a:lnTo>
                  <a:pt x="107338" y="279208"/>
                </a:lnTo>
                <a:lnTo>
                  <a:pt x="156971" y="286512"/>
                </a:lnTo>
                <a:lnTo>
                  <a:pt x="206605" y="279208"/>
                </a:lnTo>
                <a:lnTo>
                  <a:pt x="249698" y="258872"/>
                </a:lnTo>
                <a:lnTo>
                  <a:pt x="283671" y="227862"/>
                </a:lnTo>
                <a:lnTo>
                  <a:pt x="305946" y="188537"/>
                </a:lnTo>
                <a:lnTo>
                  <a:pt x="313943" y="143255"/>
                </a:lnTo>
                <a:lnTo>
                  <a:pt x="305946" y="97974"/>
                </a:lnTo>
                <a:lnTo>
                  <a:pt x="283671" y="58649"/>
                </a:lnTo>
                <a:lnTo>
                  <a:pt x="249698" y="27639"/>
                </a:lnTo>
                <a:lnTo>
                  <a:pt x="206605" y="7303"/>
                </a:lnTo>
                <a:lnTo>
                  <a:pt x="156971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530340" y="3282696"/>
            <a:ext cx="314325" cy="287020"/>
          </a:xfrm>
          <a:custGeom>
            <a:avLst/>
            <a:gdLst/>
            <a:ahLst/>
            <a:cxnLst/>
            <a:rect l="l" t="t" r="r" b="b"/>
            <a:pathLst>
              <a:path w="314325" h="287020">
                <a:moveTo>
                  <a:pt x="0" y="143255"/>
                </a:moveTo>
                <a:lnTo>
                  <a:pt x="7997" y="97974"/>
                </a:lnTo>
                <a:lnTo>
                  <a:pt x="30272" y="58649"/>
                </a:lnTo>
                <a:lnTo>
                  <a:pt x="64245" y="27639"/>
                </a:lnTo>
                <a:lnTo>
                  <a:pt x="107338" y="7303"/>
                </a:lnTo>
                <a:lnTo>
                  <a:pt x="156971" y="0"/>
                </a:lnTo>
                <a:lnTo>
                  <a:pt x="206605" y="7303"/>
                </a:lnTo>
                <a:lnTo>
                  <a:pt x="249698" y="27639"/>
                </a:lnTo>
                <a:lnTo>
                  <a:pt x="283671" y="58649"/>
                </a:lnTo>
                <a:lnTo>
                  <a:pt x="305946" y="97974"/>
                </a:lnTo>
                <a:lnTo>
                  <a:pt x="313943" y="143255"/>
                </a:lnTo>
                <a:lnTo>
                  <a:pt x="305946" y="188537"/>
                </a:lnTo>
                <a:lnTo>
                  <a:pt x="283671" y="227862"/>
                </a:lnTo>
                <a:lnTo>
                  <a:pt x="249698" y="258872"/>
                </a:lnTo>
                <a:lnTo>
                  <a:pt x="206605" y="279208"/>
                </a:lnTo>
                <a:lnTo>
                  <a:pt x="156971" y="286512"/>
                </a:lnTo>
                <a:lnTo>
                  <a:pt x="107338" y="279208"/>
                </a:lnTo>
                <a:lnTo>
                  <a:pt x="64245" y="258872"/>
                </a:lnTo>
                <a:lnTo>
                  <a:pt x="30272" y="227862"/>
                </a:lnTo>
                <a:lnTo>
                  <a:pt x="7997" y="188537"/>
                </a:lnTo>
                <a:lnTo>
                  <a:pt x="0" y="14325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879591" y="3913632"/>
            <a:ext cx="314325" cy="287020"/>
          </a:xfrm>
          <a:custGeom>
            <a:avLst/>
            <a:gdLst/>
            <a:ahLst/>
            <a:cxnLst/>
            <a:rect l="l" t="t" r="r" b="b"/>
            <a:pathLst>
              <a:path w="314325" h="287020">
                <a:moveTo>
                  <a:pt x="156972" y="0"/>
                </a:moveTo>
                <a:lnTo>
                  <a:pt x="107338" y="7303"/>
                </a:lnTo>
                <a:lnTo>
                  <a:pt x="64245" y="27639"/>
                </a:lnTo>
                <a:lnTo>
                  <a:pt x="30272" y="58649"/>
                </a:lnTo>
                <a:lnTo>
                  <a:pt x="7997" y="97974"/>
                </a:lnTo>
                <a:lnTo>
                  <a:pt x="0" y="143256"/>
                </a:lnTo>
                <a:lnTo>
                  <a:pt x="7997" y="188537"/>
                </a:lnTo>
                <a:lnTo>
                  <a:pt x="30272" y="227862"/>
                </a:lnTo>
                <a:lnTo>
                  <a:pt x="64245" y="258872"/>
                </a:lnTo>
                <a:lnTo>
                  <a:pt x="107338" y="279208"/>
                </a:lnTo>
                <a:lnTo>
                  <a:pt x="156972" y="286512"/>
                </a:lnTo>
                <a:lnTo>
                  <a:pt x="206605" y="279208"/>
                </a:lnTo>
                <a:lnTo>
                  <a:pt x="249698" y="258872"/>
                </a:lnTo>
                <a:lnTo>
                  <a:pt x="283671" y="227862"/>
                </a:lnTo>
                <a:lnTo>
                  <a:pt x="305946" y="188537"/>
                </a:lnTo>
                <a:lnTo>
                  <a:pt x="313944" y="143256"/>
                </a:lnTo>
                <a:lnTo>
                  <a:pt x="305946" y="97974"/>
                </a:lnTo>
                <a:lnTo>
                  <a:pt x="283671" y="58649"/>
                </a:lnTo>
                <a:lnTo>
                  <a:pt x="249698" y="27639"/>
                </a:lnTo>
                <a:lnTo>
                  <a:pt x="206605" y="7303"/>
                </a:lnTo>
                <a:lnTo>
                  <a:pt x="156972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879591" y="3913632"/>
            <a:ext cx="314325" cy="287020"/>
          </a:xfrm>
          <a:custGeom>
            <a:avLst/>
            <a:gdLst/>
            <a:ahLst/>
            <a:cxnLst/>
            <a:rect l="l" t="t" r="r" b="b"/>
            <a:pathLst>
              <a:path w="314325" h="287020">
                <a:moveTo>
                  <a:pt x="0" y="143256"/>
                </a:moveTo>
                <a:lnTo>
                  <a:pt x="7997" y="97974"/>
                </a:lnTo>
                <a:lnTo>
                  <a:pt x="30272" y="58649"/>
                </a:lnTo>
                <a:lnTo>
                  <a:pt x="64245" y="27639"/>
                </a:lnTo>
                <a:lnTo>
                  <a:pt x="107338" y="7303"/>
                </a:lnTo>
                <a:lnTo>
                  <a:pt x="156972" y="0"/>
                </a:lnTo>
                <a:lnTo>
                  <a:pt x="206605" y="7303"/>
                </a:lnTo>
                <a:lnTo>
                  <a:pt x="249698" y="27639"/>
                </a:lnTo>
                <a:lnTo>
                  <a:pt x="283671" y="58649"/>
                </a:lnTo>
                <a:lnTo>
                  <a:pt x="305946" y="97974"/>
                </a:lnTo>
                <a:lnTo>
                  <a:pt x="313944" y="143256"/>
                </a:lnTo>
                <a:lnTo>
                  <a:pt x="305946" y="188537"/>
                </a:lnTo>
                <a:lnTo>
                  <a:pt x="283671" y="227862"/>
                </a:lnTo>
                <a:lnTo>
                  <a:pt x="249698" y="258872"/>
                </a:lnTo>
                <a:lnTo>
                  <a:pt x="206605" y="279208"/>
                </a:lnTo>
                <a:lnTo>
                  <a:pt x="156972" y="286512"/>
                </a:lnTo>
                <a:lnTo>
                  <a:pt x="107338" y="279208"/>
                </a:lnTo>
                <a:lnTo>
                  <a:pt x="64245" y="258872"/>
                </a:lnTo>
                <a:lnTo>
                  <a:pt x="30272" y="227862"/>
                </a:lnTo>
                <a:lnTo>
                  <a:pt x="7997" y="188537"/>
                </a:lnTo>
                <a:lnTo>
                  <a:pt x="0" y="14325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119621" y="3518027"/>
            <a:ext cx="478155" cy="434975"/>
          </a:xfrm>
          <a:custGeom>
            <a:avLst/>
            <a:gdLst/>
            <a:ahLst/>
            <a:cxnLst/>
            <a:rect l="l" t="t" r="r" b="b"/>
            <a:pathLst>
              <a:path w="478154" h="434975">
                <a:moveTo>
                  <a:pt x="35178" y="343916"/>
                </a:moveTo>
                <a:lnTo>
                  <a:pt x="0" y="434467"/>
                </a:lnTo>
                <a:lnTo>
                  <a:pt x="93599" y="408305"/>
                </a:lnTo>
                <a:lnTo>
                  <a:pt x="82998" y="396621"/>
                </a:lnTo>
                <a:lnTo>
                  <a:pt x="63373" y="396621"/>
                </a:lnTo>
                <a:lnTo>
                  <a:pt x="43941" y="375158"/>
                </a:lnTo>
                <a:lnTo>
                  <a:pt x="54690" y="365421"/>
                </a:lnTo>
                <a:lnTo>
                  <a:pt x="35178" y="343916"/>
                </a:lnTo>
                <a:close/>
              </a:path>
              <a:path w="478154" h="434975">
                <a:moveTo>
                  <a:pt x="54690" y="365421"/>
                </a:moveTo>
                <a:lnTo>
                  <a:pt x="43941" y="375158"/>
                </a:lnTo>
                <a:lnTo>
                  <a:pt x="63373" y="396621"/>
                </a:lnTo>
                <a:lnTo>
                  <a:pt x="74146" y="386864"/>
                </a:lnTo>
                <a:lnTo>
                  <a:pt x="54690" y="365421"/>
                </a:lnTo>
                <a:close/>
              </a:path>
              <a:path w="478154" h="434975">
                <a:moveTo>
                  <a:pt x="74146" y="386864"/>
                </a:moveTo>
                <a:lnTo>
                  <a:pt x="63373" y="396621"/>
                </a:lnTo>
                <a:lnTo>
                  <a:pt x="82998" y="396621"/>
                </a:lnTo>
                <a:lnTo>
                  <a:pt x="74146" y="386864"/>
                </a:lnTo>
                <a:close/>
              </a:path>
              <a:path w="478154" h="434975">
                <a:moveTo>
                  <a:pt x="458088" y="0"/>
                </a:moveTo>
                <a:lnTo>
                  <a:pt x="54690" y="365421"/>
                </a:lnTo>
                <a:lnTo>
                  <a:pt x="74146" y="386864"/>
                </a:lnTo>
                <a:lnTo>
                  <a:pt x="477647" y="21462"/>
                </a:lnTo>
                <a:lnTo>
                  <a:pt x="4580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025640" y="3927347"/>
            <a:ext cx="314325" cy="287020"/>
          </a:xfrm>
          <a:custGeom>
            <a:avLst/>
            <a:gdLst/>
            <a:ahLst/>
            <a:cxnLst/>
            <a:rect l="l" t="t" r="r" b="b"/>
            <a:pathLst>
              <a:path w="314325" h="287020">
                <a:moveTo>
                  <a:pt x="156971" y="0"/>
                </a:moveTo>
                <a:lnTo>
                  <a:pt x="107338" y="7303"/>
                </a:lnTo>
                <a:lnTo>
                  <a:pt x="64245" y="27639"/>
                </a:lnTo>
                <a:lnTo>
                  <a:pt x="30272" y="58649"/>
                </a:lnTo>
                <a:lnTo>
                  <a:pt x="7997" y="97974"/>
                </a:lnTo>
                <a:lnTo>
                  <a:pt x="0" y="143256"/>
                </a:lnTo>
                <a:lnTo>
                  <a:pt x="7997" y="188537"/>
                </a:lnTo>
                <a:lnTo>
                  <a:pt x="30272" y="227862"/>
                </a:lnTo>
                <a:lnTo>
                  <a:pt x="64245" y="258872"/>
                </a:lnTo>
                <a:lnTo>
                  <a:pt x="107338" y="279208"/>
                </a:lnTo>
                <a:lnTo>
                  <a:pt x="156971" y="286512"/>
                </a:lnTo>
                <a:lnTo>
                  <a:pt x="206605" y="279208"/>
                </a:lnTo>
                <a:lnTo>
                  <a:pt x="249698" y="258872"/>
                </a:lnTo>
                <a:lnTo>
                  <a:pt x="283671" y="227862"/>
                </a:lnTo>
                <a:lnTo>
                  <a:pt x="305946" y="188537"/>
                </a:lnTo>
                <a:lnTo>
                  <a:pt x="313943" y="143256"/>
                </a:lnTo>
                <a:lnTo>
                  <a:pt x="305946" y="97974"/>
                </a:lnTo>
                <a:lnTo>
                  <a:pt x="283671" y="58649"/>
                </a:lnTo>
                <a:lnTo>
                  <a:pt x="249698" y="27639"/>
                </a:lnTo>
                <a:lnTo>
                  <a:pt x="206605" y="7303"/>
                </a:lnTo>
                <a:lnTo>
                  <a:pt x="156971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025640" y="3927347"/>
            <a:ext cx="314325" cy="287020"/>
          </a:xfrm>
          <a:custGeom>
            <a:avLst/>
            <a:gdLst/>
            <a:ahLst/>
            <a:cxnLst/>
            <a:rect l="l" t="t" r="r" b="b"/>
            <a:pathLst>
              <a:path w="314325" h="287020">
                <a:moveTo>
                  <a:pt x="0" y="143256"/>
                </a:moveTo>
                <a:lnTo>
                  <a:pt x="7997" y="97974"/>
                </a:lnTo>
                <a:lnTo>
                  <a:pt x="30272" y="58649"/>
                </a:lnTo>
                <a:lnTo>
                  <a:pt x="64245" y="27639"/>
                </a:lnTo>
                <a:lnTo>
                  <a:pt x="107338" y="7303"/>
                </a:lnTo>
                <a:lnTo>
                  <a:pt x="156971" y="0"/>
                </a:lnTo>
                <a:lnTo>
                  <a:pt x="206605" y="7303"/>
                </a:lnTo>
                <a:lnTo>
                  <a:pt x="249698" y="27639"/>
                </a:lnTo>
                <a:lnTo>
                  <a:pt x="283671" y="58649"/>
                </a:lnTo>
                <a:lnTo>
                  <a:pt x="305946" y="97974"/>
                </a:lnTo>
                <a:lnTo>
                  <a:pt x="313943" y="143256"/>
                </a:lnTo>
                <a:lnTo>
                  <a:pt x="305946" y="188537"/>
                </a:lnTo>
                <a:lnTo>
                  <a:pt x="283671" y="227862"/>
                </a:lnTo>
                <a:lnTo>
                  <a:pt x="249698" y="258872"/>
                </a:lnTo>
                <a:lnTo>
                  <a:pt x="206605" y="279208"/>
                </a:lnTo>
                <a:lnTo>
                  <a:pt x="156971" y="286512"/>
                </a:lnTo>
                <a:lnTo>
                  <a:pt x="107338" y="279208"/>
                </a:lnTo>
                <a:lnTo>
                  <a:pt x="64245" y="258872"/>
                </a:lnTo>
                <a:lnTo>
                  <a:pt x="30272" y="227862"/>
                </a:lnTo>
                <a:lnTo>
                  <a:pt x="7997" y="188537"/>
                </a:lnTo>
                <a:lnTo>
                  <a:pt x="0" y="14325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780403" y="3521328"/>
            <a:ext cx="339090" cy="421005"/>
          </a:xfrm>
          <a:custGeom>
            <a:avLst/>
            <a:gdLst/>
            <a:ahLst/>
            <a:cxnLst/>
            <a:rect l="l" t="t" r="r" b="b"/>
            <a:pathLst>
              <a:path w="339090" h="421004">
                <a:moveTo>
                  <a:pt x="273534" y="361520"/>
                </a:moveTo>
                <a:lnTo>
                  <a:pt x="250825" y="379603"/>
                </a:lnTo>
                <a:lnTo>
                  <a:pt x="338963" y="420497"/>
                </a:lnTo>
                <a:lnTo>
                  <a:pt x="328839" y="372872"/>
                </a:lnTo>
                <a:lnTo>
                  <a:pt x="282575" y="372872"/>
                </a:lnTo>
                <a:lnTo>
                  <a:pt x="273534" y="361520"/>
                </a:lnTo>
                <a:close/>
              </a:path>
              <a:path w="339090" h="421004">
                <a:moveTo>
                  <a:pt x="296157" y="343506"/>
                </a:moveTo>
                <a:lnTo>
                  <a:pt x="273534" y="361520"/>
                </a:lnTo>
                <a:lnTo>
                  <a:pt x="282575" y="372872"/>
                </a:lnTo>
                <a:lnTo>
                  <a:pt x="305180" y="354838"/>
                </a:lnTo>
                <a:lnTo>
                  <a:pt x="296157" y="343506"/>
                </a:lnTo>
                <a:close/>
              </a:path>
              <a:path w="339090" h="421004">
                <a:moveTo>
                  <a:pt x="318770" y="325501"/>
                </a:moveTo>
                <a:lnTo>
                  <a:pt x="296157" y="343506"/>
                </a:lnTo>
                <a:lnTo>
                  <a:pt x="305180" y="354838"/>
                </a:lnTo>
                <a:lnTo>
                  <a:pt x="282575" y="372872"/>
                </a:lnTo>
                <a:lnTo>
                  <a:pt x="328839" y="372872"/>
                </a:lnTo>
                <a:lnTo>
                  <a:pt x="318770" y="325501"/>
                </a:lnTo>
                <a:close/>
              </a:path>
              <a:path w="339090" h="421004">
                <a:moveTo>
                  <a:pt x="22605" y="0"/>
                </a:moveTo>
                <a:lnTo>
                  <a:pt x="0" y="18034"/>
                </a:lnTo>
                <a:lnTo>
                  <a:pt x="273534" y="361520"/>
                </a:lnTo>
                <a:lnTo>
                  <a:pt x="296157" y="343506"/>
                </a:lnTo>
                <a:lnTo>
                  <a:pt x="226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519928" y="4526279"/>
            <a:ext cx="314325" cy="287020"/>
          </a:xfrm>
          <a:custGeom>
            <a:avLst/>
            <a:gdLst/>
            <a:ahLst/>
            <a:cxnLst/>
            <a:rect l="l" t="t" r="r" b="b"/>
            <a:pathLst>
              <a:path w="314325" h="287020">
                <a:moveTo>
                  <a:pt x="156972" y="0"/>
                </a:moveTo>
                <a:lnTo>
                  <a:pt x="107338" y="7303"/>
                </a:lnTo>
                <a:lnTo>
                  <a:pt x="64245" y="27639"/>
                </a:lnTo>
                <a:lnTo>
                  <a:pt x="30272" y="58649"/>
                </a:lnTo>
                <a:lnTo>
                  <a:pt x="7997" y="97974"/>
                </a:lnTo>
                <a:lnTo>
                  <a:pt x="0" y="143256"/>
                </a:lnTo>
                <a:lnTo>
                  <a:pt x="7997" y="188537"/>
                </a:lnTo>
                <a:lnTo>
                  <a:pt x="30272" y="227862"/>
                </a:lnTo>
                <a:lnTo>
                  <a:pt x="64245" y="258872"/>
                </a:lnTo>
                <a:lnTo>
                  <a:pt x="107338" y="279208"/>
                </a:lnTo>
                <a:lnTo>
                  <a:pt x="156972" y="286512"/>
                </a:lnTo>
                <a:lnTo>
                  <a:pt x="206605" y="279208"/>
                </a:lnTo>
                <a:lnTo>
                  <a:pt x="249698" y="258872"/>
                </a:lnTo>
                <a:lnTo>
                  <a:pt x="283671" y="227862"/>
                </a:lnTo>
                <a:lnTo>
                  <a:pt x="305946" y="188537"/>
                </a:lnTo>
                <a:lnTo>
                  <a:pt x="313944" y="143256"/>
                </a:lnTo>
                <a:lnTo>
                  <a:pt x="305946" y="97974"/>
                </a:lnTo>
                <a:lnTo>
                  <a:pt x="283671" y="58649"/>
                </a:lnTo>
                <a:lnTo>
                  <a:pt x="249698" y="27639"/>
                </a:lnTo>
                <a:lnTo>
                  <a:pt x="206605" y="7303"/>
                </a:lnTo>
                <a:lnTo>
                  <a:pt x="156972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519928" y="4526279"/>
            <a:ext cx="314325" cy="287020"/>
          </a:xfrm>
          <a:custGeom>
            <a:avLst/>
            <a:gdLst/>
            <a:ahLst/>
            <a:cxnLst/>
            <a:rect l="l" t="t" r="r" b="b"/>
            <a:pathLst>
              <a:path w="314325" h="287020">
                <a:moveTo>
                  <a:pt x="0" y="143256"/>
                </a:moveTo>
                <a:lnTo>
                  <a:pt x="7997" y="97974"/>
                </a:lnTo>
                <a:lnTo>
                  <a:pt x="30272" y="58649"/>
                </a:lnTo>
                <a:lnTo>
                  <a:pt x="64245" y="27639"/>
                </a:lnTo>
                <a:lnTo>
                  <a:pt x="107338" y="7303"/>
                </a:lnTo>
                <a:lnTo>
                  <a:pt x="156972" y="0"/>
                </a:lnTo>
                <a:lnTo>
                  <a:pt x="206605" y="7303"/>
                </a:lnTo>
                <a:lnTo>
                  <a:pt x="249698" y="27639"/>
                </a:lnTo>
                <a:lnTo>
                  <a:pt x="283671" y="58649"/>
                </a:lnTo>
                <a:lnTo>
                  <a:pt x="305946" y="97974"/>
                </a:lnTo>
                <a:lnTo>
                  <a:pt x="313944" y="143256"/>
                </a:lnTo>
                <a:lnTo>
                  <a:pt x="305946" y="188537"/>
                </a:lnTo>
                <a:lnTo>
                  <a:pt x="283671" y="227862"/>
                </a:lnTo>
                <a:lnTo>
                  <a:pt x="249698" y="258872"/>
                </a:lnTo>
                <a:lnTo>
                  <a:pt x="206605" y="279208"/>
                </a:lnTo>
                <a:lnTo>
                  <a:pt x="156972" y="286512"/>
                </a:lnTo>
                <a:lnTo>
                  <a:pt x="107338" y="279208"/>
                </a:lnTo>
                <a:lnTo>
                  <a:pt x="64245" y="258872"/>
                </a:lnTo>
                <a:lnTo>
                  <a:pt x="30272" y="227862"/>
                </a:lnTo>
                <a:lnTo>
                  <a:pt x="7997" y="188537"/>
                </a:lnTo>
                <a:lnTo>
                  <a:pt x="0" y="14325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715761" y="4179570"/>
            <a:ext cx="245745" cy="386080"/>
          </a:xfrm>
          <a:custGeom>
            <a:avLst/>
            <a:gdLst/>
            <a:ahLst/>
            <a:cxnLst/>
            <a:rect l="l" t="t" r="r" b="b"/>
            <a:pathLst>
              <a:path w="245745" h="386079">
                <a:moveTo>
                  <a:pt x="8636" y="288797"/>
                </a:moveTo>
                <a:lnTo>
                  <a:pt x="0" y="385571"/>
                </a:lnTo>
                <a:lnTo>
                  <a:pt x="82550" y="334390"/>
                </a:lnTo>
                <a:lnTo>
                  <a:pt x="78020" y="331596"/>
                </a:lnTo>
                <a:lnTo>
                  <a:pt x="50291" y="331596"/>
                </a:lnTo>
                <a:lnTo>
                  <a:pt x="25653" y="316356"/>
                </a:lnTo>
                <a:lnTo>
                  <a:pt x="33279" y="303998"/>
                </a:lnTo>
                <a:lnTo>
                  <a:pt x="8636" y="288797"/>
                </a:lnTo>
                <a:close/>
              </a:path>
              <a:path w="245745" h="386079">
                <a:moveTo>
                  <a:pt x="33279" y="303998"/>
                </a:moveTo>
                <a:lnTo>
                  <a:pt x="25653" y="316356"/>
                </a:lnTo>
                <a:lnTo>
                  <a:pt x="50291" y="331596"/>
                </a:lnTo>
                <a:lnTo>
                  <a:pt x="57936" y="319208"/>
                </a:lnTo>
                <a:lnTo>
                  <a:pt x="33279" y="303998"/>
                </a:lnTo>
                <a:close/>
              </a:path>
              <a:path w="245745" h="386079">
                <a:moveTo>
                  <a:pt x="57936" y="319208"/>
                </a:moveTo>
                <a:lnTo>
                  <a:pt x="50291" y="331596"/>
                </a:lnTo>
                <a:lnTo>
                  <a:pt x="78020" y="331596"/>
                </a:lnTo>
                <a:lnTo>
                  <a:pt x="57936" y="319208"/>
                </a:lnTo>
                <a:close/>
              </a:path>
              <a:path w="245745" h="386079">
                <a:moveTo>
                  <a:pt x="220852" y="0"/>
                </a:moveTo>
                <a:lnTo>
                  <a:pt x="33279" y="303998"/>
                </a:lnTo>
                <a:lnTo>
                  <a:pt x="57936" y="319208"/>
                </a:lnTo>
                <a:lnTo>
                  <a:pt x="245490" y="15239"/>
                </a:lnTo>
                <a:lnTo>
                  <a:pt x="2208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135879" y="5134355"/>
            <a:ext cx="314325" cy="287020"/>
          </a:xfrm>
          <a:custGeom>
            <a:avLst/>
            <a:gdLst/>
            <a:ahLst/>
            <a:cxnLst/>
            <a:rect l="l" t="t" r="r" b="b"/>
            <a:pathLst>
              <a:path w="314325" h="287020">
                <a:moveTo>
                  <a:pt x="156972" y="0"/>
                </a:moveTo>
                <a:lnTo>
                  <a:pt x="107338" y="7303"/>
                </a:lnTo>
                <a:lnTo>
                  <a:pt x="64245" y="27639"/>
                </a:lnTo>
                <a:lnTo>
                  <a:pt x="30272" y="58649"/>
                </a:lnTo>
                <a:lnTo>
                  <a:pt x="7997" y="97974"/>
                </a:lnTo>
                <a:lnTo>
                  <a:pt x="0" y="143256"/>
                </a:lnTo>
                <a:lnTo>
                  <a:pt x="7997" y="188537"/>
                </a:lnTo>
                <a:lnTo>
                  <a:pt x="30272" y="227862"/>
                </a:lnTo>
                <a:lnTo>
                  <a:pt x="64245" y="258872"/>
                </a:lnTo>
                <a:lnTo>
                  <a:pt x="107338" y="279208"/>
                </a:lnTo>
                <a:lnTo>
                  <a:pt x="156972" y="286512"/>
                </a:lnTo>
                <a:lnTo>
                  <a:pt x="206605" y="279208"/>
                </a:lnTo>
                <a:lnTo>
                  <a:pt x="249698" y="258872"/>
                </a:lnTo>
                <a:lnTo>
                  <a:pt x="283671" y="227862"/>
                </a:lnTo>
                <a:lnTo>
                  <a:pt x="305946" y="188537"/>
                </a:lnTo>
                <a:lnTo>
                  <a:pt x="313944" y="143256"/>
                </a:lnTo>
                <a:lnTo>
                  <a:pt x="305946" y="97974"/>
                </a:lnTo>
                <a:lnTo>
                  <a:pt x="283671" y="58649"/>
                </a:lnTo>
                <a:lnTo>
                  <a:pt x="249698" y="27639"/>
                </a:lnTo>
                <a:lnTo>
                  <a:pt x="206605" y="7303"/>
                </a:lnTo>
                <a:lnTo>
                  <a:pt x="156972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135879" y="5134355"/>
            <a:ext cx="314325" cy="287020"/>
          </a:xfrm>
          <a:custGeom>
            <a:avLst/>
            <a:gdLst/>
            <a:ahLst/>
            <a:cxnLst/>
            <a:rect l="l" t="t" r="r" b="b"/>
            <a:pathLst>
              <a:path w="314325" h="287020">
                <a:moveTo>
                  <a:pt x="0" y="143256"/>
                </a:moveTo>
                <a:lnTo>
                  <a:pt x="7997" y="97974"/>
                </a:lnTo>
                <a:lnTo>
                  <a:pt x="30272" y="58649"/>
                </a:lnTo>
                <a:lnTo>
                  <a:pt x="64245" y="27639"/>
                </a:lnTo>
                <a:lnTo>
                  <a:pt x="107338" y="7303"/>
                </a:lnTo>
                <a:lnTo>
                  <a:pt x="156972" y="0"/>
                </a:lnTo>
                <a:lnTo>
                  <a:pt x="206605" y="7303"/>
                </a:lnTo>
                <a:lnTo>
                  <a:pt x="249698" y="27639"/>
                </a:lnTo>
                <a:lnTo>
                  <a:pt x="283671" y="58649"/>
                </a:lnTo>
                <a:lnTo>
                  <a:pt x="305946" y="97974"/>
                </a:lnTo>
                <a:lnTo>
                  <a:pt x="313944" y="143256"/>
                </a:lnTo>
                <a:lnTo>
                  <a:pt x="305946" y="188537"/>
                </a:lnTo>
                <a:lnTo>
                  <a:pt x="283671" y="227862"/>
                </a:lnTo>
                <a:lnTo>
                  <a:pt x="249698" y="258872"/>
                </a:lnTo>
                <a:lnTo>
                  <a:pt x="206605" y="279208"/>
                </a:lnTo>
                <a:lnTo>
                  <a:pt x="156972" y="286512"/>
                </a:lnTo>
                <a:lnTo>
                  <a:pt x="107338" y="279208"/>
                </a:lnTo>
                <a:lnTo>
                  <a:pt x="64245" y="258872"/>
                </a:lnTo>
                <a:lnTo>
                  <a:pt x="30272" y="227862"/>
                </a:lnTo>
                <a:lnTo>
                  <a:pt x="7997" y="188537"/>
                </a:lnTo>
                <a:lnTo>
                  <a:pt x="0" y="14325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331714" y="4787646"/>
            <a:ext cx="245745" cy="386080"/>
          </a:xfrm>
          <a:custGeom>
            <a:avLst/>
            <a:gdLst/>
            <a:ahLst/>
            <a:cxnLst/>
            <a:rect l="l" t="t" r="r" b="b"/>
            <a:pathLst>
              <a:path w="245745" h="386079">
                <a:moveTo>
                  <a:pt x="8636" y="288797"/>
                </a:moveTo>
                <a:lnTo>
                  <a:pt x="0" y="385571"/>
                </a:lnTo>
                <a:lnTo>
                  <a:pt x="82550" y="334390"/>
                </a:lnTo>
                <a:lnTo>
                  <a:pt x="78020" y="331596"/>
                </a:lnTo>
                <a:lnTo>
                  <a:pt x="50291" y="331596"/>
                </a:lnTo>
                <a:lnTo>
                  <a:pt x="25653" y="316356"/>
                </a:lnTo>
                <a:lnTo>
                  <a:pt x="33279" y="303998"/>
                </a:lnTo>
                <a:lnTo>
                  <a:pt x="8636" y="288797"/>
                </a:lnTo>
                <a:close/>
              </a:path>
              <a:path w="245745" h="386079">
                <a:moveTo>
                  <a:pt x="33279" y="303998"/>
                </a:moveTo>
                <a:lnTo>
                  <a:pt x="25653" y="316356"/>
                </a:lnTo>
                <a:lnTo>
                  <a:pt x="50291" y="331596"/>
                </a:lnTo>
                <a:lnTo>
                  <a:pt x="57936" y="319208"/>
                </a:lnTo>
                <a:lnTo>
                  <a:pt x="33279" y="303998"/>
                </a:lnTo>
                <a:close/>
              </a:path>
              <a:path w="245745" h="386079">
                <a:moveTo>
                  <a:pt x="57936" y="319208"/>
                </a:moveTo>
                <a:lnTo>
                  <a:pt x="50291" y="331596"/>
                </a:lnTo>
                <a:lnTo>
                  <a:pt x="78020" y="331596"/>
                </a:lnTo>
                <a:lnTo>
                  <a:pt x="57936" y="319208"/>
                </a:lnTo>
                <a:close/>
              </a:path>
              <a:path w="245745" h="386079">
                <a:moveTo>
                  <a:pt x="220852" y="0"/>
                </a:moveTo>
                <a:lnTo>
                  <a:pt x="33279" y="303998"/>
                </a:lnTo>
                <a:lnTo>
                  <a:pt x="57936" y="319208"/>
                </a:lnTo>
                <a:lnTo>
                  <a:pt x="245490" y="15239"/>
                </a:lnTo>
                <a:lnTo>
                  <a:pt x="2208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24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3078226" y="409000"/>
            <a:ext cx="29565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Full Binary</a:t>
            </a:r>
            <a:r>
              <a:rPr spc="-85" dirty="0"/>
              <a:t> </a:t>
            </a:r>
            <a:r>
              <a:rPr spc="-55" dirty="0"/>
              <a:t>Tree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760273" y="842298"/>
            <a:ext cx="5507937" cy="4930837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5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Full binary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tree:</a:t>
            </a:r>
            <a:endParaRPr sz="2000" dirty="0">
              <a:latin typeface="Calibri"/>
              <a:cs typeface="Calibri"/>
            </a:endParaRPr>
          </a:p>
          <a:p>
            <a:pPr marL="582295" marR="5080" indent="-273050">
              <a:lnSpc>
                <a:spcPct val="100000"/>
              </a:lnSpc>
              <a:spcBef>
                <a:spcPts val="434"/>
              </a:spcBef>
            </a:pPr>
            <a:r>
              <a:rPr sz="1350" spc="1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50" spc="1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800" spc="-30" dirty="0" err="1">
                <a:latin typeface="Calibri"/>
                <a:cs typeface="Calibri"/>
              </a:rPr>
              <a:t>Yaprak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5" dirty="0" err="1">
                <a:latin typeface="Calibri"/>
                <a:cs typeface="Calibri"/>
              </a:rPr>
              <a:t>olmayan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düğümlerin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 err="1">
                <a:latin typeface="Calibri"/>
                <a:cs typeface="Calibri"/>
              </a:rPr>
              <a:t>tümünün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iki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 err="1">
                <a:latin typeface="Calibri"/>
                <a:cs typeface="Calibri"/>
              </a:rPr>
              <a:t>çocuğu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olan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 err="1">
                <a:latin typeface="Calibri"/>
                <a:cs typeface="Calibri"/>
              </a:rPr>
              <a:t>ağaç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Full  Binary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35" dirty="0" err="1">
                <a:latin typeface="Calibri"/>
                <a:cs typeface="Calibri"/>
              </a:rPr>
              <a:t>Tree</a:t>
            </a:r>
            <a:r>
              <a:rPr sz="1800" spc="-35" dirty="0" err="1">
                <a:latin typeface="Calibri"/>
                <a:cs typeface="Calibri"/>
              </a:rPr>
              <a:t>'dir</a:t>
            </a:r>
            <a:r>
              <a:rPr sz="1800" spc="-35" dirty="0">
                <a:latin typeface="Calibri"/>
                <a:cs typeface="Calibri"/>
              </a:rPr>
              <a:t>.</a:t>
            </a:r>
            <a:r>
              <a:rPr lang="tr-TR" sz="1800" spc="-35" dirty="0">
                <a:latin typeface="Calibri"/>
                <a:cs typeface="Calibri"/>
              </a:rPr>
              <a:t> Başka bir deyişle düğümleri 0 veya 2 çocuğa sahip ağaç türüdür.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15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Bir full binary </a:t>
            </a:r>
            <a:r>
              <a:rPr sz="2000" spc="-5" dirty="0" err="1">
                <a:latin typeface="Calibri"/>
                <a:cs typeface="Calibri"/>
              </a:rPr>
              <a:t>tree'de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m </a:t>
            </a:r>
            <a:r>
              <a:rPr sz="2000" spc="-5" dirty="0" err="1">
                <a:latin typeface="Calibri"/>
                <a:cs typeface="Calibri"/>
              </a:rPr>
              <a:t>tane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 err="1">
                <a:latin typeface="Calibri"/>
                <a:cs typeface="Calibri"/>
              </a:rPr>
              <a:t>yaprak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 err="1">
                <a:latin typeface="Calibri"/>
                <a:cs typeface="Calibri"/>
              </a:rPr>
              <a:t>varsa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bu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 err="1">
                <a:latin typeface="Calibri"/>
                <a:cs typeface="Calibri"/>
              </a:rPr>
              <a:t>ağaçta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 err="1">
                <a:latin typeface="Calibri"/>
                <a:cs typeface="Calibri"/>
              </a:rPr>
              <a:t>toplam</a:t>
            </a:r>
            <a:endParaRPr sz="2000" dirty="0">
              <a:latin typeface="Calibri"/>
              <a:cs typeface="Calibri"/>
            </a:endParaRPr>
          </a:p>
          <a:p>
            <a:pPr marL="285115">
              <a:lnSpc>
                <a:spcPct val="100000"/>
              </a:lnSpc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n=2m-1 </a:t>
            </a:r>
            <a:r>
              <a:rPr sz="2000" dirty="0" err="1">
                <a:latin typeface="Calibri"/>
                <a:cs typeface="Calibri"/>
              </a:rPr>
              <a:t>düğüm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40" dirty="0" err="1">
                <a:latin typeface="Calibri"/>
                <a:cs typeface="Calibri"/>
              </a:rPr>
              <a:t>vardır</a:t>
            </a:r>
            <a:r>
              <a:rPr sz="2000" spc="-40" dirty="0">
                <a:latin typeface="Calibri"/>
                <a:cs typeface="Calibri"/>
              </a:rPr>
              <a:t>. </a:t>
            </a:r>
            <a:r>
              <a:rPr sz="2000" spc="-10" dirty="0" err="1">
                <a:latin typeface="Calibri"/>
                <a:cs typeface="Calibri"/>
              </a:rPr>
              <a:t>Başka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bir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şekilde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 err="1">
                <a:latin typeface="Calibri"/>
                <a:cs typeface="Calibri"/>
              </a:rPr>
              <a:t>ifade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 err="1">
                <a:latin typeface="Calibri"/>
                <a:cs typeface="Calibri"/>
              </a:rPr>
              <a:t>edilirse</a:t>
            </a:r>
            <a:r>
              <a:rPr sz="2000" spc="-10" dirty="0">
                <a:latin typeface="Calibri"/>
                <a:cs typeface="Calibri"/>
              </a:rPr>
              <a:t>,</a:t>
            </a:r>
            <a:endParaRPr sz="2000" dirty="0">
              <a:latin typeface="Calibri"/>
              <a:cs typeface="Calibri"/>
            </a:endParaRPr>
          </a:p>
          <a:p>
            <a:pPr marL="309880">
              <a:lnSpc>
                <a:spcPct val="100000"/>
              </a:lnSpc>
              <a:spcBef>
                <a:spcPts val="440"/>
              </a:spcBef>
            </a:pPr>
            <a:r>
              <a:rPr sz="1350" spc="1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50" spc="1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Eğer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T </a:t>
            </a:r>
            <a:r>
              <a:rPr sz="1800" spc="-10" dirty="0" err="1">
                <a:latin typeface="Calibri"/>
                <a:cs typeface="Calibri"/>
              </a:rPr>
              <a:t>ağacı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boş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 err="1">
                <a:latin typeface="Calibri"/>
                <a:cs typeface="Calibri"/>
              </a:rPr>
              <a:t>ise</a:t>
            </a:r>
            <a:r>
              <a:rPr sz="1800" dirty="0">
                <a:latin typeface="Calibri"/>
                <a:cs typeface="Calibri"/>
              </a:rPr>
              <a:t>, </a:t>
            </a:r>
            <a:r>
              <a:rPr sz="1800" b="1" dirty="0">
                <a:latin typeface="Calibri"/>
                <a:cs typeface="Calibri"/>
              </a:rPr>
              <a:t>T </a:t>
            </a:r>
            <a:r>
              <a:rPr sz="1800" spc="-5" dirty="0" err="1">
                <a:latin typeface="Calibri"/>
                <a:cs typeface="Calibri"/>
              </a:rPr>
              <a:t>yüksekliği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0 </a:t>
            </a:r>
            <a:r>
              <a:rPr sz="1800" spc="-5" dirty="0" err="1">
                <a:latin typeface="Calibri"/>
                <a:cs typeface="Calibri"/>
              </a:rPr>
              <a:t>olan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bir</a:t>
            </a:r>
            <a:r>
              <a:rPr sz="1800" spc="-5" dirty="0">
                <a:latin typeface="Calibri"/>
                <a:cs typeface="Calibri"/>
              </a:rPr>
              <a:t> full </a:t>
            </a:r>
            <a:r>
              <a:rPr sz="1800" dirty="0">
                <a:latin typeface="Calibri"/>
                <a:cs typeface="Calibri"/>
              </a:rPr>
              <a:t>binary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30" dirty="0" err="1">
                <a:latin typeface="Calibri"/>
                <a:cs typeface="Calibri"/>
              </a:rPr>
              <a:t>ağaçtır</a:t>
            </a:r>
            <a:r>
              <a:rPr sz="1800" spc="-30" dirty="0"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  <a:p>
            <a:pPr marL="582295" marR="399415" indent="-273050">
              <a:lnSpc>
                <a:spcPct val="100000"/>
              </a:lnSpc>
              <a:spcBef>
                <a:spcPts val="434"/>
              </a:spcBef>
            </a:pPr>
            <a:r>
              <a:rPr sz="1350" spc="1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50" spc="1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latin typeface="Calibri"/>
                <a:cs typeface="Calibri"/>
              </a:rPr>
              <a:t>T </a:t>
            </a:r>
            <a:r>
              <a:rPr sz="1800" spc="-10" dirty="0" err="1">
                <a:latin typeface="Calibri"/>
                <a:cs typeface="Calibri"/>
              </a:rPr>
              <a:t>ağacının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yüksekliği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h </a:t>
            </a:r>
            <a:r>
              <a:rPr sz="1800" spc="-5" dirty="0" err="1">
                <a:latin typeface="Calibri"/>
                <a:cs typeface="Calibri"/>
              </a:rPr>
              <a:t>ise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ve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yüksekliği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b="1" spc="-30" dirty="0" err="1">
                <a:latin typeface="Calibri"/>
                <a:cs typeface="Calibri"/>
              </a:rPr>
              <a:t>h</a:t>
            </a:r>
            <a:r>
              <a:rPr sz="1800" spc="-30" dirty="0" err="1">
                <a:latin typeface="Calibri"/>
                <a:cs typeface="Calibri"/>
              </a:rPr>
              <a:t>’den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 err="1">
                <a:latin typeface="Calibri"/>
                <a:cs typeface="Calibri"/>
              </a:rPr>
              <a:t>küçük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olan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 err="1">
                <a:latin typeface="Calibri"/>
                <a:cs typeface="Calibri"/>
              </a:rPr>
              <a:t>tüm</a:t>
            </a:r>
            <a:r>
              <a:rPr sz="1800" dirty="0">
                <a:latin typeface="Calibri"/>
                <a:cs typeface="Calibri"/>
              </a:rPr>
              <a:t>  </a:t>
            </a:r>
            <a:r>
              <a:rPr sz="1800" spc="-5" dirty="0" err="1">
                <a:latin typeface="Calibri"/>
                <a:cs typeface="Calibri"/>
              </a:rPr>
              <a:t>node’lar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iki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child </a:t>
            </a:r>
            <a:r>
              <a:rPr sz="1800" spc="-25" dirty="0" err="1">
                <a:latin typeface="Calibri"/>
                <a:cs typeface="Calibri"/>
              </a:rPr>
              <a:t>node’a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sahipse</a:t>
            </a:r>
            <a:r>
              <a:rPr sz="1800" spc="-5" dirty="0">
                <a:latin typeface="Calibri"/>
                <a:cs typeface="Calibri"/>
              </a:rPr>
              <a:t>, </a:t>
            </a:r>
            <a:r>
              <a:rPr sz="1800" b="1" dirty="0">
                <a:latin typeface="Calibri"/>
                <a:cs typeface="Calibri"/>
              </a:rPr>
              <a:t>T </a:t>
            </a:r>
            <a:r>
              <a:rPr sz="1800" b="1" spc="-5" dirty="0">
                <a:latin typeface="Calibri"/>
                <a:cs typeface="Calibri"/>
              </a:rPr>
              <a:t>full </a:t>
            </a:r>
            <a:r>
              <a:rPr sz="1800" b="1" dirty="0">
                <a:latin typeface="Calibri"/>
                <a:cs typeface="Calibri"/>
              </a:rPr>
              <a:t>binary</a:t>
            </a:r>
            <a:r>
              <a:rPr sz="1800" b="1" spc="114" dirty="0">
                <a:latin typeface="Calibri"/>
                <a:cs typeface="Calibri"/>
              </a:rPr>
              <a:t> </a:t>
            </a:r>
            <a:r>
              <a:rPr sz="1800" spc="-45" dirty="0" err="1">
                <a:latin typeface="Calibri"/>
                <a:cs typeface="Calibri"/>
              </a:rPr>
              <a:t>tree’dir</a:t>
            </a:r>
            <a:r>
              <a:rPr sz="1800" spc="-45" dirty="0"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  <a:p>
            <a:pPr marL="582295" marR="404495" indent="-273050">
              <a:lnSpc>
                <a:spcPct val="100000"/>
              </a:lnSpc>
              <a:spcBef>
                <a:spcPts val="434"/>
              </a:spcBef>
            </a:pPr>
            <a:r>
              <a:rPr sz="1350" spc="15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350" spc="15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Full binary </a:t>
            </a:r>
            <a:r>
              <a:rPr sz="1800" spc="-25" dirty="0" err="1">
                <a:latin typeface="Calibri"/>
                <a:cs typeface="Calibri"/>
              </a:rPr>
              <a:t>tree’de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her node </a:t>
            </a:r>
            <a:r>
              <a:rPr sz="1800" spc="-10" dirty="0" err="1">
                <a:latin typeface="Calibri"/>
                <a:cs typeface="Calibri"/>
              </a:rPr>
              <a:t>aynı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yüksekliğe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 err="1">
                <a:latin typeface="Calibri"/>
                <a:cs typeface="Calibri"/>
              </a:rPr>
              <a:t>eşit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sağ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ve</a:t>
            </a:r>
            <a:r>
              <a:rPr sz="1800" spc="-5" dirty="0">
                <a:latin typeface="Calibri"/>
                <a:cs typeface="Calibri"/>
              </a:rPr>
              <a:t> sol </a:t>
            </a:r>
            <a:r>
              <a:rPr sz="1800" dirty="0">
                <a:latin typeface="Calibri"/>
                <a:cs typeface="Calibri"/>
              </a:rPr>
              <a:t>alt  </a:t>
            </a:r>
            <a:r>
              <a:rPr sz="1800" spc="-15" dirty="0" err="1">
                <a:latin typeface="Calibri"/>
                <a:cs typeface="Calibri"/>
              </a:rPr>
              <a:t>ağaçlara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5" dirty="0" err="1">
                <a:latin typeface="Calibri"/>
                <a:cs typeface="Calibri"/>
              </a:rPr>
              <a:t>sahiptir</a:t>
            </a:r>
            <a:r>
              <a:rPr sz="1800" spc="-25" dirty="0">
                <a:latin typeface="Calibri"/>
                <a:cs typeface="Calibri"/>
              </a:rPr>
              <a:t>. </a:t>
            </a:r>
            <a:r>
              <a:rPr sz="1800" spc="-5" dirty="0" err="1">
                <a:latin typeface="Calibri"/>
                <a:cs typeface="Calibri"/>
              </a:rPr>
              <a:t>En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iyi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bilinen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proper tree</a:t>
            </a:r>
            <a:r>
              <a:rPr sz="1800" spc="125" dirty="0">
                <a:latin typeface="Calibri"/>
                <a:cs typeface="Calibri"/>
              </a:rPr>
              <a:t> </a:t>
            </a:r>
            <a:r>
              <a:rPr sz="1800" spc="-30" dirty="0" err="1">
                <a:latin typeface="Calibri"/>
                <a:cs typeface="Calibri"/>
              </a:rPr>
              <a:t>ağacıdır</a:t>
            </a:r>
            <a:r>
              <a:rPr sz="1800" spc="-30" dirty="0"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453883" y="4690871"/>
            <a:ext cx="314325" cy="287020"/>
          </a:xfrm>
          <a:custGeom>
            <a:avLst/>
            <a:gdLst/>
            <a:ahLst/>
            <a:cxnLst/>
            <a:rect l="l" t="t" r="r" b="b"/>
            <a:pathLst>
              <a:path w="314325" h="287020">
                <a:moveTo>
                  <a:pt x="156972" y="0"/>
                </a:moveTo>
                <a:lnTo>
                  <a:pt x="107338" y="7303"/>
                </a:lnTo>
                <a:lnTo>
                  <a:pt x="64245" y="27639"/>
                </a:lnTo>
                <a:lnTo>
                  <a:pt x="30272" y="58649"/>
                </a:lnTo>
                <a:lnTo>
                  <a:pt x="7997" y="97974"/>
                </a:lnTo>
                <a:lnTo>
                  <a:pt x="0" y="143255"/>
                </a:lnTo>
                <a:lnTo>
                  <a:pt x="7997" y="188537"/>
                </a:lnTo>
                <a:lnTo>
                  <a:pt x="30272" y="227862"/>
                </a:lnTo>
                <a:lnTo>
                  <a:pt x="64245" y="258872"/>
                </a:lnTo>
                <a:lnTo>
                  <a:pt x="107338" y="279208"/>
                </a:lnTo>
                <a:lnTo>
                  <a:pt x="156972" y="286511"/>
                </a:lnTo>
                <a:lnTo>
                  <a:pt x="206605" y="279208"/>
                </a:lnTo>
                <a:lnTo>
                  <a:pt x="249698" y="258872"/>
                </a:lnTo>
                <a:lnTo>
                  <a:pt x="283671" y="227862"/>
                </a:lnTo>
                <a:lnTo>
                  <a:pt x="305946" y="188537"/>
                </a:lnTo>
                <a:lnTo>
                  <a:pt x="313944" y="143255"/>
                </a:lnTo>
                <a:lnTo>
                  <a:pt x="305946" y="97974"/>
                </a:lnTo>
                <a:lnTo>
                  <a:pt x="283671" y="58649"/>
                </a:lnTo>
                <a:lnTo>
                  <a:pt x="249698" y="27639"/>
                </a:lnTo>
                <a:lnTo>
                  <a:pt x="206605" y="7303"/>
                </a:lnTo>
                <a:lnTo>
                  <a:pt x="156972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453883" y="4690871"/>
            <a:ext cx="314325" cy="287020"/>
          </a:xfrm>
          <a:custGeom>
            <a:avLst/>
            <a:gdLst/>
            <a:ahLst/>
            <a:cxnLst/>
            <a:rect l="l" t="t" r="r" b="b"/>
            <a:pathLst>
              <a:path w="314325" h="287020">
                <a:moveTo>
                  <a:pt x="0" y="143255"/>
                </a:moveTo>
                <a:lnTo>
                  <a:pt x="7997" y="97974"/>
                </a:lnTo>
                <a:lnTo>
                  <a:pt x="30272" y="58649"/>
                </a:lnTo>
                <a:lnTo>
                  <a:pt x="64245" y="27639"/>
                </a:lnTo>
                <a:lnTo>
                  <a:pt x="107338" y="7303"/>
                </a:lnTo>
                <a:lnTo>
                  <a:pt x="156972" y="0"/>
                </a:lnTo>
                <a:lnTo>
                  <a:pt x="206605" y="7303"/>
                </a:lnTo>
                <a:lnTo>
                  <a:pt x="249698" y="27639"/>
                </a:lnTo>
                <a:lnTo>
                  <a:pt x="283671" y="58649"/>
                </a:lnTo>
                <a:lnTo>
                  <a:pt x="305946" y="97974"/>
                </a:lnTo>
                <a:lnTo>
                  <a:pt x="313944" y="143255"/>
                </a:lnTo>
                <a:lnTo>
                  <a:pt x="305946" y="188537"/>
                </a:lnTo>
                <a:lnTo>
                  <a:pt x="283671" y="227862"/>
                </a:lnTo>
                <a:lnTo>
                  <a:pt x="249698" y="258872"/>
                </a:lnTo>
                <a:lnTo>
                  <a:pt x="206605" y="279208"/>
                </a:lnTo>
                <a:lnTo>
                  <a:pt x="156972" y="286511"/>
                </a:lnTo>
                <a:lnTo>
                  <a:pt x="107338" y="279208"/>
                </a:lnTo>
                <a:lnTo>
                  <a:pt x="64245" y="258872"/>
                </a:lnTo>
                <a:lnTo>
                  <a:pt x="30272" y="227862"/>
                </a:lnTo>
                <a:lnTo>
                  <a:pt x="7997" y="188537"/>
                </a:lnTo>
                <a:lnTo>
                  <a:pt x="0" y="14325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801611" y="5321808"/>
            <a:ext cx="314325" cy="287020"/>
          </a:xfrm>
          <a:custGeom>
            <a:avLst/>
            <a:gdLst/>
            <a:ahLst/>
            <a:cxnLst/>
            <a:rect l="l" t="t" r="r" b="b"/>
            <a:pathLst>
              <a:path w="314325" h="287020">
                <a:moveTo>
                  <a:pt x="156972" y="0"/>
                </a:moveTo>
                <a:lnTo>
                  <a:pt x="107338" y="7303"/>
                </a:lnTo>
                <a:lnTo>
                  <a:pt x="64245" y="27639"/>
                </a:lnTo>
                <a:lnTo>
                  <a:pt x="30272" y="58649"/>
                </a:lnTo>
                <a:lnTo>
                  <a:pt x="7997" y="97974"/>
                </a:lnTo>
                <a:lnTo>
                  <a:pt x="0" y="143255"/>
                </a:lnTo>
                <a:lnTo>
                  <a:pt x="7997" y="188537"/>
                </a:lnTo>
                <a:lnTo>
                  <a:pt x="30272" y="227862"/>
                </a:lnTo>
                <a:lnTo>
                  <a:pt x="64245" y="258872"/>
                </a:lnTo>
                <a:lnTo>
                  <a:pt x="107338" y="279208"/>
                </a:lnTo>
                <a:lnTo>
                  <a:pt x="156972" y="286511"/>
                </a:lnTo>
                <a:lnTo>
                  <a:pt x="206605" y="279208"/>
                </a:lnTo>
                <a:lnTo>
                  <a:pt x="249698" y="258872"/>
                </a:lnTo>
                <a:lnTo>
                  <a:pt x="283671" y="227862"/>
                </a:lnTo>
                <a:lnTo>
                  <a:pt x="305946" y="188537"/>
                </a:lnTo>
                <a:lnTo>
                  <a:pt x="313944" y="143255"/>
                </a:lnTo>
                <a:lnTo>
                  <a:pt x="305946" y="97974"/>
                </a:lnTo>
                <a:lnTo>
                  <a:pt x="283671" y="58649"/>
                </a:lnTo>
                <a:lnTo>
                  <a:pt x="249698" y="27639"/>
                </a:lnTo>
                <a:lnTo>
                  <a:pt x="206605" y="7303"/>
                </a:lnTo>
                <a:lnTo>
                  <a:pt x="156972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801611" y="5321808"/>
            <a:ext cx="314325" cy="287020"/>
          </a:xfrm>
          <a:custGeom>
            <a:avLst/>
            <a:gdLst/>
            <a:ahLst/>
            <a:cxnLst/>
            <a:rect l="l" t="t" r="r" b="b"/>
            <a:pathLst>
              <a:path w="314325" h="287020">
                <a:moveTo>
                  <a:pt x="0" y="143255"/>
                </a:moveTo>
                <a:lnTo>
                  <a:pt x="7997" y="97974"/>
                </a:lnTo>
                <a:lnTo>
                  <a:pt x="30272" y="58649"/>
                </a:lnTo>
                <a:lnTo>
                  <a:pt x="64245" y="27639"/>
                </a:lnTo>
                <a:lnTo>
                  <a:pt x="107338" y="7303"/>
                </a:lnTo>
                <a:lnTo>
                  <a:pt x="156972" y="0"/>
                </a:lnTo>
                <a:lnTo>
                  <a:pt x="206605" y="7303"/>
                </a:lnTo>
                <a:lnTo>
                  <a:pt x="249698" y="27639"/>
                </a:lnTo>
                <a:lnTo>
                  <a:pt x="283671" y="58649"/>
                </a:lnTo>
                <a:lnTo>
                  <a:pt x="305946" y="97974"/>
                </a:lnTo>
                <a:lnTo>
                  <a:pt x="313944" y="143255"/>
                </a:lnTo>
                <a:lnTo>
                  <a:pt x="305946" y="188537"/>
                </a:lnTo>
                <a:lnTo>
                  <a:pt x="283671" y="227862"/>
                </a:lnTo>
                <a:lnTo>
                  <a:pt x="249698" y="258872"/>
                </a:lnTo>
                <a:lnTo>
                  <a:pt x="206605" y="279208"/>
                </a:lnTo>
                <a:lnTo>
                  <a:pt x="156972" y="286511"/>
                </a:lnTo>
                <a:lnTo>
                  <a:pt x="107338" y="279208"/>
                </a:lnTo>
                <a:lnTo>
                  <a:pt x="64245" y="258872"/>
                </a:lnTo>
                <a:lnTo>
                  <a:pt x="30272" y="227862"/>
                </a:lnTo>
                <a:lnTo>
                  <a:pt x="7997" y="188537"/>
                </a:lnTo>
                <a:lnTo>
                  <a:pt x="0" y="14325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043166" y="4926203"/>
            <a:ext cx="478155" cy="434975"/>
          </a:xfrm>
          <a:custGeom>
            <a:avLst/>
            <a:gdLst/>
            <a:ahLst/>
            <a:cxnLst/>
            <a:rect l="l" t="t" r="r" b="b"/>
            <a:pathLst>
              <a:path w="478154" h="434975">
                <a:moveTo>
                  <a:pt x="35178" y="343916"/>
                </a:moveTo>
                <a:lnTo>
                  <a:pt x="0" y="434467"/>
                </a:lnTo>
                <a:lnTo>
                  <a:pt x="93599" y="408305"/>
                </a:lnTo>
                <a:lnTo>
                  <a:pt x="82998" y="396621"/>
                </a:lnTo>
                <a:lnTo>
                  <a:pt x="63373" y="396621"/>
                </a:lnTo>
                <a:lnTo>
                  <a:pt x="43941" y="375158"/>
                </a:lnTo>
                <a:lnTo>
                  <a:pt x="54690" y="365421"/>
                </a:lnTo>
                <a:lnTo>
                  <a:pt x="35178" y="343916"/>
                </a:lnTo>
                <a:close/>
              </a:path>
              <a:path w="478154" h="434975">
                <a:moveTo>
                  <a:pt x="54690" y="365421"/>
                </a:moveTo>
                <a:lnTo>
                  <a:pt x="43941" y="375158"/>
                </a:lnTo>
                <a:lnTo>
                  <a:pt x="63373" y="396621"/>
                </a:lnTo>
                <a:lnTo>
                  <a:pt x="74146" y="386864"/>
                </a:lnTo>
                <a:lnTo>
                  <a:pt x="54690" y="365421"/>
                </a:lnTo>
                <a:close/>
              </a:path>
              <a:path w="478154" h="434975">
                <a:moveTo>
                  <a:pt x="74146" y="386864"/>
                </a:moveTo>
                <a:lnTo>
                  <a:pt x="63373" y="396621"/>
                </a:lnTo>
                <a:lnTo>
                  <a:pt x="82998" y="396621"/>
                </a:lnTo>
                <a:lnTo>
                  <a:pt x="74146" y="386864"/>
                </a:lnTo>
                <a:close/>
              </a:path>
              <a:path w="478154" h="434975">
                <a:moveTo>
                  <a:pt x="458088" y="0"/>
                </a:moveTo>
                <a:lnTo>
                  <a:pt x="54690" y="365421"/>
                </a:lnTo>
                <a:lnTo>
                  <a:pt x="74146" y="386864"/>
                </a:lnTo>
                <a:lnTo>
                  <a:pt x="477647" y="21463"/>
                </a:lnTo>
                <a:lnTo>
                  <a:pt x="4580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947659" y="5335523"/>
            <a:ext cx="314325" cy="287020"/>
          </a:xfrm>
          <a:custGeom>
            <a:avLst/>
            <a:gdLst/>
            <a:ahLst/>
            <a:cxnLst/>
            <a:rect l="l" t="t" r="r" b="b"/>
            <a:pathLst>
              <a:path w="314325" h="287020">
                <a:moveTo>
                  <a:pt x="156972" y="0"/>
                </a:moveTo>
                <a:lnTo>
                  <a:pt x="107338" y="7303"/>
                </a:lnTo>
                <a:lnTo>
                  <a:pt x="64245" y="27639"/>
                </a:lnTo>
                <a:lnTo>
                  <a:pt x="30272" y="58649"/>
                </a:lnTo>
                <a:lnTo>
                  <a:pt x="7997" y="97974"/>
                </a:lnTo>
                <a:lnTo>
                  <a:pt x="0" y="143256"/>
                </a:lnTo>
                <a:lnTo>
                  <a:pt x="7997" y="188537"/>
                </a:lnTo>
                <a:lnTo>
                  <a:pt x="30272" y="227862"/>
                </a:lnTo>
                <a:lnTo>
                  <a:pt x="64245" y="258872"/>
                </a:lnTo>
                <a:lnTo>
                  <a:pt x="107338" y="279208"/>
                </a:lnTo>
                <a:lnTo>
                  <a:pt x="156972" y="286512"/>
                </a:lnTo>
                <a:lnTo>
                  <a:pt x="206605" y="279208"/>
                </a:lnTo>
                <a:lnTo>
                  <a:pt x="249698" y="258872"/>
                </a:lnTo>
                <a:lnTo>
                  <a:pt x="283671" y="227862"/>
                </a:lnTo>
                <a:lnTo>
                  <a:pt x="305946" y="188537"/>
                </a:lnTo>
                <a:lnTo>
                  <a:pt x="313944" y="143256"/>
                </a:lnTo>
                <a:lnTo>
                  <a:pt x="305946" y="97974"/>
                </a:lnTo>
                <a:lnTo>
                  <a:pt x="283671" y="58649"/>
                </a:lnTo>
                <a:lnTo>
                  <a:pt x="249698" y="27639"/>
                </a:lnTo>
                <a:lnTo>
                  <a:pt x="206605" y="7303"/>
                </a:lnTo>
                <a:lnTo>
                  <a:pt x="156972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947659" y="5335523"/>
            <a:ext cx="314325" cy="287020"/>
          </a:xfrm>
          <a:custGeom>
            <a:avLst/>
            <a:gdLst/>
            <a:ahLst/>
            <a:cxnLst/>
            <a:rect l="l" t="t" r="r" b="b"/>
            <a:pathLst>
              <a:path w="314325" h="287020">
                <a:moveTo>
                  <a:pt x="0" y="143256"/>
                </a:moveTo>
                <a:lnTo>
                  <a:pt x="7997" y="97974"/>
                </a:lnTo>
                <a:lnTo>
                  <a:pt x="30272" y="58649"/>
                </a:lnTo>
                <a:lnTo>
                  <a:pt x="64245" y="27639"/>
                </a:lnTo>
                <a:lnTo>
                  <a:pt x="107338" y="7303"/>
                </a:lnTo>
                <a:lnTo>
                  <a:pt x="156972" y="0"/>
                </a:lnTo>
                <a:lnTo>
                  <a:pt x="206605" y="7303"/>
                </a:lnTo>
                <a:lnTo>
                  <a:pt x="249698" y="27639"/>
                </a:lnTo>
                <a:lnTo>
                  <a:pt x="283671" y="58649"/>
                </a:lnTo>
                <a:lnTo>
                  <a:pt x="305946" y="97974"/>
                </a:lnTo>
                <a:lnTo>
                  <a:pt x="313944" y="143256"/>
                </a:lnTo>
                <a:lnTo>
                  <a:pt x="305946" y="188537"/>
                </a:lnTo>
                <a:lnTo>
                  <a:pt x="283671" y="227862"/>
                </a:lnTo>
                <a:lnTo>
                  <a:pt x="249698" y="258872"/>
                </a:lnTo>
                <a:lnTo>
                  <a:pt x="206605" y="279208"/>
                </a:lnTo>
                <a:lnTo>
                  <a:pt x="156972" y="286512"/>
                </a:lnTo>
                <a:lnTo>
                  <a:pt x="107338" y="279208"/>
                </a:lnTo>
                <a:lnTo>
                  <a:pt x="64245" y="258872"/>
                </a:lnTo>
                <a:lnTo>
                  <a:pt x="30272" y="227862"/>
                </a:lnTo>
                <a:lnTo>
                  <a:pt x="7997" y="188537"/>
                </a:lnTo>
                <a:lnTo>
                  <a:pt x="0" y="14325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703946" y="4929504"/>
            <a:ext cx="339090" cy="421005"/>
          </a:xfrm>
          <a:custGeom>
            <a:avLst/>
            <a:gdLst/>
            <a:ahLst/>
            <a:cxnLst/>
            <a:rect l="l" t="t" r="r" b="b"/>
            <a:pathLst>
              <a:path w="339090" h="421004">
                <a:moveTo>
                  <a:pt x="273534" y="361520"/>
                </a:moveTo>
                <a:lnTo>
                  <a:pt x="250825" y="379603"/>
                </a:lnTo>
                <a:lnTo>
                  <a:pt x="338962" y="420497"/>
                </a:lnTo>
                <a:lnTo>
                  <a:pt x="328839" y="372872"/>
                </a:lnTo>
                <a:lnTo>
                  <a:pt x="282575" y="372872"/>
                </a:lnTo>
                <a:lnTo>
                  <a:pt x="273534" y="361520"/>
                </a:lnTo>
                <a:close/>
              </a:path>
              <a:path w="339090" h="421004">
                <a:moveTo>
                  <a:pt x="296157" y="343506"/>
                </a:moveTo>
                <a:lnTo>
                  <a:pt x="273534" y="361520"/>
                </a:lnTo>
                <a:lnTo>
                  <a:pt x="282575" y="372872"/>
                </a:lnTo>
                <a:lnTo>
                  <a:pt x="305180" y="354838"/>
                </a:lnTo>
                <a:lnTo>
                  <a:pt x="296157" y="343506"/>
                </a:lnTo>
                <a:close/>
              </a:path>
              <a:path w="339090" h="421004">
                <a:moveTo>
                  <a:pt x="318770" y="325501"/>
                </a:moveTo>
                <a:lnTo>
                  <a:pt x="296157" y="343506"/>
                </a:lnTo>
                <a:lnTo>
                  <a:pt x="305180" y="354838"/>
                </a:lnTo>
                <a:lnTo>
                  <a:pt x="282575" y="372872"/>
                </a:lnTo>
                <a:lnTo>
                  <a:pt x="328839" y="372872"/>
                </a:lnTo>
                <a:lnTo>
                  <a:pt x="318770" y="325501"/>
                </a:lnTo>
                <a:close/>
              </a:path>
              <a:path w="339090" h="421004">
                <a:moveTo>
                  <a:pt x="22605" y="0"/>
                </a:moveTo>
                <a:lnTo>
                  <a:pt x="0" y="18034"/>
                </a:lnTo>
                <a:lnTo>
                  <a:pt x="273534" y="361520"/>
                </a:lnTo>
                <a:lnTo>
                  <a:pt x="296157" y="343506"/>
                </a:lnTo>
                <a:lnTo>
                  <a:pt x="226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443471" y="5934455"/>
            <a:ext cx="314325" cy="287020"/>
          </a:xfrm>
          <a:custGeom>
            <a:avLst/>
            <a:gdLst/>
            <a:ahLst/>
            <a:cxnLst/>
            <a:rect l="l" t="t" r="r" b="b"/>
            <a:pathLst>
              <a:path w="314325" h="287020">
                <a:moveTo>
                  <a:pt x="156972" y="0"/>
                </a:moveTo>
                <a:lnTo>
                  <a:pt x="107338" y="7303"/>
                </a:lnTo>
                <a:lnTo>
                  <a:pt x="64245" y="27639"/>
                </a:lnTo>
                <a:lnTo>
                  <a:pt x="30272" y="58649"/>
                </a:lnTo>
                <a:lnTo>
                  <a:pt x="7997" y="97974"/>
                </a:lnTo>
                <a:lnTo>
                  <a:pt x="0" y="143256"/>
                </a:lnTo>
                <a:lnTo>
                  <a:pt x="7997" y="188537"/>
                </a:lnTo>
                <a:lnTo>
                  <a:pt x="30272" y="227862"/>
                </a:lnTo>
                <a:lnTo>
                  <a:pt x="64245" y="258872"/>
                </a:lnTo>
                <a:lnTo>
                  <a:pt x="107338" y="279208"/>
                </a:lnTo>
                <a:lnTo>
                  <a:pt x="156972" y="286512"/>
                </a:lnTo>
                <a:lnTo>
                  <a:pt x="206605" y="279208"/>
                </a:lnTo>
                <a:lnTo>
                  <a:pt x="249698" y="258872"/>
                </a:lnTo>
                <a:lnTo>
                  <a:pt x="283671" y="227862"/>
                </a:lnTo>
                <a:lnTo>
                  <a:pt x="305946" y="188537"/>
                </a:lnTo>
                <a:lnTo>
                  <a:pt x="313944" y="143256"/>
                </a:lnTo>
                <a:lnTo>
                  <a:pt x="305946" y="97974"/>
                </a:lnTo>
                <a:lnTo>
                  <a:pt x="283671" y="58649"/>
                </a:lnTo>
                <a:lnTo>
                  <a:pt x="249698" y="27639"/>
                </a:lnTo>
                <a:lnTo>
                  <a:pt x="206605" y="7303"/>
                </a:lnTo>
                <a:lnTo>
                  <a:pt x="156972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443471" y="5934455"/>
            <a:ext cx="314325" cy="287020"/>
          </a:xfrm>
          <a:custGeom>
            <a:avLst/>
            <a:gdLst/>
            <a:ahLst/>
            <a:cxnLst/>
            <a:rect l="l" t="t" r="r" b="b"/>
            <a:pathLst>
              <a:path w="314325" h="287020">
                <a:moveTo>
                  <a:pt x="0" y="143256"/>
                </a:moveTo>
                <a:lnTo>
                  <a:pt x="7997" y="97974"/>
                </a:lnTo>
                <a:lnTo>
                  <a:pt x="30272" y="58649"/>
                </a:lnTo>
                <a:lnTo>
                  <a:pt x="64245" y="27639"/>
                </a:lnTo>
                <a:lnTo>
                  <a:pt x="107338" y="7303"/>
                </a:lnTo>
                <a:lnTo>
                  <a:pt x="156972" y="0"/>
                </a:lnTo>
                <a:lnTo>
                  <a:pt x="206605" y="7303"/>
                </a:lnTo>
                <a:lnTo>
                  <a:pt x="249698" y="27639"/>
                </a:lnTo>
                <a:lnTo>
                  <a:pt x="283671" y="58649"/>
                </a:lnTo>
                <a:lnTo>
                  <a:pt x="305946" y="97974"/>
                </a:lnTo>
                <a:lnTo>
                  <a:pt x="313944" y="143256"/>
                </a:lnTo>
                <a:lnTo>
                  <a:pt x="305946" y="188537"/>
                </a:lnTo>
                <a:lnTo>
                  <a:pt x="283671" y="227862"/>
                </a:lnTo>
                <a:lnTo>
                  <a:pt x="249698" y="258872"/>
                </a:lnTo>
                <a:lnTo>
                  <a:pt x="206605" y="279208"/>
                </a:lnTo>
                <a:lnTo>
                  <a:pt x="156972" y="286512"/>
                </a:lnTo>
                <a:lnTo>
                  <a:pt x="107338" y="279208"/>
                </a:lnTo>
                <a:lnTo>
                  <a:pt x="64245" y="258872"/>
                </a:lnTo>
                <a:lnTo>
                  <a:pt x="30272" y="227862"/>
                </a:lnTo>
                <a:lnTo>
                  <a:pt x="7997" y="188537"/>
                </a:lnTo>
                <a:lnTo>
                  <a:pt x="0" y="14325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39306" y="5587746"/>
            <a:ext cx="245745" cy="386080"/>
          </a:xfrm>
          <a:custGeom>
            <a:avLst/>
            <a:gdLst/>
            <a:ahLst/>
            <a:cxnLst/>
            <a:rect l="l" t="t" r="r" b="b"/>
            <a:pathLst>
              <a:path w="245745" h="386079">
                <a:moveTo>
                  <a:pt x="8636" y="288836"/>
                </a:moveTo>
                <a:lnTo>
                  <a:pt x="0" y="385571"/>
                </a:lnTo>
                <a:lnTo>
                  <a:pt x="82550" y="334441"/>
                </a:lnTo>
                <a:lnTo>
                  <a:pt x="77877" y="331558"/>
                </a:lnTo>
                <a:lnTo>
                  <a:pt x="50292" y="331558"/>
                </a:lnTo>
                <a:lnTo>
                  <a:pt x="25653" y="316356"/>
                </a:lnTo>
                <a:lnTo>
                  <a:pt x="33260" y="304029"/>
                </a:lnTo>
                <a:lnTo>
                  <a:pt x="8636" y="288836"/>
                </a:lnTo>
                <a:close/>
              </a:path>
              <a:path w="245745" h="386079">
                <a:moveTo>
                  <a:pt x="33260" y="304029"/>
                </a:moveTo>
                <a:lnTo>
                  <a:pt x="25653" y="316356"/>
                </a:lnTo>
                <a:lnTo>
                  <a:pt x="50292" y="331558"/>
                </a:lnTo>
                <a:lnTo>
                  <a:pt x="57898" y="319231"/>
                </a:lnTo>
                <a:lnTo>
                  <a:pt x="33260" y="304029"/>
                </a:lnTo>
                <a:close/>
              </a:path>
              <a:path w="245745" h="386079">
                <a:moveTo>
                  <a:pt x="57898" y="319231"/>
                </a:moveTo>
                <a:lnTo>
                  <a:pt x="50292" y="331558"/>
                </a:lnTo>
                <a:lnTo>
                  <a:pt x="77877" y="331558"/>
                </a:lnTo>
                <a:lnTo>
                  <a:pt x="57898" y="319231"/>
                </a:lnTo>
                <a:close/>
              </a:path>
              <a:path w="245745" h="386079">
                <a:moveTo>
                  <a:pt x="220852" y="0"/>
                </a:moveTo>
                <a:lnTo>
                  <a:pt x="33260" y="304029"/>
                </a:lnTo>
                <a:lnTo>
                  <a:pt x="57898" y="319231"/>
                </a:lnTo>
                <a:lnTo>
                  <a:pt x="245491" y="15214"/>
                </a:lnTo>
                <a:lnTo>
                  <a:pt x="2208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156704" y="5917691"/>
            <a:ext cx="314325" cy="287020"/>
          </a:xfrm>
          <a:custGeom>
            <a:avLst/>
            <a:gdLst/>
            <a:ahLst/>
            <a:cxnLst/>
            <a:rect l="l" t="t" r="r" b="b"/>
            <a:pathLst>
              <a:path w="314325" h="287020">
                <a:moveTo>
                  <a:pt x="156972" y="0"/>
                </a:moveTo>
                <a:lnTo>
                  <a:pt x="107338" y="7303"/>
                </a:lnTo>
                <a:lnTo>
                  <a:pt x="64245" y="27639"/>
                </a:lnTo>
                <a:lnTo>
                  <a:pt x="30272" y="58649"/>
                </a:lnTo>
                <a:lnTo>
                  <a:pt x="7997" y="97974"/>
                </a:lnTo>
                <a:lnTo>
                  <a:pt x="0" y="143256"/>
                </a:lnTo>
                <a:lnTo>
                  <a:pt x="7997" y="188537"/>
                </a:lnTo>
                <a:lnTo>
                  <a:pt x="30272" y="227862"/>
                </a:lnTo>
                <a:lnTo>
                  <a:pt x="64245" y="258872"/>
                </a:lnTo>
                <a:lnTo>
                  <a:pt x="107338" y="279208"/>
                </a:lnTo>
                <a:lnTo>
                  <a:pt x="156972" y="286512"/>
                </a:lnTo>
                <a:lnTo>
                  <a:pt x="206605" y="279208"/>
                </a:lnTo>
                <a:lnTo>
                  <a:pt x="249698" y="258872"/>
                </a:lnTo>
                <a:lnTo>
                  <a:pt x="283671" y="227862"/>
                </a:lnTo>
                <a:lnTo>
                  <a:pt x="305946" y="188537"/>
                </a:lnTo>
                <a:lnTo>
                  <a:pt x="313944" y="143256"/>
                </a:lnTo>
                <a:lnTo>
                  <a:pt x="305946" y="97974"/>
                </a:lnTo>
                <a:lnTo>
                  <a:pt x="283671" y="58649"/>
                </a:lnTo>
                <a:lnTo>
                  <a:pt x="249698" y="27639"/>
                </a:lnTo>
                <a:lnTo>
                  <a:pt x="206605" y="7303"/>
                </a:lnTo>
                <a:lnTo>
                  <a:pt x="156972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156704" y="5917691"/>
            <a:ext cx="314325" cy="287020"/>
          </a:xfrm>
          <a:custGeom>
            <a:avLst/>
            <a:gdLst/>
            <a:ahLst/>
            <a:cxnLst/>
            <a:rect l="l" t="t" r="r" b="b"/>
            <a:pathLst>
              <a:path w="314325" h="287020">
                <a:moveTo>
                  <a:pt x="0" y="143256"/>
                </a:moveTo>
                <a:lnTo>
                  <a:pt x="7997" y="97974"/>
                </a:lnTo>
                <a:lnTo>
                  <a:pt x="30272" y="58649"/>
                </a:lnTo>
                <a:lnTo>
                  <a:pt x="64245" y="27639"/>
                </a:lnTo>
                <a:lnTo>
                  <a:pt x="107338" y="7303"/>
                </a:lnTo>
                <a:lnTo>
                  <a:pt x="156972" y="0"/>
                </a:lnTo>
                <a:lnTo>
                  <a:pt x="206605" y="7303"/>
                </a:lnTo>
                <a:lnTo>
                  <a:pt x="249698" y="27639"/>
                </a:lnTo>
                <a:lnTo>
                  <a:pt x="283671" y="58649"/>
                </a:lnTo>
                <a:lnTo>
                  <a:pt x="305946" y="97974"/>
                </a:lnTo>
                <a:lnTo>
                  <a:pt x="313944" y="143256"/>
                </a:lnTo>
                <a:lnTo>
                  <a:pt x="305946" y="188537"/>
                </a:lnTo>
                <a:lnTo>
                  <a:pt x="283671" y="227862"/>
                </a:lnTo>
                <a:lnTo>
                  <a:pt x="249698" y="258872"/>
                </a:lnTo>
                <a:lnTo>
                  <a:pt x="206605" y="279208"/>
                </a:lnTo>
                <a:lnTo>
                  <a:pt x="156972" y="286512"/>
                </a:lnTo>
                <a:lnTo>
                  <a:pt x="107338" y="279208"/>
                </a:lnTo>
                <a:lnTo>
                  <a:pt x="64245" y="258872"/>
                </a:lnTo>
                <a:lnTo>
                  <a:pt x="30272" y="227862"/>
                </a:lnTo>
                <a:lnTo>
                  <a:pt x="7997" y="188537"/>
                </a:lnTo>
                <a:lnTo>
                  <a:pt x="0" y="14325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023989" y="5586603"/>
            <a:ext cx="267970" cy="344170"/>
          </a:xfrm>
          <a:custGeom>
            <a:avLst/>
            <a:gdLst/>
            <a:ahLst/>
            <a:cxnLst/>
            <a:rect l="l" t="t" r="r" b="b"/>
            <a:pathLst>
              <a:path w="267970" h="344170">
                <a:moveTo>
                  <a:pt x="203323" y="283820"/>
                </a:moveTo>
                <a:lnTo>
                  <a:pt x="180339" y="301358"/>
                </a:lnTo>
                <a:lnTo>
                  <a:pt x="267588" y="344043"/>
                </a:lnTo>
                <a:lnTo>
                  <a:pt x="258310" y="295300"/>
                </a:lnTo>
                <a:lnTo>
                  <a:pt x="212089" y="295300"/>
                </a:lnTo>
                <a:lnTo>
                  <a:pt x="203323" y="283820"/>
                </a:lnTo>
                <a:close/>
              </a:path>
              <a:path w="267970" h="344170">
                <a:moveTo>
                  <a:pt x="226408" y="266205"/>
                </a:moveTo>
                <a:lnTo>
                  <a:pt x="203323" y="283820"/>
                </a:lnTo>
                <a:lnTo>
                  <a:pt x="212089" y="295300"/>
                </a:lnTo>
                <a:lnTo>
                  <a:pt x="235203" y="277723"/>
                </a:lnTo>
                <a:lnTo>
                  <a:pt x="226408" y="266205"/>
                </a:lnTo>
                <a:close/>
              </a:path>
              <a:path w="267970" h="344170">
                <a:moveTo>
                  <a:pt x="249427" y="248640"/>
                </a:moveTo>
                <a:lnTo>
                  <a:pt x="226408" y="266205"/>
                </a:lnTo>
                <a:lnTo>
                  <a:pt x="235203" y="277723"/>
                </a:lnTo>
                <a:lnTo>
                  <a:pt x="212089" y="295300"/>
                </a:lnTo>
                <a:lnTo>
                  <a:pt x="258310" y="295300"/>
                </a:lnTo>
                <a:lnTo>
                  <a:pt x="249427" y="248640"/>
                </a:lnTo>
                <a:close/>
              </a:path>
              <a:path w="267970" h="344170">
                <a:moveTo>
                  <a:pt x="23113" y="0"/>
                </a:moveTo>
                <a:lnTo>
                  <a:pt x="0" y="17551"/>
                </a:lnTo>
                <a:lnTo>
                  <a:pt x="203323" y="283820"/>
                </a:lnTo>
                <a:lnTo>
                  <a:pt x="226408" y="266205"/>
                </a:lnTo>
                <a:lnTo>
                  <a:pt x="231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609331" y="5949696"/>
            <a:ext cx="314325" cy="288290"/>
          </a:xfrm>
          <a:custGeom>
            <a:avLst/>
            <a:gdLst/>
            <a:ahLst/>
            <a:cxnLst/>
            <a:rect l="l" t="t" r="r" b="b"/>
            <a:pathLst>
              <a:path w="314325" h="288289">
                <a:moveTo>
                  <a:pt x="156972" y="0"/>
                </a:moveTo>
                <a:lnTo>
                  <a:pt x="107338" y="7342"/>
                </a:lnTo>
                <a:lnTo>
                  <a:pt x="64245" y="27786"/>
                </a:lnTo>
                <a:lnTo>
                  <a:pt x="30272" y="58962"/>
                </a:lnTo>
                <a:lnTo>
                  <a:pt x="7997" y="98496"/>
                </a:lnTo>
                <a:lnTo>
                  <a:pt x="0" y="144017"/>
                </a:lnTo>
                <a:lnTo>
                  <a:pt x="7997" y="189539"/>
                </a:lnTo>
                <a:lnTo>
                  <a:pt x="30272" y="229073"/>
                </a:lnTo>
                <a:lnTo>
                  <a:pt x="64245" y="260249"/>
                </a:lnTo>
                <a:lnTo>
                  <a:pt x="107338" y="280693"/>
                </a:lnTo>
                <a:lnTo>
                  <a:pt x="156972" y="288035"/>
                </a:lnTo>
                <a:lnTo>
                  <a:pt x="206605" y="280693"/>
                </a:lnTo>
                <a:lnTo>
                  <a:pt x="249698" y="260249"/>
                </a:lnTo>
                <a:lnTo>
                  <a:pt x="283671" y="229073"/>
                </a:lnTo>
                <a:lnTo>
                  <a:pt x="305946" y="189539"/>
                </a:lnTo>
                <a:lnTo>
                  <a:pt x="313944" y="144017"/>
                </a:lnTo>
                <a:lnTo>
                  <a:pt x="305946" y="98496"/>
                </a:lnTo>
                <a:lnTo>
                  <a:pt x="283671" y="58962"/>
                </a:lnTo>
                <a:lnTo>
                  <a:pt x="249698" y="27786"/>
                </a:lnTo>
                <a:lnTo>
                  <a:pt x="206605" y="7342"/>
                </a:lnTo>
                <a:lnTo>
                  <a:pt x="156972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609331" y="5949696"/>
            <a:ext cx="314325" cy="288290"/>
          </a:xfrm>
          <a:custGeom>
            <a:avLst/>
            <a:gdLst/>
            <a:ahLst/>
            <a:cxnLst/>
            <a:rect l="l" t="t" r="r" b="b"/>
            <a:pathLst>
              <a:path w="314325" h="288289">
                <a:moveTo>
                  <a:pt x="0" y="144017"/>
                </a:moveTo>
                <a:lnTo>
                  <a:pt x="7997" y="98496"/>
                </a:lnTo>
                <a:lnTo>
                  <a:pt x="30272" y="58962"/>
                </a:lnTo>
                <a:lnTo>
                  <a:pt x="64245" y="27786"/>
                </a:lnTo>
                <a:lnTo>
                  <a:pt x="107338" y="7342"/>
                </a:lnTo>
                <a:lnTo>
                  <a:pt x="156972" y="0"/>
                </a:lnTo>
                <a:lnTo>
                  <a:pt x="206605" y="7342"/>
                </a:lnTo>
                <a:lnTo>
                  <a:pt x="249698" y="27786"/>
                </a:lnTo>
                <a:lnTo>
                  <a:pt x="283671" y="58962"/>
                </a:lnTo>
                <a:lnTo>
                  <a:pt x="305946" y="98496"/>
                </a:lnTo>
                <a:lnTo>
                  <a:pt x="313944" y="144017"/>
                </a:lnTo>
                <a:lnTo>
                  <a:pt x="305946" y="189539"/>
                </a:lnTo>
                <a:lnTo>
                  <a:pt x="283671" y="229073"/>
                </a:lnTo>
                <a:lnTo>
                  <a:pt x="249698" y="260249"/>
                </a:lnTo>
                <a:lnTo>
                  <a:pt x="206605" y="280693"/>
                </a:lnTo>
                <a:lnTo>
                  <a:pt x="156972" y="288035"/>
                </a:lnTo>
                <a:lnTo>
                  <a:pt x="107338" y="280693"/>
                </a:lnTo>
                <a:lnTo>
                  <a:pt x="64245" y="260249"/>
                </a:lnTo>
                <a:lnTo>
                  <a:pt x="30272" y="229073"/>
                </a:lnTo>
                <a:lnTo>
                  <a:pt x="7997" y="189539"/>
                </a:lnTo>
                <a:lnTo>
                  <a:pt x="0" y="144017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805166" y="5604509"/>
            <a:ext cx="245745" cy="384175"/>
          </a:xfrm>
          <a:custGeom>
            <a:avLst/>
            <a:gdLst/>
            <a:ahLst/>
            <a:cxnLst/>
            <a:rect l="l" t="t" r="r" b="b"/>
            <a:pathLst>
              <a:path w="245745" h="384175">
                <a:moveTo>
                  <a:pt x="8762" y="287324"/>
                </a:moveTo>
                <a:lnTo>
                  <a:pt x="0" y="384047"/>
                </a:lnTo>
                <a:lnTo>
                  <a:pt x="82676" y="333070"/>
                </a:lnTo>
                <a:lnTo>
                  <a:pt x="77916" y="330123"/>
                </a:lnTo>
                <a:lnTo>
                  <a:pt x="50418" y="330123"/>
                </a:lnTo>
                <a:lnTo>
                  <a:pt x="25780" y="314883"/>
                </a:lnTo>
                <a:lnTo>
                  <a:pt x="33405" y="302576"/>
                </a:lnTo>
                <a:lnTo>
                  <a:pt x="8762" y="287324"/>
                </a:lnTo>
                <a:close/>
              </a:path>
              <a:path w="245745" h="384175">
                <a:moveTo>
                  <a:pt x="33405" y="302576"/>
                </a:moveTo>
                <a:lnTo>
                  <a:pt x="25780" y="314883"/>
                </a:lnTo>
                <a:lnTo>
                  <a:pt x="50418" y="330123"/>
                </a:lnTo>
                <a:lnTo>
                  <a:pt x="58039" y="317822"/>
                </a:lnTo>
                <a:lnTo>
                  <a:pt x="33405" y="302576"/>
                </a:lnTo>
                <a:close/>
              </a:path>
              <a:path w="245745" h="384175">
                <a:moveTo>
                  <a:pt x="58039" y="317822"/>
                </a:moveTo>
                <a:lnTo>
                  <a:pt x="50418" y="330123"/>
                </a:lnTo>
                <a:lnTo>
                  <a:pt x="77916" y="330123"/>
                </a:lnTo>
                <a:lnTo>
                  <a:pt x="58039" y="317822"/>
                </a:lnTo>
                <a:close/>
              </a:path>
              <a:path w="245745" h="384175">
                <a:moveTo>
                  <a:pt x="220852" y="0"/>
                </a:moveTo>
                <a:lnTo>
                  <a:pt x="33405" y="302576"/>
                </a:lnTo>
                <a:lnTo>
                  <a:pt x="58039" y="317822"/>
                </a:lnTo>
                <a:lnTo>
                  <a:pt x="245490" y="15239"/>
                </a:lnTo>
                <a:lnTo>
                  <a:pt x="2208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322564" y="5932932"/>
            <a:ext cx="314325" cy="288290"/>
          </a:xfrm>
          <a:custGeom>
            <a:avLst/>
            <a:gdLst/>
            <a:ahLst/>
            <a:cxnLst/>
            <a:rect l="l" t="t" r="r" b="b"/>
            <a:pathLst>
              <a:path w="314325" h="288289">
                <a:moveTo>
                  <a:pt x="156971" y="0"/>
                </a:moveTo>
                <a:lnTo>
                  <a:pt x="107338" y="7342"/>
                </a:lnTo>
                <a:lnTo>
                  <a:pt x="64245" y="27786"/>
                </a:lnTo>
                <a:lnTo>
                  <a:pt x="30272" y="58962"/>
                </a:lnTo>
                <a:lnTo>
                  <a:pt x="7997" y="98496"/>
                </a:lnTo>
                <a:lnTo>
                  <a:pt x="0" y="144018"/>
                </a:lnTo>
                <a:lnTo>
                  <a:pt x="7997" y="189539"/>
                </a:lnTo>
                <a:lnTo>
                  <a:pt x="30272" y="229073"/>
                </a:lnTo>
                <a:lnTo>
                  <a:pt x="64245" y="260249"/>
                </a:lnTo>
                <a:lnTo>
                  <a:pt x="107338" y="280693"/>
                </a:lnTo>
                <a:lnTo>
                  <a:pt x="156971" y="288036"/>
                </a:lnTo>
                <a:lnTo>
                  <a:pt x="206605" y="280693"/>
                </a:lnTo>
                <a:lnTo>
                  <a:pt x="249698" y="260249"/>
                </a:lnTo>
                <a:lnTo>
                  <a:pt x="283671" y="229073"/>
                </a:lnTo>
                <a:lnTo>
                  <a:pt x="305946" y="189539"/>
                </a:lnTo>
                <a:lnTo>
                  <a:pt x="313943" y="144018"/>
                </a:lnTo>
                <a:lnTo>
                  <a:pt x="305946" y="98496"/>
                </a:lnTo>
                <a:lnTo>
                  <a:pt x="283671" y="58962"/>
                </a:lnTo>
                <a:lnTo>
                  <a:pt x="249698" y="27786"/>
                </a:lnTo>
                <a:lnTo>
                  <a:pt x="206605" y="7342"/>
                </a:lnTo>
                <a:lnTo>
                  <a:pt x="156971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322564" y="5932932"/>
            <a:ext cx="314325" cy="288290"/>
          </a:xfrm>
          <a:custGeom>
            <a:avLst/>
            <a:gdLst/>
            <a:ahLst/>
            <a:cxnLst/>
            <a:rect l="l" t="t" r="r" b="b"/>
            <a:pathLst>
              <a:path w="314325" h="288289">
                <a:moveTo>
                  <a:pt x="0" y="144018"/>
                </a:moveTo>
                <a:lnTo>
                  <a:pt x="7997" y="98496"/>
                </a:lnTo>
                <a:lnTo>
                  <a:pt x="30272" y="58962"/>
                </a:lnTo>
                <a:lnTo>
                  <a:pt x="64245" y="27786"/>
                </a:lnTo>
                <a:lnTo>
                  <a:pt x="107338" y="7342"/>
                </a:lnTo>
                <a:lnTo>
                  <a:pt x="156971" y="0"/>
                </a:lnTo>
                <a:lnTo>
                  <a:pt x="206605" y="7342"/>
                </a:lnTo>
                <a:lnTo>
                  <a:pt x="249698" y="27786"/>
                </a:lnTo>
                <a:lnTo>
                  <a:pt x="283671" y="58962"/>
                </a:lnTo>
                <a:lnTo>
                  <a:pt x="305946" y="98496"/>
                </a:lnTo>
                <a:lnTo>
                  <a:pt x="313943" y="144018"/>
                </a:lnTo>
                <a:lnTo>
                  <a:pt x="305946" y="189539"/>
                </a:lnTo>
                <a:lnTo>
                  <a:pt x="283671" y="229073"/>
                </a:lnTo>
                <a:lnTo>
                  <a:pt x="249698" y="260249"/>
                </a:lnTo>
                <a:lnTo>
                  <a:pt x="206605" y="280693"/>
                </a:lnTo>
                <a:lnTo>
                  <a:pt x="156971" y="288036"/>
                </a:lnTo>
                <a:lnTo>
                  <a:pt x="107338" y="280693"/>
                </a:lnTo>
                <a:lnTo>
                  <a:pt x="64245" y="260249"/>
                </a:lnTo>
                <a:lnTo>
                  <a:pt x="30272" y="229073"/>
                </a:lnTo>
                <a:lnTo>
                  <a:pt x="7997" y="189539"/>
                </a:lnTo>
                <a:lnTo>
                  <a:pt x="0" y="144018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189976" y="5603316"/>
            <a:ext cx="267970" cy="342900"/>
          </a:xfrm>
          <a:custGeom>
            <a:avLst/>
            <a:gdLst/>
            <a:ahLst/>
            <a:cxnLst/>
            <a:rect l="l" t="t" r="r" b="b"/>
            <a:pathLst>
              <a:path w="267970" h="342900">
                <a:moveTo>
                  <a:pt x="203121" y="282415"/>
                </a:moveTo>
                <a:lnTo>
                  <a:pt x="180085" y="300075"/>
                </a:lnTo>
                <a:lnTo>
                  <a:pt x="267462" y="342569"/>
                </a:lnTo>
                <a:lnTo>
                  <a:pt x="258071" y="293941"/>
                </a:lnTo>
                <a:lnTo>
                  <a:pt x="211963" y="293941"/>
                </a:lnTo>
                <a:lnTo>
                  <a:pt x="203121" y="282415"/>
                </a:lnTo>
                <a:close/>
              </a:path>
              <a:path w="267970" h="342900">
                <a:moveTo>
                  <a:pt x="226106" y="264792"/>
                </a:moveTo>
                <a:lnTo>
                  <a:pt x="203121" y="282415"/>
                </a:lnTo>
                <a:lnTo>
                  <a:pt x="211963" y="293941"/>
                </a:lnTo>
                <a:lnTo>
                  <a:pt x="234950" y="276313"/>
                </a:lnTo>
                <a:lnTo>
                  <a:pt x="226106" y="264792"/>
                </a:lnTo>
                <a:close/>
              </a:path>
              <a:path w="267970" h="342900">
                <a:moveTo>
                  <a:pt x="249047" y="247205"/>
                </a:moveTo>
                <a:lnTo>
                  <a:pt x="226106" y="264792"/>
                </a:lnTo>
                <a:lnTo>
                  <a:pt x="234950" y="276313"/>
                </a:lnTo>
                <a:lnTo>
                  <a:pt x="211963" y="293941"/>
                </a:lnTo>
                <a:lnTo>
                  <a:pt x="258071" y="293941"/>
                </a:lnTo>
                <a:lnTo>
                  <a:pt x="249047" y="247205"/>
                </a:lnTo>
                <a:close/>
              </a:path>
              <a:path w="267970" h="342900">
                <a:moveTo>
                  <a:pt x="22859" y="0"/>
                </a:moveTo>
                <a:lnTo>
                  <a:pt x="0" y="17627"/>
                </a:lnTo>
                <a:lnTo>
                  <a:pt x="203121" y="282415"/>
                </a:lnTo>
                <a:lnTo>
                  <a:pt x="226106" y="264792"/>
                </a:lnTo>
                <a:lnTo>
                  <a:pt x="228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25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47" name="Picture 2" descr="Full Binary Tree vs. Complete Binary Tree">
            <a:extLst>
              <a:ext uri="{FF2B5EF4-FFF2-40B4-BE49-F238E27FC236}">
                <a16:creationId xmlns:a16="http://schemas.microsoft.com/office/drawing/2014/main" id="{E42A9D93-83E9-44AC-8E4E-F65D52347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954" y="543595"/>
            <a:ext cx="2399059" cy="197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ull Binary Tree vs. Complete Binary Tree">
            <a:extLst>
              <a:ext uri="{FF2B5EF4-FFF2-40B4-BE49-F238E27FC236}">
                <a16:creationId xmlns:a16="http://schemas.microsoft.com/office/drawing/2014/main" id="{5C6B270A-6360-43DB-B130-8FC312E24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829" y="2502878"/>
            <a:ext cx="3122049" cy="2206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2504948" y="985773"/>
            <a:ext cx="41027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Complete </a:t>
            </a:r>
            <a:r>
              <a:t>Binary</a:t>
            </a:r>
            <a:r>
              <a:rPr spc="-50"/>
              <a:t> </a:t>
            </a:r>
            <a:r>
              <a:rPr spc="-55"/>
              <a:t>Tree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190650" y="2324836"/>
            <a:ext cx="7026275" cy="389799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286385" marR="5080" indent="-274320">
              <a:lnSpc>
                <a:spcPct val="110000"/>
              </a:lnSpc>
              <a:spcBef>
                <a:spcPts val="100"/>
              </a:spcBef>
            </a:pPr>
            <a:r>
              <a:rPr sz="15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Full Binary </a:t>
            </a:r>
            <a:r>
              <a:rPr sz="2000" spc="-20" dirty="0" err="1">
                <a:latin typeface="Calibri"/>
                <a:cs typeface="Calibri"/>
              </a:rPr>
              <a:t>Tree'de</a:t>
            </a:r>
            <a:r>
              <a:rPr sz="2000" spc="-20" dirty="0">
                <a:latin typeface="Calibri"/>
                <a:cs typeface="Calibri"/>
              </a:rPr>
              <a:t>, </a:t>
            </a:r>
            <a:r>
              <a:rPr sz="2000" spc="-10" dirty="0" err="1">
                <a:latin typeface="Calibri"/>
                <a:cs typeface="Calibri"/>
              </a:rPr>
              <a:t>yeni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bir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derinliğe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soldan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 err="1">
                <a:latin typeface="Calibri"/>
                <a:cs typeface="Calibri"/>
              </a:rPr>
              <a:t>sağa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doğru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düğümler</a:t>
            </a:r>
            <a:r>
              <a:rPr lang="tr-TR" sz="2000" dirty="0">
                <a:latin typeface="Calibri"/>
                <a:cs typeface="Calibri"/>
              </a:rPr>
              <a:t> 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eklendiğinde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oluşan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 err="1">
                <a:latin typeface="Calibri"/>
                <a:cs typeface="Calibri"/>
              </a:rPr>
              <a:t>ağaçlara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Complete </a:t>
            </a:r>
            <a:r>
              <a:rPr sz="2000" b="1" dirty="0">
                <a:latin typeface="Calibri"/>
                <a:cs typeface="Calibri"/>
              </a:rPr>
              <a:t>Binary </a:t>
            </a:r>
            <a:r>
              <a:rPr sz="2000" b="1" spc="-35" dirty="0">
                <a:latin typeface="Calibri"/>
                <a:cs typeface="Calibri"/>
              </a:rPr>
              <a:t>Tree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spc="-30" dirty="0" err="1">
                <a:latin typeface="Calibri"/>
                <a:cs typeface="Calibri"/>
              </a:rPr>
              <a:t>denilir</a:t>
            </a:r>
            <a:r>
              <a:rPr sz="2000" spc="-30" dirty="0"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5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Böyle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bir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 err="1">
                <a:latin typeface="Calibri"/>
                <a:cs typeface="Calibri"/>
              </a:rPr>
              <a:t>ağaçta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bazı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 err="1">
                <a:latin typeface="Calibri"/>
                <a:cs typeface="Calibri"/>
              </a:rPr>
              <a:t>yapraklar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diğerlerinden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daha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30" dirty="0" err="1">
                <a:latin typeface="Calibri"/>
                <a:cs typeface="Calibri"/>
              </a:rPr>
              <a:t>derindir</a:t>
            </a:r>
            <a:r>
              <a:rPr sz="2000" spc="-30" dirty="0">
                <a:latin typeface="Calibri"/>
                <a:cs typeface="Calibri"/>
              </a:rPr>
              <a:t>.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Bu</a:t>
            </a:r>
          </a:p>
          <a:p>
            <a:pPr marL="286385">
              <a:lnSpc>
                <a:spcPct val="100000"/>
              </a:lnSpc>
              <a:spcBef>
                <a:spcPts val="240"/>
              </a:spcBef>
            </a:pPr>
            <a:r>
              <a:rPr sz="2000" spc="-5" dirty="0" err="1">
                <a:latin typeface="Calibri"/>
                <a:cs typeface="Calibri"/>
              </a:rPr>
              <a:t>nedenle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Full Binary </a:t>
            </a:r>
            <a:r>
              <a:rPr sz="2000" spc="-40" dirty="0">
                <a:latin typeface="Calibri"/>
                <a:cs typeface="Calibri"/>
              </a:rPr>
              <a:t>Tree </a:t>
            </a:r>
            <a:r>
              <a:rPr sz="2000" spc="-25" dirty="0" err="1">
                <a:latin typeface="Calibri"/>
                <a:cs typeface="Calibri"/>
              </a:rPr>
              <a:t>olmayabilirler</a:t>
            </a:r>
            <a:r>
              <a:rPr sz="2000" spc="-25" dirty="0">
                <a:latin typeface="Calibri"/>
                <a:cs typeface="Calibri"/>
              </a:rPr>
              <a:t>. </a:t>
            </a:r>
            <a:r>
              <a:rPr sz="2000" dirty="0">
                <a:latin typeface="Calibri"/>
                <a:cs typeface="Calibri"/>
              </a:rPr>
              <a:t>En </a:t>
            </a:r>
            <a:r>
              <a:rPr sz="2000" spc="-5" dirty="0" err="1">
                <a:latin typeface="Calibri"/>
                <a:cs typeface="Calibri"/>
              </a:rPr>
              <a:t>derin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spc="-15" dirty="0" err="1">
                <a:latin typeface="Calibri"/>
                <a:cs typeface="Calibri"/>
              </a:rPr>
              <a:t>düzeyde</a:t>
            </a:r>
            <a:endParaRPr sz="2000" dirty="0" err="1">
              <a:latin typeface="Calibri"/>
              <a:cs typeface="Calibri"/>
            </a:endParaRPr>
          </a:p>
          <a:p>
            <a:pPr marL="286385">
              <a:lnSpc>
                <a:spcPct val="100000"/>
              </a:lnSpc>
              <a:spcBef>
                <a:spcPts val="240"/>
              </a:spcBef>
            </a:pPr>
            <a:r>
              <a:rPr sz="2000" dirty="0" err="1">
                <a:latin typeface="Calibri"/>
                <a:cs typeface="Calibri"/>
              </a:rPr>
              <a:t>düğümler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olabildiğince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30" dirty="0" err="1">
                <a:latin typeface="Calibri"/>
                <a:cs typeface="Calibri"/>
              </a:rPr>
              <a:t>soldadır</a:t>
            </a:r>
            <a:r>
              <a:rPr sz="2000" spc="-30" dirty="0"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sz="15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endParaRPr sz="1500" dirty="0">
              <a:latin typeface="Wingdings 2"/>
              <a:cs typeface="Wingdings 2"/>
            </a:endParaRPr>
          </a:p>
          <a:p>
            <a:pPr marL="583565" marR="116205" indent="-274320">
              <a:lnSpc>
                <a:spcPct val="110000"/>
              </a:lnSpc>
              <a:spcBef>
                <a:spcPts val="570"/>
              </a:spcBef>
            </a:pPr>
            <a:r>
              <a:rPr sz="1450" spc="-1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450" spc="-10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900" b="1" spc="-5">
                <a:latin typeface="Calibri"/>
                <a:cs typeface="Calibri"/>
              </a:rPr>
              <a:t>T</a:t>
            </a:r>
            <a:r>
              <a:rPr sz="1900" spc="-5">
                <a:latin typeface="Calibri"/>
                <a:cs typeface="Calibri"/>
              </a:rPr>
              <a:t>, </a:t>
            </a:r>
            <a:r>
              <a:rPr sz="1900" b="1" spc="-5">
                <a:latin typeface="Calibri"/>
                <a:cs typeface="Calibri"/>
              </a:rPr>
              <a:t>n </a:t>
            </a:r>
            <a:r>
              <a:rPr sz="1900" spc="-10">
                <a:latin typeface="Calibri"/>
                <a:cs typeface="Calibri"/>
              </a:rPr>
              <a:t>yükseklikte Complete </a:t>
            </a:r>
            <a:r>
              <a:rPr sz="1900" spc="-5">
                <a:latin typeface="Calibri"/>
                <a:cs typeface="Calibri"/>
              </a:rPr>
              <a:t>Binary </a:t>
            </a:r>
            <a:r>
              <a:rPr sz="1900" spc="-40">
                <a:latin typeface="Calibri"/>
                <a:cs typeface="Calibri"/>
              </a:rPr>
              <a:t>Tree </a:t>
            </a:r>
            <a:r>
              <a:rPr sz="1900" spc="-5">
                <a:latin typeface="Calibri"/>
                <a:cs typeface="Calibri"/>
              </a:rPr>
              <a:t>ise, tüm </a:t>
            </a:r>
            <a:r>
              <a:rPr sz="1900" spc="-15">
                <a:latin typeface="Calibri"/>
                <a:cs typeface="Calibri"/>
              </a:rPr>
              <a:t>yaprak </a:t>
            </a:r>
            <a:r>
              <a:rPr sz="1900" spc="-10">
                <a:latin typeface="Calibri"/>
                <a:cs typeface="Calibri"/>
              </a:rPr>
              <a:t>node’ları </a:t>
            </a:r>
            <a:r>
              <a:rPr sz="1900" spc="-5">
                <a:latin typeface="Calibri"/>
                <a:cs typeface="Calibri"/>
              </a:rPr>
              <a:t>n</a:t>
            </a:r>
            <a:r>
              <a:rPr lang="tr-TR" sz="1900" spc="-5">
                <a:latin typeface="Calibri"/>
                <a:cs typeface="Calibri"/>
              </a:rPr>
              <a:t> </a:t>
            </a:r>
            <a:r>
              <a:rPr sz="1900" spc="-5">
                <a:latin typeface="Calibri"/>
                <a:cs typeface="Calibri"/>
              </a:rPr>
              <a:t> </a:t>
            </a:r>
            <a:r>
              <a:rPr sz="1900" spc="-20">
                <a:latin typeface="Calibri"/>
                <a:cs typeface="Calibri"/>
              </a:rPr>
              <a:t>veya </a:t>
            </a:r>
            <a:r>
              <a:rPr sz="1900" b="1" spc="-5">
                <a:latin typeface="Calibri"/>
                <a:cs typeface="Calibri"/>
              </a:rPr>
              <a:t>n-1 </a:t>
            </a:r>
            <a:r>
              <a:rPr sz="1900" spc="-10">
                <a:latin typeface="Calibri"/>
                <a:cs typeface="Calibri"/>
              </a:rPr>
              <a:t>derinliğindedir </a:t>
            </a:r>
            <a:r>
              <a:rPr sz="1900" spc="-20">
                <a:latin typeface="Calibri"/>
                <a:cs typeface="Calibri"/>
              </a:rPr>
              <a:t>ve </a:t>
            </a:r>
            <a:r>
              <a:rPr sz="1900" spc="-10">
                <a:latin typeface="Calibri"/>
                <a:cs typeface="Calibri"/>
              </a:rPr>
              <a:t>yeni </a:t>
            </a:r>
            <a:r>
              <a:rPr sz="1900" spc="-5">
                <a:latin typeface="Calibri"/>
                <a:cs typeface="Calibri"/>
              </a:rPr>
              <a:t>bir </a:t>
            </a:r>
            <a:r>
              <a:rPr sz="1900" spc="-10">
                <a:latin typeface="Calibri"/>
                <a:cs typeface="Calibri"/>
              </a:rPr>
              <a:t>derinliğe soldan </a:t>
            </a:r>
            <a:r>
              <a:rPr sz="1900" spc="-15">
                <a:latin typeface="Calibri"/>
                <a:cs typeface="Calibri"/>
              </a:rPr>
              <a:t>sağa</a:t>
            </a:r>
            <a:r>
              <a:rPr sz="1900" spc="254" dirty="0">
                <a:latin typeface="Calibri"/>
                <a:cs typeface="Calibri"/>
              </a:rPr>
              <a:t> </a:t>
            </a:r>
            <a:r>
              <a:rPr sz="1900" spc="-10">
                <a:latin typeface="Calibri"/>
                <a:cs typeface="Calibri"/>
              </a:rPr>
              <a:t>doğru</a:t>
            </a:r>
            <a:endParaRPr sz="1900">
              <a:latin typeface="Calibri"/>
              <a:cs typeface="Calibri"/>
            </a:endParaRPr>
          </a:p>
          <a:p>
            <a:pPr marL="583565">
              <a:lnSpc>
                <a:spcPct val="100000"/>
              </a:lnSpc>
              <a:spcBef>
                <a:spcPts val="234"/>
              </a:spcBef>
            </a:pPr>
            <a:r>
              <a:rPr sz="1900" spc="-5">
                <a:latin typeface="Calibri"/>
                <a:cs typeface="Calibri"/>
              </a:rPr>
              <a:t>ekleme </a:t>
            </a:r>
            <a:r>
              <a:rPr sz="1900" spc="-30">
                <a:latin typeface="Calibri"/>
                <a:cs typeface="Calibri"/>
              </a:rPr>
              <a:t>başlanır.</a:t>
            </a:r>
            <a:endParaRPr sz="1900">
              <a:latin typeface="Calibri"/>
              <a:cs typeface="Calibri"/>
            </a:endParaRPr>
          </a:p>
          <a:p>
            <a:pPr marL="309245">
              <a:lnSpc>
                <a:spcPct val="100000"/>
              </a:lnSpc>
              <a:spcBef>
                <a:spcPts val="680"/>
              </a:spcBef>
            </a:pPr>
            <a:r>
              <a:rPr sz="1450" spc="-1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450" spc="-10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900" spc="-10">
                <a:latin typeface="Calibri"/>
                <a:cs typeface="Calibri"/>
              </a:rPr>
              <a:t>Her node </a:t>
            </a:r>
            <a:r>
              <a:rPr sz="1900" spc="-5">
                <a:latin typeface="Calibri"/>
                <a:cs typeface="Calibri"/>
              </a:rPr>
              <a:t>iki </a:t>
            </a:r>
            <a:r>
              <a:rPr sz="1900" spc="-10">
                <a:latin typeface="Calibri"/>
                <a:cs typeface="Calibri"/>
              </a:rPr>
              <a:t>tane </a:t>
            </a:r>
            <a:r>
              <a:rPr sz="1900" spc="-5">
                <a:latin typeface="Calibri"/>
                <a:cs typeface="Calibri"/>
              </a:rPr>
              <a:t>child </a:t>
            </a:r>
            <a:r>
              <a:rPr sz="1900" spc="-30">
                <a:latin typeface="Calibri"/>
                <a:cs typeface="Calibri"/>
              </a:rPr>
              <a:t>node’a </a:t>
            </a:r>
            <a:r>
              <a:rPr sz="1900" spc="-5">
                <a:latin typeface="Calibri"/>
                <a:cs typeface="Calibri"/>
              </a:rPr>
              <a:t>sahip</a:t>
            </a:r>
            <a:r>
              <a:rPr sz="1900" spc="-75" dirty="0">
                <a:latin typeface="Calibri"/>
                <a:cs typeface="Calibri"/>
              </a:rPr>
              <a:t> </a:t>
            </a:r>
            <a:r>
              <a:rPr sz="1900" b="1" u="sng" spc="-25">
                <a:latin typeface="Calibri"/>
                <a:cs typeface="Calibri"/>
              </a:rPr>
              <a:t>olmayabilir</a:t>
            </a:r>
            <a:r>
              <a:rPr sz="1900" spc="-25">
                <a:latin typeface="Calibri"/>
                <a:cs typeface="Calibri"/>
              </a:rPr>
              <a:t>.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26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121765" y="4971364"/>
            <a:ext cx="16014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7665" algn="l"/>
              </a:tabLst>
            </a:pPr>
            <a:r>
              <a:rPr sz="18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400" b="1" spc="-10">
                <a:solidFill>
                  <a:srgbClr val="3D3C2C"/>
                </a:solidFill>
                <a:latin typeface="Calibri"/>
                <a:cs typeface="Calibri"/>
              </a:rPr>
              <a:t>Complete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086350" y="4971364"/>
            <a:ext cx="14522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>
                <a:solidFill>
                  <a:srgbClr val="3D3C2C"/>
                </a:solidFill>
                <a:latin typeface="Calibri"/>
                <a:cs typeface="Calibri"/>
              </a:rPr>
              <a:t>in</a:t>
            </a:r>
            <a:r>
              <a:rPr sz="2400" b="1" spc="-10">
                <a:solidFill>
                  <a:srgbClr val="3D3C2C"/>
                </a:solidFill>
                <a:latin typeface="Calibri"/>
                <a:cs typeface="Calibri"/>
              </a:rPr>
              <a:t>c</a:t>
            </a:r>
            <a:r>
              <a:rPr sz="2400" b="1">
                <a:solidFill>
                  <a:srgbClr val="3D3C2C"/>
                </a:solidFill>
                <a:latin typeface="Calibri"/>
                <a:cs typeface="Calibri"/>
              </a:rPr>
              <a:t>o</a:t>
            </a:r>
            <a:r>
              <a:rPr sz="2400" b="1" spc="10">
                <a:solidFill>
                  <a:srgbClr val="3D3C2C"/>
                </a:solidFill>
                <a:latin typeface="Calibri"/>
                <a:cs typeface="Calibri"/>
              </a:rPr>
              <a:t>m</a:t>
            </a:r>
            <a:r>
              <a:rPr sz="2400" b="1">
                <a:solidFill>
                  <a:srgbClr val="3D3C2C"/>
                </a:solidFill>
                <a:latin typeface="Calibri"/>
                <a:cs typeface="Calibri"/>
              </a:rPr>
              <a:t>pl</a:t>
            </a:r>
            <a:r>
              <a:rPr sz="2400" b="1" spc="-10">
                <a:solidFill>
                  <a:srgbClr val="3D3C2C"/>
                </a:solidFill>
                <a:latin typeface="Calibri"/>
                <a:cs typeface="Calibri"/>
              </a:rPr>
              <a:t>e</a:t>
            </a:r>
            <a:r>
              <a:rPr sz="2400" b="1" spc="-30">
                <a:solidFill>
                  <a:srgbClr val="3D3C2C"/>
                </a:solidFill>
                <a:latin typeface="Calibri"/>
                <a:cs typeface="Calibri"/>
              </a:rPr>
              <a:t>t</a:t>
            </a:r>
            <a:r>
              <a:rPr sz="2400" b="1">
                <a:solidFill>
                  <a:srgbClr val="3D3C2C"/>
                </a:solidFill>
                <a:latin typeface="Calibri"/>
                <a:cs typeface="Calibri"/>
              </a:rPr>
              <a:t>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2504948" y="985773"/>
            <a:ext cx="41027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Complete </a:t>
            </a:r>
            <a:r>
              <a:t>Binary</a:t>
            </a:r>
            <a:r>
              <a:rPr spc="-50"/>
              <a:t> </a:t>
            </a:r>
            <a:r>
              <a:rPr spc="-55"/>
              <a:t>Tree</a:t>
            </a:r>
          </a:p>
        </p:txBody>
      </p:sp>
      <p:sp>
        <p:nvSpPr>
          <p:cNvPr id="27" name="object 27"/>
          <p:cNvSpPr/>
          <p:nvPr/>
        </p:nvSpPr>
        <p:spPr>
          <a:xfrm>
            <a:off x="2156460" y="2717292"/>
            <a:ext cx="269875" cy="259079"/>
          </a:xfrm>
          <a:custGeom>
            <a:avLst/>
            <a:gdLst/>
            <a:ahLst/>
            <a:cxnLst/>
            <a:rect l="l" t="t" r="r" b="b"/>
            <a:pathLst>
              <a:path w="269875" h="259080">
                <a:moveTo>
                  <a:pt x="134873" y="0"/>
                </a:moveTo>
                <a:lnTo>
                  <a:pt x="92220" y="6608"/>
                </a:lnTo>
                <a:lnTo>
                  <a:pt x="55193" y="25005"/>
                </a:lnTo>
                <a:lnTo>
                  <a:pt x="26005" y="53053"/>
                </a:lnTo>
                <a:lnTo>
                  <a:pt x="6870" y="88611"/>
                </a:lnTo>
                <a:lnTo>
                  <a:pt x="0" y="129540"/>
                </a:lnTo>
                <a:lnTo>
                  <a:pt x="6870" y="170468"/>
                </a:lnTo>
                <a:lnTo>
                  <a:pt x="26005" y="206026"/>
                </a:lnTo>
                <a:lnTo>
                  <a:pt x="55193" y="234074"/>
                </a:lnTo>
                <a:lnTo>
                  <a:pt x="92220" y="252471"/>
                </a:lnTo>
                <a:lnTo>
                  <a:pt x="134873" y="259080"/>
                </a:lnTo>
                <a:lnTo>
                  <a:pt x="177527" y="252471"/>
                </a:lnTo>
                <a:lnTo>
                  <a:pt x="214554" y="234074"/>
                </a:lnTo>
                <a:lnTo>
                  <a:pt x="243742" y="206026"/>
                </a:lnTo>
                <a:lnTo>
                  <a:pt x="262877" y="170468"/>
                </a:lnTo>
                <a:lnTo>
                  <a:pt x="269747" y="129540"/>
                </a:lnTo>
                <a:lnTo>
                  <a:pt x="262877" y="88611"/>
                </a:lnTo>
                <a:lnTo>
                  <a:pt x="243742" y="53053"/>
                </a:lnTo>
                <a:lnTo>
                  <a:pt x="214554" y="25005"/>
                </a:lnTo>
                <a:lnTo>
                  <a:pt x="177527" y="6608"/>
                </a:lnTo>
                <a:lnTo>
                  <a:pt x="134873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156460" y="2717292"/>
            <a:ext cx="269875" cy="259079"/>
          </a:xfrm>
          <a:custGeom>
            <a:avLst/>
            <a:gdLst/>
            <a:ahLst/>
            <a:cxnLst/>
            <a:rect l="l" t="t" r="r" b="b"/>
            <a:pathLst>
              <a:path w="269875" h="259080">
                <a:moveTo>
                  <a:pt x="0" y="129540"/>
                </a:moveTo>
                <a:lnTo>
                  <a:pt x="6870" y="88611"/>
                </a:lnTo>
                <a:lnTo>
                  <a:pt x="26005" y="53053"/>
                </a:lnTo>
                <a:lnTo>
                  <a:pt x="55193" y="25005"/>
                </a:lnTo>
                <a:lnTo>
                  <a:pt x="92220" y="6608"/>
                </a:lnTo>
                <a:lnTo>
                  <a:pt x="134873" y="0"/>
                </a:lnTo>
                <a:lnTo>
                  <a:pt x="177527" y="6608"/>
                </a:lnTo>
                <a:lnTo>
                  <a:pt x="214554" y="25005"/>
                </a:lnTo>
                <a:lnTo>
                  <a:pt x="243742" y="53053"/>
                </a:lnTo>
                <a:lnTo>
                  <a:pt x="262877" y="88611"/>
                </a:lnTo>
                <a:lnTo>
                  <a:pt x="269747" y="129540"/>
                </a:lnTo>
                <a:lnTo>
                  <a:pt x="262877" y="170468"/>
                </a:lnTo>
                <a:lnTo>
                  <a:pt x="243742" y="206026"/>
                </a:lnTo>
                <a:lnTo>
                  <a:pt x="214554" y="234074"/>
                </a:lnTo>
                <a:lnTo>
                  <a:pt x="177527" y="252471"/>
                </a:lnTo>
                <a:lnTo>
                  <a:pt x="134873" y="259080"/>
                </a:lnTo>
                <a:lnTo>
                  <a:pt x="92220" y="252471"/>
                </a:lnTo>
                <a:lnTo>
                  <a:pt x="55193" y="234074"/>
                </a:lnTo>
                <a:lnTo>
                  <a:pt x="26005" y="206026"/>
                </a:lnTo>
                <a:lnTo>
                  <a:pt x="6870" y="170468"/>
                </a:lnTo>
                <a:lnTo>
                  <a:pt x="0" y="12954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598675" y="3285744"/>
            <a:ext cx="269875" cy="259079"/>
          </a:xfrm>
          <a:custGeom>
            <a:avLst/>
            <a:gdLst/>
            <a:ahLst/>
            <a:cxnLst/>
            <a:rect l="l" t="t" r="r" b="b"/>
            <a:pathLst>
              <a:path w="269875" h="259079">
                <a:moveTo>
                  <a:pt x="134874" y="0"/>
                </a:moveTo>
                <a:lnTo>
                  <a:pt x="92220" y="6608"/>
                </a:lnTo>
                <a:lnTo>
                  <a:pt x="55193" y="25005"/>
                </a:lnTo>
                <a:lnTo>
                  <a:pt x="26005" y="53053"/>
                </a:lnTo>
                <a:lnTo>
                  <a:pt x="6870" y="88611"/>
                </a:lnTo>
                <a:lnTo>
                  <a:pt x="0" y="129539"/>
                </a:lnTo>
                <a:lnTo>
                  <a:pt x="6870" y="170468"/>
                </a:lnTo>
                <a:lnTo>
                  <a:pt x="26005" y="206026"/>
                </a:lnTo>
                <a:lnTo>
                  <a:pt x="55193" y="234074"/>
                </a:lnTo>
                <a:lnTo>
                  <a:pt x="92220" y="252471"/>
                </a:lnTo>
                <a:lnTo>
                  <a:pt x="134874" y="259079"/>
                </a:lnTo>
                <a:lnTo>
                  <a:pt x="177527" y="252471"/>
                </a:lnTo>
                <a:lnTo>
                  <a:pt x="214554" y="234074"/>
                </a:lnTo>
                <a:lnTo>
                  <a:pt x="243742" y="206026"/>
                </a:lnTo>
                <a:lnTo>
                  <a:pt x="262877" y="170468"/>
                </a:lnTo>
                <a:lnTo>
                  <a:pt x="269748" y="129539"/>
                </a:lnTo>
                <a:lnTo>
                  <a:pt x="262877" y="88611"/>
                </a:lnTo>
                <a:lnTo>
                  <a:pt x="243742" y="53053"/>
                </a:lnTo>
                <a:lnTo>
                  <a:pt x="214554" y="25005"/>
                </a:lnTo>
                <a:lnTo>
                  <a:pt x="177527" y="6608"/>
                </a:lnTo>
                <a:lnTo>
                  <a:pt x="134874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598675" y="3285744"/>
            <a:ext cx="269875" cy="259079"/>
          </a:xfrm>
          <a:custGeom>
            <a:avLst/>
            <a:gdLst/>
            <a:ahLst/>
            <a:cxnLst/>
            <a:rect l="l" t="t" r="r" b="b"/>
            <a:pathLst>
              <a:path w="269875" h="259079">
                <a:moveTo>
                  <a:pt x="0" y="129539"/>
                </a:moveTo>
                <a:lnTo>
                  <a:pt x="6870" y="88611"/>
                </a:lnTo>
                <a:lnTo>
                  <a:pt x="26005" y="53053"/>
                </a:lnTo>
                <a:lnTo>
                  <a:pt x="55193" y="25005"/>
                </a:lnTo>
                <a:lnTo>
                  <a:pt x="92220" y="6608"/>
                </a:lnTo>
                <a:lnTo>
                  <a:pt x="134874" y="0"/>
                </a:lnTo>
                <a:lnTo>
                  <a:pt x="177527" y="6608"/>
                </a:lnTo>
                <a:lnTo>
                  <a:pt x="214554" y="25005"/>
                </a:lnTo>
                <a:lnTo>
                  <a:pt x="243742" y="53053"/>
                </a:lnTo>
                <a:lnTo>
                  <a:pt x="262877" y="88611"/>
                </a:lnTo>
                <a:lnTo>
                  <a:pt x="269748" y="129539"/>
                </a:lnTo>
                <a:lnTo>
                  <a:pt x="262877" y="170468"/>
                </a:lnTo>
                <a:lnTo>
                  <a:pt x="243742" y="206026"/>
                </a:lnTo>
                <a:lnTo>
                  <a:pt x="214554" y="234074"/>
                </a:lnTo>
                <a:lnTo>
                  <a:pt x="177527" y="252471"/>
                </a:lnTo>
                <a:lnTo>
                  <a:pt x="134874" y="259079"/>
                </a:lnTo>
                <a:lnTo>
                  <a:pt x="92220" y="252471"/>
                </a:lnTo>
                <a:lnTo>
                  <a:pt x="55193" y="234074"/>
                </a:lnTo>
                <a:lnTo>
                  <a:pt x="26005" y="206026"/>
                </a:lnTo>
                <a:lnTo>
                  <a:pt x="6870" y="170468"/>
                </a:lnTo>
                <a:lnTo>
                  <a:pt x="0" y="12953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805177" y="2930017"/>
            <a:ext cx="410845" cy="391795"/>
          </a:xfrm>
          <a:custGeom>
            <a:avLst/>
            <a:gdLst/>
            <a:ahLst/>
            <a:cxnLst/>
            <a:rect l="l" t="t" r="r" b="b"/>
            <a:pathLst>
              <a:path w="410844" h="391795">
                <a:moveTo>
                  <a:pt x="33020" y="300228"/>
                </a:moveTo>
                <a:lnTo>
                  <a:pt x="0" y="391541"/>
                </a:lnTo>
                <a:lnTo>
                  <a:pt x="92837" y="363220"/>
                </a:lnTo>
                <a:lnTo>
                  <a:pt x="82344" y="352171"/>
                </a:lnTo>
                <a:lnTo>
                  <a:pt x="62484" y="352171"/>
                </a:lnTo>
                <a:lnTo>
                  <a:pt x="42545" y="331216"/>
                </a:lnTo>
                <a:lnTo>
                  <a:pt x="53001" y="321270"/>
                </a:lnTo>
                <a:lnTo>
                  <a:pt x="33020" y="300228"/>
                </a:lnTo>
                <a:close/>
              </a:path>
              <a:path w="410844" h="391795">
                <a:moveTo>
                  <a:pt x="53001" y="321270"/>
                </a:moveTo>
                <a:lnTo>
                  <a:pt x="42545" y="331216"/>
                </a:lnTo>
                <a:lnTo>
                  <a:pt x="62484" y="352171"/>
                </a:lnTo>
                <a:lnTo>
                  <a:pt x="72923" y="342249"/>
                </a:lnTo>
                <a:lnTo>
                  <a:pt x="53001" y="321270"/>
                </a:lnTo>
                <a:close/>
              </a:path>
              <a:path w="410844" h="391795">
                <a:moveTo>
                  <a:pt x="72923" y="342249"/>
                </a:moveTo>
                <a:lnTo>
                  <a:pt x="62484" y="352171"/>
                </a:lnTo>
                <a:lnTo>
                  <a:pt x="82344" y="352171"/>
                </a:lnTo>
                <a:lnTo>
                  <a:pt x="72923" y="342249"/>
                </a:lnTo>
                <a:close/>
              </a:path>
              <a:path w="410844" h="391795">
                <a:moveTo>
                  <a:pt x="390779" y="0"/>
                </a:moveTo>
                <a:lnTo>
                  <a:pt x="53001" y="321270"/>
                </a:lnTo>
                <a:lnTo>
                  <a:pt x="72923" y="342249"/>
                </a:lnTo>
                <a:lnTo>
                  <a:pt x="410845" y="21082"/>
                </a:lnTo>
                <a:lnTo>
                  <a:pt x="3907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580132" y="3297935"/>
            <a:ext cx="269875" cy="259079"/>
          </a:xfrm>
          <a:custGeom>
            <a:avLst/>
            <a:gdLst/>
            <a:ahLst/>
            <a:cxnLst/>
            <a:rect l="l" t="t" r="r" b="b"/>
            <a:pathLst>
              <a:path w="269875" h="259079">
                <a:moveTo>
                  <a:pt x="134874" y="0"/>
                </a:moveTo>
                <a:lnTo>
                  <a:pt x="92220" y="6608"/>
                </a:lnTo>
                <a:lnTo>
                  <a:pt x="55193" y="25005"/>
                </a:lnTo>
                <a:lnTo>
                  <a:pt x="26005" y="53053"/>
                </a:lnTo>
                <a:lnTo>
                  <a:pt x="6870" y="88611"/>
                </a:lnTo>
                <a:lnTo>
                  <a:pt x="0" y="129539"/>
                </a:lnTo>
                <a:lnTo>
                  <a:pt x="6870" y="170468"/>
                </a:lnTo>
                <a:lnTo>
                  <a:pt x="26005" y="206026"/>
                </a:lnTo>
                <a:lnTo>
                  <a:pt x="55193" y="234074"/>
                </a:lnTo>
                <a:lnTo>
                  <a:pt x="92220" y="252471"/>
                </a:lnTo>
                <a:lnTo>
                  <a:pt x="134874" y="259079"/>
                </a:lnTo>
                <a:lnTo>
                  <a:pt x="177527" y="252471"/>
                </a:lnTo>
                <a:lnTo>
                  <a:pt x="214554" y="234074"/>
                </a:lnTo>
                <a:lnTo>
                  <a:pt x="243742" y="206026"/>
                </a:lnTo>
                <a:lnTo>
                  <a:pt x="262877" y="170468"/>
                </a:lnTo>
                <a:lnTo>
                  <a:pt x="269748" y="129539"/>
                </a:lnTo>
                <a:lnTo>
                  <a:pt x="262877" y="88611"/>
                </a:lnTo>
                <a:lnTo>
                  <a:pt x="243742" y="53053"/>
                </a:lnTo>
                <a:lnTo>
                  <a:pt x="214554" y="25005"/>
                </a:lnTo>
                <a:lnTo>
                  <a:pt x="177527" y="6608"/>
                </a:lnTo>
                <a:lnTo>
                  <a:pt x="134874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580132" y="3297935"/>
            <a:ext cx="269875" cy="259079"/>
          </a:xfrm>
          <a:custGeom>
            <a:avLst/>
            <a:gdLst/>
            <a:ahLst/>
            <a:cxnLst/>
            <a:rect l="l" t="t" r="r" b="b"/>
            <a:pathLst>
              <a:path w="269875" h="259079">
                <a:moveTo>
                  <a:pt x="0" y="129539"/>
                </a:moveTo>
                <a:lnTo>
                  <a:pt x="6870" y="88611"/>
                </a:lnTo>
                <a:lnTo>
                  <a:pt x="26005" y="53053"/>
                </a:lnTo>
                <a:lnTo>
                  <a:pt x="55193" y="25005"/>
                </a:lnTo>
                <a:lnTo>
                  <a:pt x="92220" y="6608"/>
                </a:lnTo>
                <a:lnTo>
                  <a:pt x="134874" y="0"/>
                </a:lnTo>
                <a:lnTo>
                  <a:pt x="177527" y="6608"/>
                </a:lnTo>
                <a:lnTo>
                  <a:pt x="214554" y="25005"/>
                </a:lnTo>
                <a:lnTo>
                  <a:pt x="243742" y="53053"/>
                </a:lnTo>
                <a:lnTo>
                  <a:pt x="262877" y="88611"/>
                </a:lnTo>
                <a:lnTo>
                  <a:pt x="269748" y="129539"/>
                </a:lnTo>
                <a:lnTo>
                  <a:pt x="262877" y="170468"/>
                </a:lnTo>
                <a:lnTo>
                  <a:pt x="243742" y="206026"/>
                </a:lnTo>
                <a:lnTo>
                  <a:pt x="214554" y="234074"/>
                </a:lnTo>
                <a:lnTo>
                  <a:pt x="177527" y="252471"/>
                </a:lnTo>
                <a:lnTo>
                  <a:pt x="134874" y="259079"/>
                </a:lnTo>
                <a:lnTo>
                  <a:pt x="92220" y="252471"/>
                </a:lnTo>
                <a:lnTo>
                  <a:pt x="55193" y="234074"/>
                </a:lnTo>
                <a:lnTo>
                  <a:pt x="26005" y="206026"/>
                </a:lnTo>
                <a:lnTo>
                  <a:pt x="6870" y="170468"/>
                </a:lnTo>
                <a:lnTo>
                  <a:pt x="0" y="12953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369692" y="2931795"/>
            <a:ext cx="292100" cy="379095"/>
          </a:xfrm>
          <a:custGeom>
            <a:avLst/>
            <a:gdLst/>
            <a:ahLst/>
            <a:cxnLst/>
            <a:rect l="l" t="t" r="r" b="b"/>
            <a:pathLst>
              <a:path w="292100" h="379095">
                <a:moveTo>
                  <a:pt x="227991" y="318538"/>
                </a:moveTo>
                <a:lnTo>
                  <a:pt x="204850" y="336041"/>
                </a:lnTo>
                <a:lnTo>
                  <a:pt x="291973" y="379094"/>
                </a:lnTo>
                <a:lnTo>
                  <a:pt x="282846" y="330072"/>
                </a:lnTo>
                <a:lnTo>
                  <a:pt x="236727" y="330072"/>
                </a:lnTo>
                <a:lnTo>
                  <a:pt x="227991" y="318538"/>
                </a:lnTo>
                <a:close/>
              </a:path>
              <a:path w="292100" h="379095">
                <a:moveTo>
                  <a:pt x="251066" y="301083"/>
                </a:moveTo>
                <a:lnTo>
                  <a:pt x="227991" y="318538"/>
                </a:lnTo>
                <a:lnTo>
                  <a:pt x="236727" y="330072"/>
                </a:lnTo>
                <a:lnTo>
                  <a:pt x="259842" y="312674"/>
                </a:lnTo>
                <a:lnTo>
                  <a:pt x="251066" y="301083"/>
                </a:lnTo>
                <a:close/>
              </a:path>
              <a:path w="292100" h="379095">
                <a:moveTo>
                  <a:pt x="274193" y="283590"/>
                </a:moveTo>
                <a:lnTo>
                  <a:pt x="251066" y="301083"/>
                </a:lnTo>
                <a:lnTo>
                  <a:pt x="259842" y="312674"/>
                </a:lnTo>
                <a:lnTo>
                  <a:pt x="236727" y="330072"/>
                </a:lnTo>
                <a:lnTo>
                  <a:pt x="282846" y="330072"/>
                </a:lnTo>
                <a:lnTo>
                  <a:pt x="274193" y="283590"/>
                </a:lnTo>
                <a:close/>
              </a:path>
              <a:path w="292100" h="379095">
                <a:moveTo>
                  <a:pt x="23113" y="0"/>
                </a:moveTo>
                <a:lnTo>
                  <a:pt x="0" y="17525"/>
                </a:lnTo>
                <a:lnTo>
                  <a:pt x="227991" y="318538"/>
                </a:lnTo>
                <a:lnTo>
                  <a:pt x="251066" y="301083"/>
                </a:lnTo>
                <a:lnTo>
                  <a:pt x="231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292352" y="3838955"/>
            <a:ext cx="268605" cy="259079"/>
          </a:xfrm>
          <a:custGeom>
            <a:avLst/>
            <a:gdLst/>
            <a:ahLst/>
            <a:cxnLst/>
            <a:rect l="l" t="t" r="r" b="b"/>
            <a:pathLst>
              <a:path w="268605" h="259079">
                <a:moveTo>
                  <a:pt x="134111" y="0"/>
                </a:moveTo>
                <a:lnTo>
                  <a:pt x="91732" y="6608"/>
                </a:lnTo>
                <a:lnTo>
                  <a:pt x="54918" y="25005"/>
                </a:lnTo>
                <a:lnTo>
                  <a:pt x="25883" y="53053"/>
                </a:lnTo>
                <a:lnTo>
                  <a:pt x="6839" y="88611"/>
                </a:lnTo>
                <a:lnTo>
                  <a:pt x="0" y="129540"/>
                </a:lnTo>
                <a:lnTo>
                  <a:pt x="6839" y="170468"/>
                </a:lnTo>
                <a:lnTo>
                  <a:pt x="25883" y="206026"/>
                </a:lnTo>
                <a:lnTo>
                  <a:pt x="54918" y="234074"/>
                </a:lnTo>
                <a:lnTo>
                  <a:pt x="91732" y="252471"/>
                </a:lnTo>
                <a:lnTo>
                  <a:pt x="134111" y="259080"/>
                </a:lnTo>
                <a:lnTo>
                  <a:pt x="176491" y="252471"/>
                </a:lnTo>
                <a:lnTo>
                  <a:pt x="213305" y="234074"/>
                </a:lnTo>
                <a:lnTo>
                  <a:pt x="242340" y="206026"/>
                </a:lnTo>
                <a:lnTo>
                  <a:pt x="261384" y="170468"/>
                </a:lnTo>
                <a:lnTo>
                  <a:pt x="268223" y="129540"/>
                </a:lnTo>
                <a:lnTo>
                  <a:pt x="261384" y="88611"/>
                </a:lnTo>
                <a:lnTo>
                  <a:pt x="242340" y="53053"/>
                </a:lnTo>
                <a:lnTo>
                  <a:pt x="213305" y="25005"/>
                </a:lnTo>
                <a:lnTo>
                  <a:pt x="176491" y="6608"/>
                </a:lnTo>
                <a:lnTo>
                  <a:pt x="134111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292352" y="3838955"/>
            <a:ext cx="268605" cy="259079"/>
          </a:xfrm>
          <a:custGeom>
            <a:avLst/>
            <a:gdLst/>
            <a:ahLst/>
            <a:cxnLst/>
            <a:rect l="l" t="t" r="r" b="b"/>
            <a:pathLst>
              <a:path w="268605" h="259079">
                <a:moveTo>
                  <a:pt x="0" y="129540"/>
                </a:moveTo>
                <a:lnTo>
                  <a:pt x="6839" y="88611"/>
                </a:lnTo>
                <a:lnTo>
                  <a:pt x="25883" y="53053"/>
                </a:lnTo>
                <a:lnTo>
                  <a:pt x="54918" y="25005"/>
                </a:lnTo>
                <a:lnTo>
                  <a:pt x="91732" y="6608"/>
                </a:lnTo>
                <a:lnTo>
                  <a:pt x="134111" y="0"/>
                </a:lnTo>
                <a:lnTo>
                  <a:pt x="176491" y="6608"/>
                </a:lnTo>
                <a:lnTo>
                  <a:pt x="213305" y="25005"/>
                </a:lnTo>
                <a:lnTo>
                  <a:pt x="242340" y="53053"/>
                </a:lnTo>
                <a:lnTo>
                  <a:pt x="261384" y="88611"/>
                </a:lnTo>
                <a:lnTo>
                  <a:pt x="268223" y="129540"/>
                </a:lnTo>
                <a:lnTo>
                  <a:pt x="261384" y="170468"/>
                </a:lnTo>
                <a:lnTo>
                  <a:pt x="242340" y="206026"/>
                </a:lnTo>
                <a:lnTo>
                  <a:pt x="213305" y="234074"/>
                </a:lnTo>
                <a:lnTo>
                  <a:pt x="176491" y="252471"/>
                </a:lnTo>
                <a:lnTo>
                  <a:pt x="134111" y="259080"/>
                </a:lnTo>
                <a:lnTo>
                  <a:pt x="91732" y="252471"/>
                </a:lnTo>
                <a:lnTo>
                  <a:pt x="54918" y="234074"/>
                </a:lnTo>
                <a:lnTo>
                  <a:pt x="25883" y="206026"/>
                </a:lnTo>
                <a:lnTo>
                  <a:pt x="6839" y="170468"/>
                </a:lnTo>
                <a:lnTo>
                  <a:pt x="0" y="12954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460753" y="3526154"/>
            <a:ext cx="210820" cy="347345"/>
          </a:xfrm>
          <a:custGeom>
            <a:avLst/>
            <a:gdLst/>
            <a:ahLst/>
            <a:cxnLst/>
            <a:rect l="l" t="t" r="r" b="b"/>
            <a:pathLst>
              <a:path w="210819" h="347345">
                <a:moveTo>
                  <a:pt x="6223" y="250190"/>
                </a:moveTo>
                <a:lnTo>
                  <a:pt x="0" y="347091"/>
                </a:lnTo>
                <a:lnTo>
                  <a:pt x="81280" y="293878"/>
                </a:lnTo>
                <a:lnTo>
                  <a:pt x="77788" y="291846"/>
                </a:lnTo>
                <a:lnTo>
                  <a:pt x="49021" y="291846"/>
                </a:lnTo>
                <a:lnTo>
                  <a:pt x="24003" y="277241"/>
                </a:lnTo>
                <a:lnTo>
                  <a:pt x="31274" y="264771"/>
                </a:lnTo>
                <a:lnTo>
                  <a:pt x="6223" y="250190"/>
                </a:lnTo>
                <a:close/>
              </a:path>
              <a:path w="210819" h="347345">
                <a:moveTo>
                  <a:pt x="31274" y="264771"/>
                </a:moveTo>
                <a:lnTo>
                  <a:pt x="24003" y="277241"/>
                </a:lnTo>
                <a:lnTo>
                  <a:pt x="49021" y="291846"/>
                </a:lnTo>
                <a:lnTo>
                  <a:pt x="56305" y="279341"/>
                </a:lnTo>
                <a:lnTo>
                  <a:pt x="31274" y="264771"/>
                </a:lnTo>
                <a:close/>
              </a:path>
              <a:path w="210819" h="347345">
                <a:moveTo>
                  <a:pt x="56305" y="279341"/>
                </a:moveTo>
                <a:lnTo>
                  <a:pt x="49021" y="291846"/>
                </a:lnTo>
                <a:lnTo>
                  <a:pt x="77788" y="291846"/>
                </a:lnTo>
                <a:lnTo>
                  <a:pt x="56305" y="279341"/>
                </a:lnTo>
                <a:close/>
              </a:path>
              <a:path w="210819" h="347345">
                <a:moveTo>
                  <a:pt x="185673" y="0"/>
                </a:moveTo>
                <a:lnTo>
                  <a:pt x="31274" y="264771"/>
                </a:lnTo>
                <a:lnTo>
                  <a:pt x="56305" y="279341"/>
                </a:lnTo>
                <a:lnTo>
                  <a:pt x="210565" y="14478"/>
                </a:lnTo>
                <a:lnTo>
                  <a:pt x="1856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901951" y="3823715"/>
            <a:ext cx="269875" cy="259079"/>
          </a:xfrm>
          <a:custGeom>
            <a:avLst/>
            <a:gdLst/>
            <a:ahLst/>
            <a:cxnLst/>
            <a:rect l="l" t="t" r="r" b="b"/>
            <a:pathLst>
              <a:path w="269875" h="259079">
                <a:moveTo>
                  <a:pt x="134874" y="0"/>
                </a:moveTo>
                <a:lnTo>
                  <a:pt x="92220" y="6608"/>
                </a:lnTo>
                <a:lnTo>
                  <a:pt x="55193" y="25005"/>
                </a:lnTo>
                <a:lnTo>
                  <a:pt x="26005" y="53053"/>
                </a:lnTo>
                <a:lnTo>
                  <a:pt x="6870" y="88611"/>
                </a:lnTo>
                <a:lnTo>
                  <a:pt x="0" y="129539"/>
                </a:lnTo>
                <a:lnTo>
                  <a:pt x="6870" y="170468"/>
                </a:lnTo>
                <a:lnTo>
                  <a:pt x="26005" y="206026"/>
                </a:lnTo>
                <a:lnTo>
                  <a:pt x="55193" y="234074"/>
                </a:lnTo>
                <a:lnTo>
                  <a:pt x="92220" y="252471"/>
                </a:lnTo>
                <a:lnTo>
                  <a:pt x="134874" y="259079"/>
                </a:lnTo>
                <a:lnTo>
                  <a:pt x="177527" y="252471"/>
                </a:lnTo>
                <a:lnTo>
                  <a:pt x="214554" y="234074"/>
                </a:lnTo>
                <a:lnTo>
                  <a:pt x="243742" y="206026"/>
                </a:lnTo>
                <a:lnTo>
                  <a:pt x="262877" y="170468"/>
                </a:lnTo>
                <a:lnTo>
                  <a:pt x="269748" y="129539"/>
                </a:lnTo>
                <a:lnTo>
                  <a:pt x="262877" y="88611"/>
                </a:lnTo>
                <a:lnTo>
                  <a:pt x="243742" y="53053"/>
                </a:lnTo>
                <a:lnTo>
                  <a:pt x="214554" y="25005"/>
                </a:lnTo>
                <a:lnTo>
                  <a:pt x="177527" y="6608"/>
                </a:lnTo>
                <a:lnTo>
                  <a:pt x="134874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901951" y="3823715"/>
            <a:ext cx="269875" cy="259079"/>
          </a:xfrm>
          <a:custGeom>
            <a:avLst/>
            <a:gdLst/>
            <a:ahLst/>
            <a:cxnLst/>
            <a:rect l="l" t="t" r="r" b="b"/>
            <a:pathLst>
              <a:path w="269875" h="259079">
                <a:moveTo>
                  <a:pt x="0" y="129539"/>
                </a:moveTo>
                <a:lnTo>
                  <a:pt x="6870" y="88611"/>
                </a:lnTo>
                <a:lnTo>
                  <a:pt x="26005" y="53053"/>
                </a:lnTo>
                <a:lnTo>
                  <a:pt x="55193" y="25005"/>
                </a:lnTo>
                <a:lnTo>
                  <a:pt x="92220" y="6608"/>
                </a:lnTo>
                <a:lnTo>
                  <a:pt x="134874" y="0"/>
                </a:lnTo>
                <a:lnTo>
                  <a:pt x="177527" y="6608"/>
                </a:lnTo>
                <a:lnTo>
                  <a:pt x="214554" y="25005"/>
                </a:lnTo>
                <a:lnTo>
                  <a:pt x="243742" y="53053"/>
                </a:lnTo>
                <a:lnTo>
                  <a:pt x="262877" y="88611"/>
                </a:lnTo>
                <a:lnTo>
                  <a:pt x="269748" y="129539"/>
                </a:lnTo>
                <a:lnTo>
                  <a:pt x="262877" y="170468"/>
                </a:lnTo>
                <a:lnTo>
                  <a:pt x="243742" y="206026"/>
                </a:lnTo>
                <a:lnTo>
                  <a:pt x="214554" y="234074"/>
                </a:lnTo>
                <a:lnTo>
                  <a:pt x="177527" y="252471"/>
                </a:lnTo>
                <a:lnTo>
                  <a:pt x="134874" y="259079"/>
                </a:lnTo>
                <a:lnTo>
                  <a:pt x="92220" y="252471"/>
                </a:lnTo>
                <a:lnTo>
                  <a:pt x="55193" y="234074"/>
                </a:lnTo>
                <a:lnTo>
                  <a:pt x="26005" y="206026"/>
                </a:lnTo>
                <a:lnTo>
                  <a:pt x="6870" y="170468"/>
                </a:lnTo>
                <a:lnTo>
                  <a:pt x="0" y="12953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87398" y="3524884"/>
            <a:ext cx="231140" cy="310515"/>
          </a:xfrm>
          <a:custGeom>
            <a:avLst/>
            <a:gdLst/>
            <a:ahLst/>
            <a:cxnLst/>
            <a:rect l="l" t="t" r="r" b="b"/>
            <a:pathLst>
              <a:path w="231139" h="310514">
                <a:moveTo>
                  <a:pt x="168379" y="248494"/>
                </a:moveTo>
                <a:lnTo>
                  <a:pt x="144906" y="265556"/>
                </a:lnTo>
                <a:lnTo>
                  <a:pt x="231139" y="310260"/>
                </a:lnTo>
                <a:lnTo>
                  <a:pt x="222778" y="260222"/>
                </a:lnTo>
                <a:lnTo>
                  <a:pt x="176910" y="260222"/>
                </a:lnTo>
                <a:lnTo>
                  <a:pt x="168379" y="248494"/>
                </a:lnTo>
                <a:close/>
              </a:path>
              <a:path w="231139" h="310514">
                <a:moveTo>
                  <a:pt x="191761" y="231496"/>
                </a:moveTo>
                <a:lnTo>
                  <a:pt x="168379" y="248494"/>
                </a:lnTo>
                <a:lnTo>
                  <a:pt x="176910" y="260222"/>
                </a:lnTo>
                <a:lnTo>
                  <a:pt x="200278" y="243204"/>
                </a:lnTo>
                <a:lnTo>
                  <a:pt x="191761" y="231496"/>
                </a:lnTo>
                <a:close/>
              </a:path>
              <a:path w="231139" h="310514">
                <a:moveTo>
                  <a:pt x="215137" y="214502"/>
                </a:moveTo>
                <a:lnTo>
                  <a:pt x="191761" y="231496"/>
                </a:lnTo>
                <a:lnTo>
                  <a:pt x="200278" y="243204"/>
                </a:lnTo>
                <a:lnTo>
                  <a:pt x="176910" y="260222"/>
                </a:lnTo>
                <a:lnTo>
                  <a:pt x="222778" y="260222"/>
                </a:lnTo>
                <a:lnTo>
                  <a:pt x="215137" y="214502"/>
                </a:lnTo>
                <a:close/>
              </a:path>
              <a:path w="231139" h="310514">
                <a:moveTo>
                  <a:pt x="23368" y="0"/>
                </a:moveTo>
                <a:lnTo>
                  <a:pt x="0" y="17017"/>
                </a:lnTo>
                <a:lnTo>
                  <a:pt x="168379" y="248494"/>
                </a:lnTo>
                <a:lnTo>
                  <a:pt x="191761" y="231496"/>
                </a:lnTo>
                <a:lnTo>
                  <a:pt x="233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290572" y="3852671"/>
            <a:ext cx="269875" cy="259079"/>
          </a:xfrm>
          <a:custGeom>
            <a:avLst/>
            <a:gdLst/>
            <a:ahLst/>
            <a:cxnLst/>
            <a:rect l="l" t="t" r="r" b="b"/>
            <a:pathLst>
              <a:path w="269875" h="259079">
                <a:moveTo>
                  <a:pt x="134873" y="0"/>
                </a:moveTo>
                <a:lnTo>
                  <a:pt x="92220" y="6608"/>
                </a:lnTo>
                <a:lnTo>
                  <a:pt x="55193" y="25005"/>
                </a:lnTo>
                <a:lnTo>
                  <a:pt x="26005" y="53053"/>
                </a:lnTo>
                <a:lnTo>
                  <a:pt x="6870" y="88611"/>
                </a:lnTo>
                <a:lnTo>
                  <a:pt x="0" y="129539"/>
                </a:lnTo>
                <a:lnTo>
                  <a:pt x="6870" y="170468"/>
                </a:lnTo>
                <a:lnTo>
                  <a:pt x="26005" y="206026"/>
                </a:lnTo>
                <a:lnTo>
                  <a:pt x="55193" y="234074"/>
                </a:lnTo>
                <a:lnTo>
                  <a:pt x="92220" y="252471"/>
                </a:lnTo>
                <a:lnTo>
                  <a:pt x="134873" y="259079"/>
                </a:lnTo>
                <a:lnTo>
                  <a:pt x="177527" y="252471"/>
                </a:lnTo>
                <a:lnTo>
                  <a:pt x="214554" y="234074"/>
                </a:lnTo>
                <a:lnTo>
                  <a:pt x="243742" y="206026"/>
                </a:lnTo>
                <a:lnTo>
                  <a:pt x="262877" y="170468"/>
                </a:lnTo>
                <a:lnTo>
                  <a:pt x="269747" y="129539"/>
                </a:lnTo>
                <a:lnTo>
                  <a:pt x="262877" y="88611"/>
                </a:lnTo>
                <a:lnTo>
                  <a:pt x="243742" y="53053"/>
                </a:lnTo>
                <a:lnTo>
                  <a:pt x="214554" y="25005"/>
                </a:lnTo>
                <a:lnTo>
                  <a:pt x="177527" y="6608"/>
                </a:lnTo>
                <a:lnTo>
                  <a:pt x="134873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290572" y="3852671"/>
            <a:ext cx="269875" cy="259079"/>
          </a:xfrm>
          <a:custGeom>
            <a:avLst/>
            <a:gdLst/>
            <a:ahLst/>
            <a:cxnLst/>
            <a:rect l="l" t="t" r="r" b="b"/>
            <a:pathLst>
              <a:path w="269875" h="259079">
                <a:moveTo>
                  <a:pt x="0" y="129539"/>
                </a:moveTo>
                <a:lnTo>
                  <a:pt x="6870" y="88611"/>
                </a:lnTo>
                <a:lnTo>
                  <a:pt x="26005" y="53053"/>
                </a:lnTo>
                <a:lnTo>
                  <a:pt x="55193" y="25005"/>
                </a:lnTo>
                <a:lnTo>
                  <a:pt x="92220" y="6608"/>
                </a:lnTo>
                <a:lnTo>
                  <a:pt x="134873" y="0"/>
                </a:lnTo>
                <a:lnTo>
                  <a:pt x="177527" y="6608"/>
                </a:lnTo>
                <a:lnTo>
                  <a:pt x="214554" y="25005"/>
                </a:lnTo>
                <a:lnTo>
                  <a:pt x="243742" y="53053"/>
                </a:lnTo>
                <a:lnTo>
                  <a:pt x="262877" y="88611"/>
                </a:lnTo>
                <a:lnTo>
                  <a:pt x="269747" y="129539"/>
                </a:lnTo>
                <a:lnTo>
                  <a:pt x="262877" y="170468"/>
                </a:lnTo>
                <a:lnTo>
                  <a:pt x="243742" y="206026"/>
                </a:lnTo>
                <a:lnTo>
                  <a:pt x="214554" y="234074"/>
                </a:lnTo>
                <a:lnTo>
                  <a:pt x="177527" y="252471"/>
                </a:lnTo>
                <a:lnTo>
                  <a:pt x="134873" y="259079"/>
                </a:lnTo>
                <a:lnTo>
                  <a:pt x="92220" y="252471"/>
                </a:lnTo>
                <a:lnTo>
                  <a:pt x="55193" y="234074"/>
                </a:lnTo>
                <a:lnTo>
                  <a:pt x="26005" y="206026"/>
                </a:lnTo>
                <a:lnTo>
                  <a:pt x="6870" y="170468"/>
                </a:lnTo>
                <a:lnTo>
                  <a:pt x="0" y="12953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458973" y="3539744"/>
            <a:ext cx="212090" cy="349250"/>
          </a:xfrm>
          <a:custGeom>
            <a:avLst/>
            <a:gdLst/>
            <a:ahLst/>
            <a:cxnLst/>
            <a:rect l="l" t="t" r="r" b="b"/>
            <a:pathLst>
              <a:path w="212089" h="349250">
                <a:moveTo>
                  <a:pt x="6350" y="251840"/>
                </a:moveTo>
                <a:lnTo>
                  <a:pt x="0" y="348741"/>
                </a:lnTo>
                <a:lnTo>
                  <a:pt x="81406" y="295655"/>
                </a:lnTo>
                <a:lnTo>
                  <a:pt x="77926" y="293623"/>
                </a:lnTo>
                <a:lnTo>
                  <a:pt x="49021" y="293623"/>
                </a:lnTo>
                <a:lnTo>
                  <a:pt x="24002" y="278891"/>
                </a:lnTo>
                <a:lnTo>
                  <a:pt x="31307" y="266409"/>
                </a:lnTo>
                <a:lnTo>
                  <a:pt x="6350" y="251840"/>
                </a:lnTo>
                <a:close/>
              </a:path>
              <a:path w="212089" h="349250">
                <a:moveTo>
                  <a:pt x="31307" y="266409"/>
                </a:moveTo>
                <a:lnTo>
                  <a:pt x="24002" y="278891"/>
                </a:lnTo>
                <a:lnTo>
                  <a:pt x="49021" y="293623"/>
                </a:lnTo>
                <a:lnTo>
                  <a:pt x="56377" y="281044"/>
                </a:lnTo>
                <a:lnTo>
                  <a:pt x="31307" y="266409"/>
                </a:lnTo>
                <a:close/>
              </a:path>
              <a:path w="212089" h="349250">
                <a:moveTo>
                  <a:pt x="56377" y="281044"/>
                </a:moveTo>
                <a:lnTo>
                  <a:pt x="49021" y="293623"/>
                </a:lnTo>
                <a:lnTo>
                  <a:pt x="77926" y="293623"/>
                </a:lnTo>
                <a:lnTo>
                  <a:pt x="56377" y="281044"/>
                </a:lnTo>
                <a:close/>
              </a:path>
              <a:path w="212089" h="349250">
                <a:moveTo>
                  <a:pt x="187198" y="0"/>
                </a:moveTo>
                <a:lnTo>
                  <a:pt x="31307" y="266409"/>
                </a:lnTo>
                <a:lnTo>
                  <a:pt x="56377" y="281044"/>
                </a:lnTo>
                <a:lnTo>
                  <a:pt x="212089" y="14731"/>
                </a:lnTo>
                <a:lnTo>
                  <a:pt x="1871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901695" y="3837432"/>
            <a:ext cx="268605" cy="259079"/>
          </a:xfrm>
          <a:custGeom>
            <a:avLst/>
            <a:gdLst/>
            <a:ahLst/>
            <a:cxnLst/>
            <a:rect l="l" t="t" r="r" b="b"/>
            <a:pathLst>
              <a:path w="268605" h="259079">
                <a:moveTo>
                  <a:pt x="134112" y="0"/>
                </a:moveTo>
                <a:lnTo>
                  <a:pt x="91732" y="6608"/>
                </a:lnTo>
                <a:lnTo>
                  <a:pt x="54918" y="25005"/>
                </a:lnTo>
                <a:lnTo>
                  <a:pt x="25883" y="53053"/>
                </a:lnTo>
                <a:lnTo>
                  <a:pt x="6839" y="88611"/>
                </a:lnTo>
                <a:lnTo>
                  <a:pt x="0" y="129540"/>
                </a:lnTo>
                <a:lnTo>
                  <a:pt x="6839" y="170468"/>
                </a:lnTo>
                <a:lnTo>
                  <a:pt x="25883" y="206026"/>
                </a:lnTo>
                <a:lnTo>
                  <a:pt x="54918" y="234074"/>
                </a:lnTo>
                <a:lnTo>
                  <a:pt x="91732" y="252471"/>
                </a:lnTo>
                <a:lnTo>
                  <a:pt x="134112" y="259080"/>
                </a:lnTo>
                <a:lnTo>
                  <a:pt x="176491" y="252471"/>
                </a:lnTo>
                <a:lnTo>
                  <a:pt x="213305" y="234074"/>
                </a:lnTo>
                <a:lnTo>
                  <a:pt x="242340" y="206026"/>
                </a:lnTo>
                <a:lnTo>
                  <a:pt x="261384" y="170468"/>
                </a:lnTo>
                <a:lnTo>
                  <a:pt x="268224" y="129540"/>
                </a:lnTo>
                <a:lnTo>
                  <a:pt x="261384" y="88611"/>
                </a:lnTo>
                <a:lnTo>
                  <a:pt x="242340" y="53053"/>
                </a:lnTo>
                <a:lnTo>
                  <a:pt x="213305" y="25005"/>
                </a:lnTo>
                <a:lnTo>
                  <a:pt x="176491" y="6608"/>
                </a:lnTo>
                <a:lnTo>
                  <a:pt x="134112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901695" y="3837432"/>
            <a:ext cx="268605" cy="259079"/>
          </a:xfrm>
          <a:custGeom>
            <a:avLst/>
            <a:gdLst/>
            <a:ahLst/>
            <a:cxnLst/>
            <a:rect l="l" t="t" r="r" b="b"/>
            <a:pathLst>
              <a:path w="268605" h="259079">
                <a:moveTo>
                  <a:pt x="0" y="129540"/>
                </a:moveTo>
                <a:lnTo>
                  <a:pt x="6839" y="88611"/>
                </a:lnTo>
                <a:lnTo>
                  <a:pt x="25883" y="53053"/>
                </a:lnTo>
                <a:lnTo>
                  <a:pt x="54918" y="25005"/>
                </a:lnTo>
                <a:lnTo>
                  <a:pt x="91732" y="6608"/>
                </a:lnTo>
                <a:lnTo>
                  <a:pt x="134112" y="0"/>
                </a:lnTo>
                <a:lnTo>
                  <a:pt x="176491" y="6608"/>
                </a:lnTo>
                <a:lnTo>
                  <a:pt x="213305" y="25005"/>
                </a:lnTo>
                <a:lnTo>
                  <a:pt x="242340" y="53053"/>
                </a:lnTo>
                <a:lnTo>
                  <a:pt x="261384" y="88611"/>
                </a:lnTo>
                <a:lnTo>
                  <a:pt x="268224" y="129540"/>
                </a:lnTo>
                <a:lnTo>
                  <a:pt x="261384" y="170468"/>
                </a:lnTo>
                <a:lnTo>
                  <a:pt x="242340" y="206026"/>
                </a:lnTo>
                <a:lnTo>
                  <a:pt x="213305" y="234074"/>
                </a:lnTo>
                <a:lnTo>
                  <a:pt x="176491" y="252471"/>
                </a:lnTo>
                <a:lnTo>
                  <a:pt x="134112" y="259080"/>
                </a:lnTo>
                <a:lnTo>
                  <a:pt x="91732" y="252471"/>
                </a:lnTo>
                <a:lnTo>
                  <a:pt x="54918" y="234074"/>
                </a:lnTo>
                <a:lnTo>
                  <a:pt x="25883" y="206026"/>
                </a:lnTo>
                <a:lnTo>
                  <a:pt x="6839" y="170468"/>
                </a:lnTo>
                <a:lnTo>
                  <a:pt x="0" y="12954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785617" y="3538601"/>
            <a:ext cx="231140" cy="310515"/>
          </a:xfrm>
          <a:custGeom>
            <a:avLst/>
            <a:gdLst/>
            <a:ahLst/>
            <a:cxnLst/>
            <a:rect l="l" t="t" r="r" b="b"/>
            <a:pathLst>
              <a:path w="231139" h="310514">
                <a:moveTo>
                  <a:pt x="168379" y="248494"/>
                </a:moveTo>
                <a:lnTo>
                  <a:pt x="144906" y="265556"/>
                </a:lnTo>
                <a:lnTo>
                  <a:pt x="231139" y="310261"/>
                </a:lnTo>
                <a:lnTo>
                  <a:pt x="222778" y="260223"/>
                </a:lnTo>
                <a:lnTo>
                  <a:pt x="176911" y="260223"/>
                </a:lnTo>
                <a:lnTo>
                  <a:pt x="168379" y="248494"/>
                </a:lnTo>
                <a:close/>
              </a:path>
              <a:path w="231139" h="310514">
                <a:moveTo>
                  <a:pt x="191761" y="231496"/>
                </a:moveTo>
                <a:lnTo>
                  <a:pt x="168379" y="248494"/>
                </a:lnTo>
                <a:lnTo>
                  <a:pt x="176911" y="260223"/>
                </a:lnTo>
                <a:lnTo>
                  <a:pt x="200279" y="243205"/>
                </a:lnTo>
                <a:lnTo>
                  <a:pt x="191761" y="231496"/>
                </a:lnTo>
                <a:close/>
              </a:path>
              <a:path w="231139" h="310514">
                <a:moveTo>
                  <a:pt x="215137" y="214503"/>
                </a:moveTo>
                <a:lnTo>
                  <a:pt x="191761" y="231496"/>
                </a:lnTo>
                <a:lnTo>
                  <a:pt x="200279" y="243205"/>
                </a:lnTo>
                <a:lnTo>
                  <a:pt x="176911" y="260223"/>
                </a:lnTo>
                <a:lnTo>
                  <a:pt x="222778" y="260223"/>
                </a:lnTo>
                <a:lnTo>
                  <a:pt x="215137" y="214503"/>
                </a:lnTo>
                <a:close/>
              </a:path>
              <a:path w="231139" h="310514">
                <a:moveTo>
                  <a:pt x="23368" y="0"/>
                </a:moveTo>
                <a:lnTo>
                  <a:pt x="0" y="17018"/>
                </a:lnTo>
                <a:lnTo>
                  <a:pt x="168379" y="248494"/>
                </a:lnTo>
                <a:lnTo>
                  <a:pt x="191761" y="231496"/>
                </a:lnTo>
                <a:lnTo>
                  <a:pt x="233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69263" y="4413503"/>
            <a:ext cx="269875" cy="259079"/>
          </a:xfrm>
          <a:custGeom>
            <a:avLst/>
            <a:gdLst/>
            <a:ahLst/>
            <a:cxnLst/>
            <a:rect l="l" t="t" r="r" b="b"/>
            <a:pathLst>
              <a:path w="269875" h="259079">
                <a:moveTo>
                  <a:pt x="134874" y="0"/>
                </a:moveTo>
                <a:lnTo>
                  <a:pt x="92244" y="6608"/>
                </a:lnTo>
                <a:lnTo>
                  <a:pt x="55220" y="25005"/>
                </a:lnTo>
                <a:lnTo>
                  <a:pt x="26023" y="53053"/>
                </a:lnTo>
                <a:lnTo>
                  <a:pt x="6876" y="88611"/>
                </a:lnTo>
                <a:lnTo>
                  <a:pt x="0" y="129540"/>
                </a:lnTo>
                <a:lnTo>
                  <a:pt x="6876" y="170468"/>
                </a:lnTo>
                <a:lnTo>
                  <a:pt x="26023" y="206026"/>
                </a:lnTo>
                <a:lnTo>
                  <a:pt x="55220" y="234074"/>
                </a:lnTo>
                <a:lnTo>
                  <a:pt x="92244" y="252471"/>
                </a:lnTo>
                <a:lnTo>
                  <a:pt x="134874" y="259080"/>
                </a:lnTo>
                <a:lnTo>
                  <a:pt x="177503" y="252471"/>
                </a:lnTo>
                <a:lnTo>
                  <a:pt x="214527" y="234074"/>
                </a:lnTo>
                <a:lnTo>
                  <a:pt x="243724" y="206026"/>
                </a:lnTo>
                <a:lnTo>
                  <a:pt x="262871" y="170468"/>
                </a:lnTo>
                <a:lnTo>
                  <a:pt x="269748" y="129540"/>
                </a:lnTo>
                <a:lnTo>
                  <a:pt x="262871" y="88611"/>
                </a:lnTo>
                <a:lnTo>
                  <a:pt x="243724" y="53053"/>
                </a:lnTo>
                <a:lnTo>
                  <a:pt x="214527" y="25005"/>
                </a:lnTo>
                <a:lnTo>
                  <a:pt x="177503" y="6608"/>
                </a:lnTo>
                <a:lnTo>
                  <a:pt x="134874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69263" y="4413503"/>
            <a:ext cx="269875" cy="259079"/>
          </a:xfrm>
          <a:custGeom>
            <a:avLst/>
            <a:gdLst/>
            <a:ahLst/>
            <a:cxnLst/>
            <a:rect l="l" t="t" r="r" b="b"/>
            <a:pathLst>
              <a:path w="269875" h="259079">
                <a:moveTo>
                  <a:pt x="0" y="129540"/>
                </a:moveTo>
                <a:lnTo>
                  <a:pt x="6876" y="88611"/>
                </a:lnTo>
                <a:lnTo>
                  <a:pt x="26023" y="53053"/>
                </a:lnTo>
                <a:lnTo>
                  <a:pt x="55220" y="25005"/>
                </a:lnTo>
                <a:lnTo>
                  <a:pt x="92244" y="6608"/>
                </a:lnTo>
                <a:lnTo>
                  <a:pt x="134874" y="0"/>
                </a:lnTo>
                <a:lnTo>
                  <a:pt x="177503" y="6608"/>
                </a:lnTo>
                <a:lnTo>
                  <a:pt x="214527" y="25005"/>
                </a:lnTo>
                <a:lnTo>
                  <a:pt x="243724" y="53053"/>
                </a:lnTo>
                <a:lnTo>
                  <a:pt x="262871" y="88611"/>
                </a:lnTo>
                <a:lnTo>
                  <a:pt x="269748" y="129540"/>
                </a:lnTo>
                <a:lnTo>
                  <a:pt x="262871" y="170468"/>
                </a:lnTo>
                <a:lnTo>
                  <a:pt x="243724" y="206026"/>
                </a:lnTo>
                <a:lnTo>
                  <a:pt x="214527" y="234074"/>
                </a:lnTo>
                <a:lnTo>
                  <a:pt x="177503" y="252471"/>
                </a:lnTo>
                <a:lnTo>
                  <a:pt x="134874" y="259080"/>
                </a:lnTo>
                <a:lnTo>
                  <a:pt x="92244" y="252471"/>
                </a:lnTo>
                <a:lnTo>
                  <a:pt x="55220" y="234074"/>
                </a:lnTo>
                <a:lnTo>
                  <a:pt x="26023" y="206026"/>
                </a:lnTo>
                <a:lnTo>
                  <a:pt x="6876" y="170468"/>
                </a:lnTo>
                <a:lnTo>
                  <a:pt x="0" y="12954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137666" y="4100576"/>
            <a:ext cx="212090" cy="347345"/>
          </a:xfrm>
          <a:custGeom>
            <a:avLst/>
            <a:gdLst/>
            <a:ahLst/>
            <a:cxnLst/>
            <a:rect l="l" t="t" r="r" b="b"/>
            <a:pathLst>
              <a:path w="212090" h="347345">
                <a:moveTo>
                  <a:pt x="6553" y="250317"/>
                </a:moveTo>
                <a:lnTo>
                  <a:pt x="0" y="347218"/>
                </a:lnTo>
                <a:lnTo>
                  <a:pt x="81445" y="294259"/>
                </a:lnTo>
                <a:lnTo>
                  <a:pt x="77765" y="292100"/>
                </a:lnTo>
                <a:lnTo>
                  <a:pt x="49149" y="292100"/>
                </a:lnTo>
                <a:lnTo>
                  <a:pt x="24180" y="277494"/>
                </a:lnTo>
                <a:lnTo>
                  <a:pt x="31535" y="264975"/>
                </a:lnTo>
                <a:lnTo>
                  <a:pt x="6553" y="250317"/>
                </a:lnTo>
                <a:close/>
              </a:path>
              <a:path w="212090" h="347345">
                <a:moveTo>
                  <a:pt x="31535" y="264975"/>
                </a:moveTo>
                <a:lnTo>
                  <a:pt x="24180" y="277494"/>
                </a:lnTo>
                <a:lnTo>
                  <a:pt x="49149" y="292100"/>
                </a:lnTo>
                <a:lnTo>
                  <a:pt x="56484" y="279613"/>
                </a:lnTo>
                <a:lnTo>
                  <a:pt x="31535" y="264975"/>
                </a:lnTo>
                <a:close/>
              </a:path>
              <a:path w="212090" h="347345">
                <a:moveTo>
                  <a:pt x="56484" y="279613"/>
                </a:moveTo>
                <a:lnTo>
                  <a:pt x="49149" y="292100"/>
                </a:lnTo>
                <a:lnTo>
                  <a:pt x="77765" y="292100"/>
                </a:lnTo>
                <a:lnTo>
                  <a:pt x="56484" y="279613"/>
                </a:lnTo>
                <a:close/>
              </a:path>
              <a:path w="212090" h="347345">
                <a:moveTo>
                  <a:pt x="187197" y="0"/>
                </a:moveTo>
                <a:lnTo>
                  <a:pt x="31535" y="264975"/>
                </a:lnTo>
                <a:lnTo>
                  <a:pt x="56484" y="279613"/>
                </a:lnTo>
                <a:lnTo>
                  <a:pt x="212090" y="14731"/>
                </a:lnTo>
                <a:lnTo>
                  <a:pt x="1871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580388" y="4398264"/>
            <a:ext cx="268605" cy="259079"/>
          </a:xfrm>
          <a:custGeom>
            <a:avLst/>
            <a:gdLst/>
            <a:ahLst/>
            <a:cxnLst/>
            <a:rect l="l" t="t" r="r" b="b"/>
            <a:pathLst>
              <a:path w="268605" h="259079">
                <a:moveTo>
                  <a:pt x="134112" y="0"/>
                </a:moveTo>
                <a:lnTo>
                  <a:pt x="91732" y="6608"/>
                </a:lnTo>
                <a:lnTo>
                  <a:pt x="54918" y="25005"/>
                </a:lnTo>
                <a:lnTo>
                  <a:pt x="25883" y="53053"/>
                </a:lnTo>
                <a:lnTo>
                  <a:pt x="6839" y="88611"/>
                </a:lnTo>
                <a:lnTo>
                  <a:pt x="0" y="129540"/>
                </a:lnTo>
                <a:lnTo>
                  <a:pt x="6839" y="170468"/>
                </a:lnTo>
                <a:lnTo>
                  <a:pt x="25883" y="206026"/>
                </a:lnTo>
                <a:lnTo>
                  <a:pt x="54918" y="234074"/>
                </a:lnTo>
                <a:lnTo>
                  <a:pt x="91732" y="252471"/>
                </a:lnTo>
                <a:lnTo>
                  <a:pt x="134112" y="259080"/>
                </a:lnTo>
                <a:lnTo>
                  <a:pt x="176491" y="252471"/>
                </a:lnTo>
                <a:lnTo>
                  <a:pt x="213305" y="234074"/>
                </a:lnTo>
                <a:lnTo>
                  <a:pt x="242340" y="206026"/>
                </a:lnTo>
                <a:lnTo>
                  <a:pt x="261384" y="170468"/>
                </a:lnTo>
                <a:lnTo>
                  <a:pt x="268224" y="129540"/>
                </a:lnTo>
                <a:lnTo>
                  <a:pt x="261384" y="88611"/>
                </a:lnTo>
                <a:lnTo>
                  <a:pt x="242340" y="53053"/>
                </a:lnTo>
                <a:lnTo>
                  <a:pt x="213305" y="25005"/>
                </a:lnTo>
                <a:lnTo>
                  <a:pt x="176491" y="6608"/>
                </a:lnTo>
                <a:lnTo>
                  <a:pt x="134112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580388" y="4398264"/>
            <a:ext cx="268605" cy="259079"/>
          </a:xfrm>
          <a:custGeom>
            <a:avLst/>
            <a:gdLst/>
            <a:ahLst/>
            <a:cxnLst/>
            <a:rect l="l" t="t" r="r" b="b"/>
            <a:pathLst>
              <a:path w="268605" h="259079">
                <a:moveTo>
                  <a:pt x="0" y="129540"/>
                </a:moveTo>
                <a:lnTo>
                  <a:pt x="6839" y="88611"/>
                </a:lnTo>
                <a:lnTo>
                  <a:pt x="25883" y="53053"/>
                </a:lnTo>
                <a:lnTo>
                  <a:pt x="54918" y="25005"/>
                </a:lnTo>
                <a:lnTo>
                  <a:pt x="91732" y="6608"/>
                </a:lnTo>
                <a:lnTo>
                  <a:pt x="134112" y="0"/>
                </a:lnTo>
                <a:lnTo>
                  <a:pt x="176491" y="6608"/>
                </a:lnTo>
                <a:lnTo>
                  <a:pt x="213305" y="25005"/>
                </a:lnTo>
                <a:lnTo>
                  <a:pt x="242340" y="53053"/>
                </a:lnTo>
                <a:lnTo>
                  <a:pt x="261384" y="88611"/>
                </a:lnTo>
                <a:lnTo>
                  <a:pt x="268224" y="129540"/>
                </a:lnTo>
                <a:lnTo>
                  <a:pt x="261384" y="170468"/>
                </a:lnTo>
                <a:lnTo>
                  <a:pt x="242340" y="206026"/>
                </a:lnTo>
                <a:lnTo>
                  <a:pt x="213305" y="234074"/>
                </a:lnTo>
                <a:lnTo>
                  <a:pt x="176491" y="252471"/>
                </a:lnTo>
                <a:lnTo>
                  <a:pt x="134112" y="259080"/>
                </a:lnTo>
                <a:lnTo>
                  <a:pt x="91732" y="252471"/>
                </a:lnTo>
                <a:lnTo>
                  <a:pt x="54918" y="234074"/>
                </a:lnTo>
                <a:lnTo>
                  <a:pt x="25883" y="206026"/>
                </a:lnTo>
                <a:lnTo>
                  <a:pt x="6839" y="170468"/>
                </a:lnTo>
                <a:lnTo>
                  <a:pt x="0" y="12954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465833" y="4099433"/>
            <a:ext cx="229870" cy="310515"/>
          </a:xfrm>
          <a:custGeom>
            <a:avLst/>
            <a:gdLst/>
            <a:ahLst/>
            <a:cxnLst/>
            <a:rect l="l" t="t" r="r" b="b"/>
            <a:pathLst>
              <a:path w="229869" h="310514">
                <a:moveTo>
                  <a:pt x="167012" y="248321"/>
                </a:moveTo>
                <a:lnTo>
                  <a:pt x="143509" y="265303"/>
                </a:lnTo>
                <a:lnTo>
                  <a:pt x="229615" y="310261"/>
                </a:lnTo>
                <a:lnTo>
                  <a:pt x="221443" y="260096"/>
                </a:lnTo>
                <a:lnTo>
                  <a:pt x="175514" y="260096"/>
                </a:lnTo>
                <a:lnTo>
                  <a:pt x="167012" y="248321"/>
                </a:lnTo>
                <a:close/>
              </a:path>
              <a:path w="229869" h="310514">
                <a:moveTo>
                  <a:pt x="190523" y="231334"/>
                </a:moveTo>
                <a:lnTo>
                  <a:pt x="167012" y="248321"/>
                </a:lnTo>
                <a:lnTo>
                  <a:pt x="175514" y="260096"/>
                </a:lnTo>
                <a:lnTo>
                  <a:pt x="199009" y="243078"/>
                </a:lnTo>
                <a:lnTo>
                  <a:pt x="190523" y="231334"/>
                </a:lnTo>
                <a:close/>
              </a:path>
              <a:path w="229869" h="310514">
                <a:moveTo>
                  <a:pt x="213995" y="214376"/>
                </a:moveTo>
                <a:lnTo>
                  <a:pt x="190523" y="231334"/>
                </a:lnTo>
                <a:lnTo>
                  <a:pt x="199009" y="243078"/>
                </a:lnTo>
                <a:lnTo>
                  <a:pt x="175514" y="260096"/>
                </a:lnTo>
                <a:lnTo>
                  <a:pt x="221443" y="260096"/>
                </a:lnTo>
                <a:lnTo>
                  <a:pt x="213995" y="214376"/>
                </a:lnTo>
                <a:close/>
              </a:path>
              <a:path w="229869" h="310514">
                <a:moveTo>
                  <a:pt x="23368" y="0"/>
                </a:moveTo>
                <a:lnTo>
                  <a:pt x="0" y="17018"/>
                </a:lnTo>
                <a:lnTo>
                  <a:pt x="167012" y="248321"/>
                </a:lnTo>
                <a:lnTo>
                  <a:pt x="190523" y="231334"/>
                </a:lnTo>
                <a:lnTo>
                  <a:pt x="233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157215" y="2753867"/>
            <a:ext cx="268605" cy="259079"/>
          </a:xfrm>
          <a:custGeom>
            <a:avLst/>
            <a:gdLst/>
            <a:ahLst/>
            <a:cxnLst/>
            <a:rect l="l" t="t" r="r" b="b"/>
            <a:pathLst>
              <a:path w="268604" h="259080">
                <a:moveTo>
                  <a:pt x="134112" y="0"/>
                </a:moveTo>
                <a:lnTo>
                  <a:pt x="91732" y="6608"/>
                </a:lnTo>
                <a:lnTo>
                  <a:pt x="54918" y="25005"/>
                </a:lnTo>
                <a:lnTo>
                  <a:pt x="25883" y="53053"/>
                </a:lnTo>
                <a:lnTo>
                  <a:pt x="6839" y="88611"/>
                </a:lnTo>
                <a:lnTo>
                  <a:pt x="0" y="129540"/>
                </a:lnTo>
                <a:lnTo>
                  <a:pt x="6839" y="170468"/>
                </a:lnTo>
                <a:lnTo>
                  <a:pt x="25883" y="206026"/>
                </a:lnTo>
                <a:lnTo>
                  <a:pt x="54918" y="234074"/>
                </a:lnTo>
                <a:lnTo>
                  <a:pt x="91732" y="252471"/>
                </a:lnTo>
                <a:lnTo>
                  <a:pt x="134112" y="259080"/>
                </a:lnTo>
                <a:lnTo>
                  <a:pt x="176491" y="252471"/>
                </a:lnTo>
                <a:lnTo>
                  <a:pt x="213305" y="234074"/>
                </a:lnTo>
                <a:lnTo>
                  <a:pt x="242340" y="206026"/>
                </a:lnTo>
                <a:lnTo>
                  <a:pt x="261384" y="170468"/>
                </a:lnTo>
                <a:lnTo>
                  <a:pt x="268224" y="129540"/>
                </a:lnTo>
                <a:lnTo>
                  <a:pt x="261384" y="88611"/>
                </a:lnTo>
                <a:lnTo>
                  <a:pt x="242340" y="53053"/>
                </a:lnTo>
                <a:lnTo>
                  <a:pt x="213305" y="25005"/>
                </a:lnTo>
                <a:lnTo>
                  <a:pt x="176491" y="6608"/>
                </a:lnTo>
                <a:lnTo>
                  <a:pt x="134112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157215" y="2753867"/>
            <a:ext cx="268605" cy="259079"/>
          </a:xfrm>
          <a:custGeom>
            <a:avLst/>
            <a:gdLst/>
            <a:ahLst/>
            <a:cxnLst/>
            <a:rect l="l" t="t" r="r" b="b"/>
            <a:pathLst>
              <a:path w="268604" h="259080">
                <a:moveTo>
                  <a:pt x="0" y="129540"/>
                </a:moveTo>
                <a:lnTo>
                  <a:pt x="6839" y="88611"/>
                </a:lnTo>
                <a:lnTo>
                  <a:pt x="25883" y="53053"/>
                </a:lnTo>
                <a:lnTo>
                  <a:pt x="54918" y="25005"/>
                </a:lnTo>
                <a:lnTo>
                  <a:pt x="91732" y="6608"/>
                </a:lnTo>
                <a:lnTo>
                  <a:pt x="134112" y="0"/>
                </a:lnTo>
                <a:lnTo>
                  <a:pt x="176491" y="6608"/>
                </a:lnTo>
                <a:lnTo>
                  <a:pt x="213305" y="25005"/>
                </a:lnTo>
                <a:lnTo>
                  <a:pt x="242340" y="53053"/>
                </a:lnTo>
                <a:lnTo>
                  <a:pt x="261384" y="88611"/>
                </a:lnTo>
                <a:lnTo>
                  <a:pt x="268224" y="129540"/>
                </a:lnTo>
                <a:lnTo>
                  <a:pt x="261384" y="170468"/>
                </a:lnTo>
                <a:lnTo>
                  <a:pt x="242340" y="206026"/>
                </a:lnTo>
                <a:lnTo>
                  <a:pt x="213305" y="234074"/>
                </a:lnTo>
                <a:lnTo>
                  <a:pt x="176491" y="252471"/>
                </a:lnTo>
                <a:lnTo>
                  <a:pt x="134112" y="259080"/>
                </a:lnTo>
                <a:lnTo>
                  <a:pt x="91732" y="252471"/>
                </a:lnTo>
                <a:lnTo>
                  <a:pt x="54918" y="234074"/>
                </a:lnTo>
                <a:lnTo>
                  <a:pt x="25883" y="206026"/>
                </a:lnTo>
                <a:lnTo>
                  <a:pt x="6839" y="170468"/>
                </a:lnTo>
                <a:lnTo>
                  <a:pt x="0" y="12954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599432" y="3322320"/>
            <a:ext cx="268605" cy="259079"/>
          </a:xfrm>
          <a:custGeom>
            <a:avLst/>
            <a:gdLst/>
            <a:ahLst/>
            <a:cxnLst/>
            <a:rect l="l" t="t" r="r" b="b"/>
            <a:pathLst>
              <a:path w="268604" h="259079">
                <a:moveTo>
                  <a:pt x="134112" y="0"/>
                </a:moveTo>
                <a:lnTo>
                  <a:pt x="91732" y="6608"/>
                </a:lnTo>
                <a:lnTo>
                  <a:pt x="54918" y="25005"/>
                </a:lnTo>
                <a:lnTo>
                  <a:pt x="25883" y="53053"/>
                </a:lnTo>
                <a:lnTo>
                  <a:pt x="6839" y="88611"/>
                </a:lnTo>
                <a:lnTo>
                  <a:pt x="0" y="129539"/>
                </a:lnTo>
                <a:lnTo>
                  <a:pt x="6839" y="170468"/>
                </a:lnTo>
                <a:lnTo>
                  <a:pt x="25883" y="206026"/>
                </a:lnTo>
                <a:lnTo>
                  <a:pt x="54918" y="234074"/>
                </a:lnTo>
                <a:lnTo>
                  <a:pt x="91732" y="252471"/>
                </a:lnTo>
                <a:lnTo>
                  <a:pt x="134112" y="259079"/>
                </a:lnTo>
                <a:lnTo>
                  <a:pt x="176491" y="252471"/>
                </a:lnTo>
                <a:lnTo>
                  <a:pt x="213305" y="234074"/>
                </a:lnTo>
                <a:lnTo>
                  <a:pt x="242340" y="206026"/>
                </a:lnTo>
                <a:lnTo>
                  <a:pt x="261384" y="170468"/>
                </a:lnTo>
                <a:lnTo>
                  <a:pt x="268223" y="129539"/>
                </a:lnTo>
                <a:lnTo>
                  <a:pt x="261384" y="88611"/>
                </a:lnTo>
                <a:lnTo>
                  <a:pt x="242340" y="53053"/>
                </a:lnTo>
                <a:lnTo>
                  <a:pt x="213305" y="25005"/>
                </a:lnTo>
                <a:lnTo>
                  <a:pt x="176491" y="6608"/>
                </a:lnTo>
                <a:lnTo>
                  <a:pt x="134112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599432" y="3322320"/>
            <a:ext cx="268605" cy="259079"/>
          </a:xfrm>
          <a:custGeom>
            <a:avLst/>
            <a:gdLst/>
            <a:ahLst/>
            <a:cxnLst/>
            <a:rect l="l" t="t" r="r" b="b"/>
            <a:pathLst>
              <a:path w="268604" h="259079">
                <a:moveTo>
                  <a:pt x="0" y="129539"/>
                </a:moveTo>
                <a:lnTo>
                  <a:pt x="6839" y="88611"/>
                </a:lnTo>
                <a:lnTo>
                  <a:pt x="25883" y="53053"/>
                </a:lnTo>
                <a:lnTo>
                  <a:pt x="54918" y="25005"/>
                </a:lnTo>
                <a:lnTo>
                  <a:pt x="91732" y="6608"/>
                </a:lnTo>
                <a:lnTo>
                  <a:pt x="134112" y="0"/>
                </a:lnTo>
                <a:lnTo>
                  <a:pt x="176491" y="6608"/>
                </a:lnTo>
                <a:lnTo>
                  <a:pt x="213305" y="25005"/>
                </a:lnTo>
                <a:lnTo>
                  <a:pt x="242340" y="53053"/>
                </a:lnTo>
                <a:lnTo>
                  <a:pt x="261384" y="88611"/>
                </a:lnTo>
                <a:lnTo>
                  <a:pt x="268223" y="129539"/>
                </a:lnTo>
                <a:lnTo>
                  <a:pt x="261384" y="170468"/>
                </a:lnTo>
                <a:lnTo>
                  <a:pt x="242340" y="206026"/>
                </a:lnTo>
                <a:lnTo>
                  <a:pt x="213305" y="234074"/>
                </a:lnTo>
                <a:lnTo>
                  <a:pt x="176491" y="252471"/>
                </a:lnTo>
                <a:lnTo>
                  <a:pt x="134112" y="259079"/>
                </a:lnTo>
                <a:lnTo>
                  <a:pt x="91732" y="252471"/>
                </a:lnTo>
                <a:lnTo>
                  <a:pt x="54918" y="234074"/>
                </a:lnTo>
                <a:lnTo>
                  <a:pt x="25883" y="206026"/>
                </a:lnTo>
                <a:lnTo>
                  <a:pt x="6839" y="170468"/>
                </a:lnTo>
                <a:lnTo>
                  <a:pt x="0" y="12953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805934" y="2965195"/>
            <a:ext cx="410845" cy="393065"/>
          </a:xfrm>
          <a:custGeom>
            <a:avLst/>
            <a:gdLst/>
            <a:ahLst/>
            <a:cxnLst/>
            <a:rect l="l" t="t" r="r" b="b"/>
            <a:pathLst>
              <a:path w="410845" h="393064">
                <a:moveTo>
                  <a:pt x="32892" y="301498"/>
                </a:moveTo>
                <a:lnTo>
                  <a:pt x="0" y="392938"/>
                </a:lnTo>
                <a:lnTo>
                  <a:pt x="92837" y="364363"/>
                </a:lnTo>
                <a:lnTo>
                  <a:pt x="82422" y="353440"/>
                </a:lnTo>
                <a:lnTo>
                  <a:pt x="62356" y="353440"/>
                </a:lnTo>
                <a:lnTo>
                  <a:pt x="42417" y="332486"/>
                </a:lnTo>
                <a:lnTo>
                  <a:pt x="52900" y="322480"/>
                </a:lnTo>
                <a:lnTo>
                  <a:pt x="32892" y="301498"/>
                </a:lnTo>
                <a:close/>
              </a:path>
              <a:path w="410845" h="393064">
                <a:moveTo>
                  <a:pt x="52900" y="322480"/>
                </a:moveTo>
                <a:lnTo>
                  <a:pt x="42417" y="332486"/>
                </a:lnTo>
                <a:lnTo>
                  <a:pt x="62356" y="353440"/>
                </a:lnTo>
                <a:lnTo>
                  <a:pt x="72861" y="343414"/>
                </a:lnTo>
                <a:lnTo>
                  <a:pt x="52900" y="322480"/>
                </a:lnTo>
                <a:close/>
              </a:path>
              <a:path w="410845" h="393064">
                <a:moveTo>
                  <a:pt x="72861" y="343414"/>
                </a:moveTo>
                <a:lnTo>
                  <a:pt x="62356" y="353440"/>
                </a:lnTo>
                <a:lnTo>
                  <a:pt x="82422" y="353440"/>
                </a:lnTo>
                <a:lnTo>
                  <a:pt x="72861" y="343414"/>
                </a:lnTo>
                <a:close/>
              </a:path>
              <a:path w="410845" h="393064">
                <a:moveTo>
                  <a:pt x="390778" y="0"/>
                </a:moveTo>
                <a:lnTo>
                  <a:pt x="52900" y="322480"/>
                </a:lnTo>
                <a:lnTo>
                  <a:pt x="72861" y="343414"/>
                </a:lnTo>
                <a:lnTo>
                  <a:pt x="410844" y="20827"/>
                </a:lnTo>
                <a:lnTo>
                  <a:pt x="3907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580888" y="3334511"/>
            <a:ext cx="269875" cy="259079"/>
          </a:xfrm>
          <a:custGeom>
            <a:avLst/>
            <a:gdLst/>
            <a:ahLst/>
            <a:cxnLst/>
            <a:rect l="l" t="t" r="r" b="b"/>
            <a:pathLst>
              <a:path w="269875" h="259079">
                <a:moveTo>
                  <a:pt x="134874" y="0"/>
                </a:moveTo>
                <a:lnTo>
                  <a:pt x="92220" y="6608"/>
                </a:lnTo>
                <a:lnTo>
                  <a:pt x="55193" y="25005"/>
                </a:lnTo>
                <a:lnTo>
                  <a:pt x="26005" y="53053"/>
                </a:lnTo>
                <a:lnTo>
                  <a:pt x="6870" y="88611"/>
                </a:lnTo>
                <a:lnTo>
                  <a:pt x="0" y="129539"/>
                </a:lnTo>
                <a:lnTo>
                  <a:pt x="6870" y="170468"/>
                </a:lnTo>
                <a:lnTo>
                  <a:pt x="26005" y="206026"/>
                </a:lnTo>
                <a:lnTo>
                  <a:pt x="55193" y="234074"/>
                </a:lnTo>
                <a:lnTo>
                  <a:pt x="92220" y="252471"/>
                </a:lnTo>
                <a:lnTo>
                  <a:pt x="134874" y="259079"/>
                </a:lnTo>
                <a:lnTo>
                  <a:pt x="177527" y="252471"/>
                </a:lnTo>
                <a:lnTo>
                  <a:pt x="214554" y="234074"/>
                </a:lnTo>
                <a:lnTo>
                  <a:pt x="243742" y="206026"/>
                </a:lnTo>
                <a:lnTo>
                  <a:pt x="262877" y="170468"/>
                </a:lnTo>
                <a:lnTo>
                  <a:pt x="269748" y="129539"/>
                </a:lnTo>
                <a:lnTo>
                  <a:pt x="262877" y="88611"/>
                </a:lnTo>
                <a:lnTo>
                  <a:pt x="243742" y="53053"/>
                </a:lnTo>
                <a:lnTo>
                  <a:pt x="214554" y="25005"/>
                </a:lnTo>
                <a:lnTo>
                  <a:pt x="177527" y="6608"/>
                </a:lnTo>
                <a:lnTo>
                  <a:pt x="134874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80888" y="3334511"/>
            <a:ext cx="269875" cy="259079"/>
          </a:xfrm>
          <a:custGeom>
            <a:avLst/>
            <a:gdLst/>
            <a:ahLst/>
            <a:cxnLst/>
            <a:rect l="l" t="t" r="r" b="b"/>
            <a:pathLst>
              <a:path w="269875" h="259079">
                <a:moveTo>
                  <a:pt x="0" y="129539"/>
                </a:moveTo>
                <a:lnTo>
                  <a:pt x="6870" y="88611"/>
                </a:lnTo>
                <a:lnTo>
                  <a:pt x="26005" y="53053"/>
                </a:lnTo>
                <a:lnTo>
                  <a:pt x="55193" y="25005"/>
                </a:lnTo>
                <a:lnTo>
                  <a:pt x="92220" y="6608"/>
                </a:lnTo>
                <a:lnTo>
                  <a:pt x="134874" y="0"/>
                </a:lnTo>
                <a:lnTo>
                  <a:pt x="177527" y="6608"/>
                </a:lnTo>
                <a:lnTo>
                  <a:pt x="214554" y="25005"/>
                </a:lnTo>
                <a:lnTo>
                  <a:pt x="243742" y="53053"/>
                </a:lnTo>
                <a:lnTo>
                  <a:pt x="262877" y="88611"/>
                </a:lnTo>
                <a:lnTo>
                  <a:pt x="269748" y="129539"/>
                </a:lnTo>
                <a:lnTo>
                  <a:pt x="262877" y="170468"/>
                </a:lnTo>
                <a:lnTo>
                  <a:pt x="243742" y="206026"/>
                </a:lnTo>
                <a:lnTo>
                  <a:pt x="214554" y="234074"/>
                </a:lnTo>
                <a:lnTo>
                  <a:pt x="177527" y="252471"/>
                </a:lnTo>
                <a:lnTo>
                  <a:pt x="134874" y="259079"/>
                </a:lnTo>
                <a:lnTo>
                  <a:pt x="92220" y="252471"/>
                </a:lnTo>
                <a:lnTo>
                  <a:pt x="55193" y="234074"/>
                </a:lnTo>
                <a:lnTo>
                  <a:pt x="26005" y="206026"/>
                </a:lnTo>
                <a:lnTo>
                  <a:pt x="6870" y="170468"/>
                </a:lnTo>
                <a:lnTo>
                  <a:pt x="0" y="12953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370448" y="2968370"/>
            <a:ext cx="292100" cy="379095"/>
          </a:xfrm>
          <a:custGeom>
            <a:avLst/>
            <a:gdLst/>
            <a:ahLst/>
            <a:cxnLst/>
            <a:rect l="l" t="t" r="r" b="b"/>
            <a:pathLst>
              <a:path w="292100" h="379095">
                <a:moveTo>
                  <a:pt x="227991" y="318538"/>
                </a:moveTo>
                <a:lnTo>
                  <a:pt x="204850" y="336041"/>
                </a:lnTo>
                <a:lnTo>
                  <a:pt x="291973" y="379094"/>
                </a:lnTo>
                <a:lnTo>
                  <a:pt x="282846" y="330073"/>
                </a:lnTo>
                <a:lnTo>
                  <a:pt x="236727" y="330073"/>
                </a:lnTo>
                <a:lnTo>
                  <a:pt x="227991" y="318538"/>
                </a:lnTo>
                <a:close/>
              </a:path>
              <a:path w="292100" h="379095">
                <a:moveTo>
                  <a:pt x="251066" y="301083"/>
                </a:moveTo>
                <a:lnTo>
                  <a:pt x="227991" y="318538"/>
                </a:lnTo>
                <a:lnTo>
                  <a:pt x="236727" y="330073"/>
                </a:lnTo>
                <a:lnTo>
                  <a:pt x="259841" y="312674"/>
                </a:lnTo>
                <a:lnTo>
                  <a:pt x="251066" y="301083"/>
                </a:lnTo>
                <a:close/>
              </a:path>
              <a:path w="292100" h="379095">
                <a:moveTo>
                  <a:pt x="274192" y="283590"/>
                </a:moveTo>
                <a:lnTo>
                  <a:pt x="251066" y="301083"/>
                </a:lnTo>
                <a:lnTo>
                  <a:pt x="259841" y="312674"/>
                </a:lnTo>
                <a:lnTo>
                  <a:pt x="236727" y="330073"/>
                </a:lnTo>
                <a:lnTo>
                  <a:pt x="282846" y="330073"/>
                </a:lnTo>
                <a:lnTo>
                  <a:pt x="274192" y="283590"/>
                </a:lnTo>
                <a:close/>
              </a:path>
              <a:path w="292100" h="379095">
                <a:moveTo>
                  <a:pt x="23113" y="0"/>
                </a:moveTo>
                <a:lnTo>
                  <a:pt x="0" y="17525"/>
                </a:lnTo>
                <a:lnTo>
                  <a:pt x="227991" y="318538"/>
                </a:lnTo>
                <a:lnTo>
                  <a:pt x="251066" y="301083"/>
                </a:lnTo>
                <a:lnTo>
                  <a:pt x="231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291584" y="3874008"/>
            <a:ext cx="269875" cy="259079"/>
          </a:xfrm>
          <a:custGeom>
            <a:avLst/>
            <a:gdLst/>
            <a:ahLst/>
            <a:cxnLst/>
            <a:rect l="l" t="t" r="r" b="b"/>
            <a:pathLst>
              <a:path w="269875" h="259079">
                <a:moveTo>
                  <a:pt x="134874" y="0"/>
                </a:moveTo>
                <a:lnTo>
                  <a:pt x="92220" y="6608"/>
                </a:lnTo>
                <a:lnTo>
                  <a:pt x="55193" y="25005"/>
                </a:lnTo>
                <a:lnTo>
                  <a:pt x="26005" y="53053"/>
                </a:lnTo>
                <a:lnTo>
                  <a:pt x="6870" y="88611"/>
                </a:lnTo>
                <a:lnTo>
                  <a:pt x="0" y="129540"/>
                </a:lnTo>
                <a:lnTo>
                  <a:pt x="6870" y="170468"/>
                </a:lnTo>
                <a:lnTo>
                  <a:pt x="26005" y="206026"/>
                </a:lnTo>
                <a:lnTo>
                  <a:pt x="55193" y="234074"/>
                </a:lnTo>
                <a:lnTo>
                  <a:pt x="92220" y="252471"/>
                </a:lnTo>
                <a:lnTo>
                  <a:pt x="134874" y="259080"/>
                </a:lnTo>
                <a:lnTo>
                  <a:pt x="177527" y="252471"/>
                </a:lnTo>
                <a:lnTo>
                  <a:pt x="214554" y="234074"/>
                </a:lnTo>
                <a:lnTo>
                  <a:pt x="243742" y="206026"/>
                </a:lnTo>
                <a:lnTo>
                  <a:pt x="262877" y="170468"/>
                </a:lnTo>
                <a:lnTo>
                  <a:pt x="269748" y="129540"/>
                </a:lnTo>
                <a:lnTo>
                  <a:pt x="262877" y="88611"/>
                </a:lnTo>
                <a:lnTo>
                  <a:pt x="243742" y="53053"/>
                </a:lnTo>
                <a:lnTo>
                  <a:pt x="214554" y="25005"/>
                </a:lnTo>
                <a:lnTo>
                  <a:pt x="177527" y="6608"/>
                </a:lnTo>
                <a:lnTo>
                  <a:pt x="134874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291584" y="3874008"/>
            <a:ext cx="269875" cy="259079"/>
          </a:xfrm>
          <a:custGeom>
            <a:avLst/>
            <a:gdLst/>
            <a:ahLst/>
            <a:cxnLst/>
            <a:rect l="l" t="t" r="r" b="b"/>
            <a:pathLst>
              <a:path w="269875" h="259079">
                <a:moveTo>
                  <a:pt x="0" y="129540"/>
                </a:moveTo>
                <a:lnTo>
                  <a:pt x="6870" y="88611"/>
                </a:lnTo>
                <a:lnTo>
                  <a:pt x="26005" y="53053"/>
                </a:lnTo>
                <a:lnTo>
                  <a:pt x="55193" y="25005"/>
                </a:lnTo>
                <a:lnTo>
                  <a:pt x="92220" y="6608"/>
                </a:lnTo>
                <a:lnTo>
                  <a:pt x="134874" y="0"/>
                </a:lnTo>
                <a:lnTo>
                  <a:pt x="177527" y="6608"/>
                </a:lnTo>
                <a:lnTo>
                  <a:pt x="214554" y="25005"/>
                </a:lnTo>
                <a:lnTo>
                  <a:pt x="243742" y="53053"/>
                </a:lnTo>
                <a:lnTo>
                  <a:pt x="262877" y="88611"/>
                </a:lnTo>
                <a:lnTo>
                  <a:pt x="269748" y="129540"/>
                </a:lnTo>
                <a:lnTo>
                  <a:pt x="262877" y="170468"/>
                </a:lnTo>
                <a:lnTo>
                  <a:pt x="243742" y="206026"/>
                </a:lnTo>
                <a:lnTo>
                  <a:pt x="214554" y="234074"/>
                </a:lnTo>
                <a:lnTo>
                  <a:pt x="177527" y="252471"/>
                </a:lnTo>
                <a:lnTo>
                  <a:pt x="134874" y="259080"/>
                </a:lnTo>
                <a:lnTo>
                  <a:pt x="92220" y="252471"/>
                </a:lnTo>
                <a:lnTo>
                  <a:pt x="55193" y="234074"/>
                </a:lnTo>
                <a:lnTo>
                  <a:pt x="26005" y="206026"/>
                </a:lnTo>
                <a:lnTo>
                  <a:pt x="6870" y="170468"/>
                </a:lnTo>
                <a:lnTo>
                  <a:pt x="0" y="12954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459985" y="3562603"/>
            <a:ext cx="212090" cy="347345"/>
          </a:xfrm>
          <a:custGeom>
            <a:avLst/>
            <a:gdLst/>
            <a:ahLst/>
            <a:cxnLst/>
            <a:rect l="l" t="t" r="r" b="b"/>
            <a:pathLst>
              <a:path w="212089" h="347345">
                <a:moveTo>
                  <a:pt x="6603" y="250317"/>
                </a:moveTo>
                <a:lnTo>
                  <a:pt x="0" y="347218"/>
                </a:lnTo>
                <a:lnTo>
                  <a:pt x="81406" y="294259"/>
                </a:lnTo>
                <a:lnTo>
                  <a:pt x="77731" y="292100"/>
                </a:lnTo>
                <a:lnTo>
                  <a:pt x="49149" y="292100"/>
                </a:lnTo>
                <a:lnTo>
                  <a:pt x="24129" y="277495"/>
                </a:lnTo>
                <a:lnTo>
                  <a:pt x="31505" y="264944"/>
                </a:lnTo>
                <a:lnTo>
                  <a:pt x="6603" y="250317"/>
                </a:lnTo>
                <a:close/>
              </a:path>
              <a:path w="212089" h="347345">
                <a:moveTo>
                  <a:pt x="31505" y="264944"/>
                </a:moveTo>
                <a:lnTo>
                  <a:pt x="24129" y="277495"/>
                </a:lnTo>
                <a:lnTo>
                  <a:pt x="49149" y="292100"/>
                </a:lnTo>
                <a:lnTo>
                  <a:pt x="56482" y="279617"/>
                </a:lnTo>
                <a:lnTo>
                  <a:pt x="31505" y="264944"/>
                </a:lnTo>
                <a:close/>
              </a:path>
              <a:path w="212089" h="347345">
                <a:moveTo>
                  <a:pt x="56482" y="279617"/>
                </a:moveTo>
                <a:lnTo>
                  <a:pt x="49149" y="292100"/>
                </a:lnTo>
                <a:lnTo>
                  <a:pt x="77731" y="292100"/>
                </a:lnTo>
                <a:lnTo>
                  <a:pt x="56482" y="279617"/>
                </a:lnTo>
                <a:close/>
              </a:path>
              <a:path w="212089" h="347345">
                <a:moveTo>
                  <a:pt x="187198" y="0"/>
                </a:moveTo>
                <a:lnTo>
                  <a:pt x="31505" y="264944"/>
                </a:lnTo>
                <a:lnTo>
                  <a:pt x="56482" y="279617"/>
                </a:lnTo>
                <a:lnTo>
                  <a:pt x="212089" y="14732"/>
                </a:lnTo>
                <a:lnTo>
                  <a:pt x="1871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902708" y="3858767"/>
            <a:ext cx="268605" cy="259079"/>
          </a:xfrm>
          <a:custGeom>
            <a:avLst/>
            <a:gdLst/>
            <a:ahLst/>
            <a:cxnLst/>
            <a:rect l="l" t="t" r="r" b="b"/>
            <a:pathLst>
              <a:path w="268604" h="259079">
                <a:moveTo>
                  <a:pt x="134112" y="0"/>
                </a:moveTo>
                <a:lnTo>
                  <a:pt x="91732" y="6608"/>
                </a:lnTo>
                <a:lnTo>
                  <a:pt x="54918" y="25005"/>
                </a:lnTo>
                <a:lnTo>
                  <a:pt x="25883" y="53053"/>
                </a:lnTo>
                <a:lnTo>
                  <a:pt x="6839" y="88611"/>
                </a:lnTo>
                <a:lnTo>
                  <a:pt x="0" y="129539"/>
                </a:lnTo>
                <a:lnTo>
                  <a:pt x="6839" y="170468"/>
                </a:lnTo>
                <a:lnTo>
                  <a:pt x="25883" y="206026"/>
                </a:lnTo>
                <a:lnTo>
                  <a:pt x="54918" y="234074"/>
                </a:lnTo>
                <a:lnTo>
                  <a:pt x="91732" y="252471"/>
                </a:lnTo>
                <a:lnTo>
                  <a:pt x="134112" y="259079"/>
                </a:lnTo>
                <a:lnTo>
                  <a:pt x="176491" y="252471"/>
                </a:lnTo>
                <a:lnTo>
                  <a:pt x="213305" y="234074"/>
                </a:lnTo>
                <a:lnTo>
                  <a:pt x="242340" y="206026"/>
                </a:lnTo>
                <a:lnTo>
                  <a:pt x="261384" y="170468"/>
                </a:lnTo>
                <a:lnTo>
                  <a:pt x="268224" y="129539"/>
                </a:lnTo>
                <a:lnTo>
                  <a:pt x="261384" y="88611"/>
                </a:lnTo>
                <a:lnTo>
                  <a:pt x="242340" y="53053"/>
                </a:lnTo>
                <a:lnTo>
                  <a:pt x="213305" y="25005"/>
                </a:lnTo>
                <a:lnTo>
                  <a:pt x="176491" y="6608"/>
                </a:lnTo>
                <a:lnTo>
                  <a:pt x="134112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902708" y="3858767"/>
            <a:ext cx="268605" cy="259079"/>
          </a:xfrm>
          <a:custGeom>
            <a:avLst/>
            <a:gdLst/>
            <a:ahLst/>
            <a:cxnLst/>
            <a:rect l="l" t="t" r="r" b="b"/>
            <a:pathLst>
              <a:path w="268604" h="259079">
                <a:moveTo>
                  <a:pt x="0" y="129539"/>
                </a:moveTo>
                <a:lnTo>
                  <a:pt x="6839" y="88611"/>
                </a:lnTo>
                <a:lnTo>
                  <a:pt x="25883" y="53053"/>
                </a:lnTo>
                <a:lnTo>
                  <a:pt x="54918" y="25005"/>
                </a:lnTo>
                <a:lnTo>
                  <a:pt x="91732" y="6608"/>
                </a:lnTo>
                <a:lnTo>
                  <a:pt x="134112" y="0"/>
                </a:lnTo>
                <a:lnTo>
                  <a:pt x="176491" y="6608"/>
                </a:lnTo>
                <a:lnTo>
                  <a:pt x="213305" y="25005"/>
                </a:lnTo>
                <a:lnTo>
                  <a:pt x="242340" y="53053"/>
                </a:lnTo>
                <a:lnTo>
                  <a:pt x="261384" y="88611"/>
                </a:lnTo>
                <a:lnTo>
                  <a:pt x="268224" y="129539"/>
                </a:lnTo>
                <a:lnTo>
                  <a:pt x="261384" y="170468"/>
                </a:lnTo>
                <a:lnTo>
                  <a:pt x="242340" y="206026"/>
                </a:lnTo>
                <a:lnTo>
                  <a:pt x="213305" y="234074"/>
                </a:lnTo>
                <a:lnTo>
                  <a:pt x="176491" y="252471"/>
                </a:lnTo>
                <a:lnTo>
                  <a:pt x="134112" y="259079"/>
                </a:lnTo>
                <a:lnTo>
                  <a:pt x="91732" y="252471"/>
                </a:lnTo>
                <a:lnTo>
                  <a:pt x="54918" y="234074"/>
                </a:lnTo>
                <a:lnTo>
                  <a:pt x="25883" y="206026"/>
                </a:lnTo>
                <a:lnTo>
                  <a:pt x="6839" y="170468"/>
                </a:lnTo>
                <a:lnTo>
                  <a:pt x="0" y="12953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788153" y="3561460"/>
            <a:ext cx="229870" cy="309245"/>
          </a:xfrm>
          <a:custGeom>
            <a:avLst/>
            <a:gdLst/>
            <a:ahLst/>
            <a:cxnLst/>
            <a:rect l="l" t="t" r="r" b="b"/>
            <a:pathLst>
              <a:path w="229870" h="309245">
                <a:moveTo>
                  <a:pt x="166842" y="246925"/>
                </a:moveTo>
                <a:lnTo>
                  <a:pt x="143383" y="263906"/>
                </a:lnTo>
                <a:lnTo>
                  <a:pt x="229616" y="308737"/>
                </a:lnTo>
                <a:lnTo>
                  <a:pt x="221320" y="258699"/>
                </a:lnTo>
                <a:lnTo>
                  <a:pt x="175387" y="258699"/>
                </a:lnTo>
                <a:lnTo>
                  <a:pt x="166842" y="246925"/>
                </a:lnTo>
                <a:close/>
              </a:path>
              <a:path w="229870" h="309245">
                <a:moveTo>
                  <a:pt x="190260" y="229975"/>
                </a:moveTo>
                <a:lnTo>
                  <a:pt x="166842" y="246925"/>
                </a:lnTo>
                <a:lnTo>
                  <a:pt x="175387" y="258699"/>
                </a:lnTo>
                <a:lnTo>
                  <a:pt x="198755" y="241681"/>
                </a:lnTo>
                <a:lnTo>
                  <a:pt x="190260" y="229975"/>
                </a:lnTo>
                <a:close/>
              </a:path>
              <a:path w="229870" h="309245">
                <a:moveTo>
                  <a:pt x="213741" y="212978"/>
                </a:moveTo>
                <a:lnTo>
                  <a:pt x="190260" y="229975"/>
                </a:lnTo>
                <a:lnTo>
                  <a:pt x="198755" y="241681"/>
                </a:lnTo>
                <a:lnTo>
                  <a:pt x="175387" y="258699"/>
                </a:lnTo>
                <a:lnTo>
                  <a:pt x="221320" y="258699"/>
                </a:lnTo>
                <a:lnTo>
                  <a:pt x="213741" y="212978"/>
                </a:lnTo>
                <a:close/>
              </a:path>
              <a:path w="229870" h="309245">
                <a:moveTo>
                  <a:pt x="23368" y="0"/>
                </a:moveTo>
                <a:lnTo>
                  <a:pt x="0" y="17017"/>
                </a:lnTo>
                <a:lnTo>
                  <a:pt x="166842" y="246925"/>
                </a:lnTo>
                <a:lnTo>
                  <a:pt x="190260" y="229975"/>
                </a:lnTo>
                <a:lnTo>
                  <a:pt x="233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291328" y="3889247"/>
            <a:ext cx="268605" cy="257810"/>
          </a:xfrm>
          <a:custGeom>
            <a:avLst/>
            <a:gdLst/>
            <a:ahLst/>
            <a:cxnLst/>
            <a:rect l="l" t="t" r="r" b="b"/>
            <a:pathLst>
              <a:path w="268604" h="257810">
                <a:moveTo>
                  <a:pt x="134112" y="0"/>
                </a:moveTo>
                <a:lnTo>
                  <a:pt x="81920" y="10120"/>
                </a:lnTo>
                <a:lnTo>
                  <a:pt x="39290" y="37718"/>
                </a:lnTo>
                <a:lnTo>
                  <a:pt x="10542" y="78652"/>
                </a:lnTo>
                <a:lnTo>
                  <a:pt x="0" y="128777"/>
                </a:lnTo>
                <a:lnTo>
                  <a:pt x="10542" y="178903"/>
                </a:lnTo>
                <a:lnTo>
                  <a:pt x="39290" y="219837"/>
                </a:lnTo>
                <a:lnTo>
                  <a:pt x="81920" y="247435"/>
                </a:lnTo>
                <a:lnTo>
                  <a:pt x="134112" y="257556"/>
                </a:lnTo>
                <a:lnTo>
                  <a:pt x="186303" y="247435"/>
                </a:lnTo>
                <a:lnTo>
                  <a:pt x="228933" y="219837"/>
                </a:lnTo>
                <a:lnTo>
                  <a:pt x="257681" y="178903"/>
                </a:lnTo>
                <a:lnTo>
                  <a:pt x="268224" y="128777"/>
                </a:lnTo>
                <a:lnTo>
                  <a:pt x="257681" y="78652"/>
                </a:lnTo>
                <a:lnTo>
                  <a:pt x="228933" y="37718"/>
                </a:lnTo>
                <a:lnTo>
                  <a:pt x="186303" y="10120"/>
                </a:lnTo>
                <a:lnTo>
                  <a:pt x="134112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291328" y="3889247"/>
            <a:ext cx="268605" cy="257810"/>
          </a:xfrm>
          <a:custGeom>
            <a:avLst/>
            <a:gdLst/>
            <a:ahLst/>
            <a:cxnLst/>
            <a:rect l="l" t="t" r="r" b="b"/>
            <a:pathLst>
              <a:path w="268604" h="257810">
                <a:moveTo>
                  <a:pt x="0" y="128777"/>
                </a:moveTo>
                <a:lnTo>
                  <a:pt x="10542" y="78652"/>
                </a:lnTo>
                <a:lnTo>
                  <a:pt x="39290" y="37718"/>
                </a:lnTo>
                <a:lnTo>
                  <a:pt x="81920" y="10120"/>
                </a:lnTo>
                <a:lnTo>
                  <a:pt x="134112" y="0"/>
                </a:lnTo>
                <a:lnTo>
                  <a:pt x="186303" y="10120"/>
                </a:lnTo>
                <a:lnTo>
                  <a:pt x="228933" y="37718"/>
                </a:lnTo>
                <a:lnTo>
                  <a:pt x="257681" y="78652"/>
                </a:lnTo>
                <a:lnTo>
                  <a:pt x="268224" y="128777"/>
                </a:lnTo>
                <a:lnTo>
                  <a:pt x="257681" y="178903"/>
                </a:lnTo>
                <a:lnTo>
                  <a:pt x="228933" y="219837"/>
                </a:lnTo>
                <a:lnTo>
                  <a:pt x="186303" y="247435"/>
                </a:lnTo>
                <a:lnTo>
                  <a:pt x="134112" y="257556"/>
                </a:lnTo>
                <a:lnTo>
                  <a:pt x="81920" y="247435"/>
                </a:lnTo>
                <a:lnTo>
                  <a:pt x="39290" y="219837"/>
                </a:lnTo>
                <a:lnTo>
                  <a:pt x="10542" y="178903"/>
                </a:lnTo>
                <a:lnTo>
                  <a:pt x="0" y="128777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459729" y="3576446"/>
            <a:ext cx="210820" cy="347345"/>
          </a:xfrm>
          <a:custGeom>
            <a:avLst/>
            <a:gdLst/>
            <a:ahLst/>
            <a:cxnLst/>
            <a:rect l="l" t="t" r="r" b="b"/>
            <a:pathLst>
              <a:path w="210820" h="347345">
                <a:moveTo>
                  <a:pt x="6223" y="250189"/>
                </a:moveTo>
                <a:lnTo>
                  <a:pt x="0" y="347090"/>
                </a:lnTo>
                <a:lnTo>
                  <a:pt x="81280" y="293877"/>
                </a:lnTo>
                <a:lnTo>
                  <a:pt x="77788" y="291845"/>
                </a:lnTo>
                <a:lnTo>
                  <a:pt x="49022" y="291845"/>
                </a:lnTo>
                <a:lnTo>
                  <a:pt x="24003" y="277240"/>
                </a:lnTo>
                <a:lnTo>
                  <a:pt x="31274" y="264771"/>
                </a:lnTo>
                <a:lnTo>
                  <a:pt x="6223" y="250189"/>
                </a:lnTo>
                <a:close/>
              </a:path>
              <a:path w="210820" h="347345">
                <a:moveTo>
                  <a:pt x="31274" y="264771"/>
                </a:moveTo>
                <a:lnTo>
                  <a:pt x="24003" y="277240"/>
                </a:lnTo>
                <a:lnTo>
                  <a:pt x="49022" y="291845"/>
                </a:lnTo>
                <a:lnTo>
                  <a:pt x="56305" y="279341"/>
                </a:lnTo>
                <a:lnTo>
                  <a:pt x="31274" y="264771"/>
                </a:lnTo>
                <a:close/>
              </a:path>
              <a:path w="210820" h="347345">
                <a:moveTo>
                  <a:pt x="56305" y="279341"/>
                </a:moveTo>
                <a:lnTo>
                  <a:pt x="49022" y="291845"/>
                </a:lnTo>
                <a:lnTo>
                  <a:pt x="77788" y="291845"/>
                </a:lnTo>
                <a:lnTo>
                  <a:pt x="56305" y="279341"/>
                </a:lnTo>
                <a:close/>
              </a:path>
              <a:path w="210820" h="347345">
                <a:moveTo>
                  <a:pt x="185674" y="0"/>
                </a:moveTo>
                <a:lnTo>
                  <a:pt x="31274" y="264771"/>
                </a:lnTo>
                <a:lnTo>
                  <a:pt x="56305" y="279341"/>
                </a:lnTo>
                <a:lnTo>
                  <a:pt x="210566" y="14477"/>
                </a:lnTo>
                <a:lnTo>
                  <a:pt x="1856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902452" y="3874008"/>
            <a:ext cx="268605" cy="257810"/>
          </a:xfrm>
          <a:custGeom>
            <a:avLst/>
            <a:gdLst/>
            <a:ahLst/>
            <a:cxnLst/>
            <a:rect l="l" t="t" r="r" b="b"/>
            <a:pathLst>
              <a:path w="268604" h="257810">
                <a:moveTo>
                  <a:pt x="134112" y="0"/>
                </a:moveTo>
                <a:lnTo>
                  <a:pt x="81920" y="10120"/>
                </a:lnTo>
                <a:lnTo>
                  <a:pt x="39290" y="37719"/>
                </a:lnTo>
                <a:lnTo>
                  <a:pt x="10542" y="78652"/>
                </a:lnTo>
                <a:lnTo>
                  <a:pt x="0" y="128778"/>
                </a:lnTo>
                <a:lnTo>
                  <a:pt x="10542" y="178903"/>
                </a:lnTo>
                <a:lnTo>
                  <a:pt x="39290" y="219837"/>
                </a:lnTo>
                <a:lnTo>
                  <a:pt x="81920" y="247435"/>
                </a:lnTo>
                <a:lnTo>
                  <a:pt x="134112" y="257556"/>
                </a:lnTo>
                <a:lnTo>
                  <a:pt x="186303" y="247435"/>
                </a:lnTo>
                <a:lnTo>
                  <a:pt x="228933" y="219837"/>
                </a:lnTo>
                <a:lnTo>
                  <a:pt x="257681" y="178903"/>
                </a:lnTo>
                <a:lnTo>
                  <a:pt x="268224" y="128778"/>
                </a:lnTo>
                <a:lnTo>
                  <a:pt x="257681" y="78652"/>
                </a:lnTo>
                <a:lnTo>
                  <a:pt x="228933" y="37719"/>
                </a:lnTo>
                <a:lnTo>
                  <a:pt x="186303" y="10120"/>
                </a:lnTo>
                <a:lnTo>
                  <a:pt x="134112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902452" y="3874008"/>
            <a:ext cx="268605" cy="257810"/>
          </a:xfrm>
          <a:custGeom>
            <a:avLst/>
            <a:gdLst/>
            <a:ahLst/>
            <a:cxnLst/>
            <a:rect l="l" t="t" r="r" b="b"/>
            <a:pathLst>
              <a:path w="268604" h="257810">
                <a:moveTo>
                  <a:pt x="0" y="128778"/>
                </a:moveTo>
                <a:lnTo>
                  <a:pt x="10542" y="78652"/>
                </a:lnTo>
                <a:lnTo>
                  <a:pt x="39290" y="37719"/>
                </a:lnTo>
                <a:lnTo>
                  <a:pt x="81920" y="10120"/>
                </a:lnTo>
                <a:lnTo>
                  <a:pt x="134112" y="0"/>
                </a:lnTo>
                <a:lnTo>
                  <a:pt x="186303" y="10120"/>
                </a:lnTo>
                <a:lnTo>
                  <a:pt x="228933" y="37719"/>
                </a:lnTo>
                <a:lnTo>
                  <a:pt x="257681" y="78652"/>
                </a:lnTo>
                <a:lnTo>
                  <a:pt x="268224" y="128778"/>
                </a:lnTo>
                <a:lnTo>
                  <a:pt x="257681" y="178903"/>
                </a:lnTo>
                <a:lnTo>
                  <a:pt x="228933" y="219837"/>
                </a:lnTo>
                <a:lnTo>
                  <a:pt x="186303" y="247435"/>
                </a:lnTo>
                <a:lnTo>
                  <a:pt x="134112" y="257556"/>
                </a:lnTo>
                <a:lnTo>
                  <a:pt x="81920" y="247435"/>
                </a:lnTo>
                <a:lnTo>
                  <a:pt x="39290" y="219837"/>
                </a:lnTo>
                <a:lnTo>
                  <a:pt x="10542" y="178903"/>
                </a:lnTo>
                <a:lnTo>
                  <a:pt x="0" y="12877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786373" y="3575177"/>
            <a:ext cx="231140" cy="309245"/>
          </a:xfrm>
          <a:custGeom>
            <a:avLst/>
            <a:gdLst/>
            <a:ahLst/>
            <a:cxnLst/>
            <a:rect l="l" t="t" r="r" b="b"/>
            <a:pathLst>
              <a:path w="231139" h="309245">
                <a:moveTo>
                  <a:pt x="168229" y="247124"/>
                </a:moveTo>
                <a:lnTo>
                  <a:pt x="144779" y="264287"/>
                </a:lnTo>
                <a:lnTo>
                  <a:pt x="231139" y="308737"/>
                </a:lnTo>
                <a:lnTo>
                  <a:pt x="222667" y="258825"/>
                </a:lnTo>
                <a:lnTo>
                  <a:pt x="176784" y="258825"/>
                </a:lnTo>
                <a:lnTo>
                  <a:pt x="168229" y="247124"/>
                </a:lnTo>
                <a:close/>
              </a:path>
              <a:path w="231139" h="309245">
                <a:moveTo>
                  <a:pt x="191557" y="230051"/>
                </a:moveTo>
                <a:lnTo>
                  <a:pt x="168229" y="247124"/>
                </a:lnTo>
                <a:lnTo>
                  <a:pt x="176784" y="258825"/>
                </a:lnTo>
                <a:lnTo>
                  <a:pt x="200151" y="241808"/>
                </a:lnTo>
                <a:lnTo>
                  <a:pt x="191557" y="230051"/>
                </a:lnTo>
                <a:close/>
              </a:path>
              <a:path w="231139" h="309245">
                <a:moveTo>
                  <a:pt x="214884" y="212979"/>
                </a:moveTo>
                <a:lnTo>
                  <a:pt x="191557" y="230051"/>
                </a:lnTo>
                <a:lnTo>
                  <a:pt x="200151" y="241808"/>
                </a:lnTo>
                <a:lnTo>
                  <a:pt x="176784" y="258825"/>
                </a:lnTo>
                <a:lnTo>
                  <a:pt x="222667" y="258825"/>
                </a:lnTo>
                <a:lnTo>
                  <a:pt x="214884" y="212979"/>
                </a:lnTo>
                <a:close/>
              </a:path>
              <a:path w="231139" h="309245">
                <a:moveTo>
                  <a:pt x="23367" y="0"/>
                </a:moveTo>
                <a:lnTo>
                  <a:pt x="0" y="17018"/>
                </a:lnTo>
                <a:lnTo>
                  <a:pt x="168229" y="247124"/>
                </a:lnTo>
                <a:lnTo>
                  <a:pt x="191557" y="230051"/>
                </a:lnTo>
                <a:lnTo>
                  <a:pt x="233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970020" y="4448555"/>
            <a:ext cx="269875" cy="259079"/>
          </a:xfrm>
          <a:custGeom>
            <a:avLst/>
            <a:gdLst/>
            <a:ahLst/>
            <a:cxnLst/>
            <a:rect l="l" t="t" r="r" b="b"/>
            <a:pathLst>
              <a:path w="269875" h="259079">
                <a:moveTo>
                  <a:pt x="134874" y="0"/>
                </a:moveTo>
                <a:lnTo>
                  <a:pt x="92220" y="6608"/>
                </a:lnTo>
                <a:lnTo>
                  <a:pt x="55193" y="25005"/>
                </a:lnTo>
                <a:lnTo>
                  <a:pt x="26005" y="53053"/>
                </a:lnTo>
                <a:lnTo>
                  <a:pt x="6870" y="88611"/>
                </a:lnTo>
                <a:lnTo>
                  <a:pt x="0" y="129540"/>
                </a:lnTo>
                <a:lnTo>
                  <a:pt x="6870" y="170468"/>
                </a:lnTo>
                <a:lnTo>
                  <a:pt x="26005" y="206026"/>
                </a:lnTo>
                <a:lnTo>
                  <a:pt x="55193" y="234074"/>
                </a:lnTo>
                <a:lnTo>
                  <a:pt x="92220" y="252471"/>
                </a:lnTo>
                <a:lnTo>
                  <a:pt x="134874" y="259080"/>
                </a:lnTo>
                <a:lnTo>
                  <a:pt x="177527" y="252471"/>
                </a:lnTo>
                <a:lnTo>
                  <a:pt x="214554" y="234074"/>
                </a:lnTo>
                <a:lnTo>
                  <a:pt x="243742" y="206026"/>
                </a:lnTo>
                <a:lnTo>
                  <a:pt x="262877" y="170468"/>
                </a:lnTo>
                <a:lnTo>
                  <a:pt x="269747" y="129540"/>
                </a:lnTo>
                <a:lnTo>
                  <a:pt x="262877" y="88611"/>
                </a:lnTo>
                <a:lnTo>
                  <a:pt x="243742" y="53053"/>
                </a:lnTo>
                <a:lnTo>
                  <a:pt x="214554" y="25005"/>
                </a:lnTo>
                <a:lnTo>
                  <a:pt x="177527" y="6608"/>
                </a:lnTo>
                <a:lnTo>
                  <a:pt x="134874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970020" y="4448555"/>
            <a:ext cx="269875" cy="259079"/>
          </a:xfrm>
          <a:custGeom>
            <a:avLst/>
            <a:gdLst/>
            <a:ahLst/>
            <a:cxnLst/>
            <a:rect l="l" t="t" r="r" b="b"/>
            <a:pathLst>
              <a:path w="269875" h="259079">
                <a:moveTo>
                  <a:pt x="0" y="129540"/>
                </a:moveTo>
                <a:lnTo>
                  <a:pt x="6870" y="88611"/>
                </a:lnTo>
                <a:lnTo>
                  <a:pt x="26005" y="53053"/>
                </a:lnTo>
                <a:lnTo>
                  <a:pt x="55193" y="25005"/>
                </a:lnTo>
                <a:lnTo>
                  <a:pt x="92220" y="6608"/>
                </a:lnTo>
                <a:lnTo>
                  <a:pt x="134874" y="0"/>
                </a:lnTo>
                <a:lnTo>
                  <a:pt x="177527" y="6608"/>
                </a:lnTo>
                <a:lnTo>
                  <a:pt x="214554" y="25005"/>
                </a:lnTo>
                <a:lnTo>
                  <a:pt x="243742" y="53053"/>
                </a:lnTo>
                <a:lnTo>
                  <a:pt x="262877" y="88611"/>
                </a:lnTo>
                <a:lnTo>
                  <a:pt x="269747" y="129540"/>
                </a:lnTo>
                <a:lnTo>
                  <a:pt x="262877" y="170468"/>
                </a:lnTo>
                <a:lnTo>
                  <a:pt x="243742" y="206026"/>
                </a:lnTo>
                <a:lnTo>
                  <a:pt x="214554" y="234074"/>
                </a:lnTo>
                <a:lnTo>
                  <a:pt x="177527" y="252471"/>
                </a:lnTo>
                <a:lnTo>
                  <a:pt x="134874" y="259080"/>
                </a:lnTo>
                <a:lnTo>
                  <a:pt x="92220" y="252471"/>
                </a:lnTo>
                <a:lnTo>
                  <a:pt x="55193" y="234074"/>
                </a:lnTo>
                <a:lnTo>
                  <a:pt x="26005" y="206026"/>
                </a:lnTo>
                <a:lnTo>
                  <a:pt x="6870" y="170468"/>
                </a:lnTo>
                <a:lnTo>
                  <a:pt x="0" y="12954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138421" y="4135628"/>
            <a:ext cx="212090" cy="347345"/>
          </a:xfrm>
          <a:custGeom>
            <a:avLst/>
            <a:gdLst/>
            <a:ahLst/>
            <a:cxnLst/>
            <a:rect l="l" t="t" r="r" b="b"/>
            <a:pathLst>
              <a:path w="212089" h="347345">
                <a:moveTo>
                  <a:pt x="6603" y="250317"/>
                </a:moveTo>
                <a:lnTo>
                  <a:pt x="0" y="347218"/>
                </a:lnTo>
                <a:lnTo>
                  <a:pt x="81406" y="294259"/>
                </a:lnTo>
                <a:lnTo>
                  <a:pt x="77731" y="292100"/>
                </a:lnTo>
                <a:lnTo>
                  <a:pt x="49149" y="292100"/>
                </a:lnTo>
                <a:lnTo>
                  <a:pt x="24129" y="277495"/>
                </a:lnTo>
                <a:lnTo>
                  <a:pt x="31505" y="264944"/>
                </a:lnTo>
                <a:lnTo>
                  <a:pt x="6603" y="250317"/>
                </a:lnTo>
                <a:close/>
              </a:path>
              <a:path w="212089" h="347345">
                <a:moveTo>
                  <a:pt x="31505" y="264944"/>
                </a:moveTo>
                <a:lnTo>
                  <a:pt x="24129" y="277495"/>
                </a:lnTo>
                <a:lnTo>
                  <a:pt x="49149" y="292100"/>
                </a:lnTo>
                <a:lnTo>
                  <a:pt x="56482" y="279617"/>
                </a:lnTo>
                <a:lnTo>
                  <a:pt x="31505" y="264944"/>
                </a:lnTo>
                <a:close/>
              </a:path>
              <a:path w="212089" h="347345">
                <a:moveTo>
                  <a:pt x="56482" y="279617"/>
                </a:moveTo>
                <a:lnTo>
                  <a:pt x="49149" y="292100"/>
                </a:lnTo>
                <a:lnTo>
                  <a:pt x="77731" y="292100"/>
                </a:lnTo>
                <a:lnTo>
                  <a:pt x="56482" y="279617"/>
                </a:lnTo>
                <a:close/>
              </a:path>
              <a:path w="212089" h="347345">
                <a:moveTo>
                  <a:pt x="187198" y="0"/>
                </a:moveTo>
                <a:lnTo>
                  <a:pt x="31505" y="264944"/>
                </a:lnTo>
                <a:lnTo>
                  <a:pt x="56482" y="279617"/>
                </a:lnTo>
                <a:lnTo>
                  <a:pt x="212089" y="14732"/>
                </a:lnTo>
                <a:lnTo>
                  <a:pt x="1871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581144" y="4433315"/>
            <a:ext cx="268605" cy="259079"/>
          </a:xfrm>
          <a:custGeom>
            <a:avLst/>
            <a:gdLst/>
            <a:ahLst/>
            <a:cxnLst/>
            <a:rect l="l" t="t" r="r" b="b"/>
            <a:pathLst>
              <a:path w="268604" h="259079">
                <a:moveTo>
                  <a:pt x="134111" y="0"/>
                </a:moveTo>
                <a:lnTo>
                  <a:pt x="91732" y="6608"/>
                </a:lnTo>
                <a:lnTo>
                  <a:pt x="54918" y="25005"/>
                </a:lnTo>
                <a:lnTo>
                  <a:pt x="25883" y="53053"/>
                </a:lnTo>
                <a:lnTo>
                  <a:pt x="6839" y="88611"/>
                </a:lnTo>
                <a:lnTo>
                  <a:pt x="0" y="129539"/>
                </a:lnTo>
                <a:lnTo>
                  <a:pt x="6839" y="170468"/>
                </a:lnTo>
                <a:lnTo>
                  <a:pt x="25883" y="206026"/>
                </a:lnTo>
                <a:lnTo>
                  <a:pt x="54918" y="234074"/>
                </a:lnTo>
                <a:lnTo>
                  <a:pt x="91732" y="252471"/>
                </a:lnTo>
                <a:lnTo>
                  <a:pt x="134111" y="259079"/>
                </a:lnTo>
                <a:lnTo>
                  <a:pt x="176491" y="252471"/>
                </a:lnTo>
                <a:lnTo>
                  <a:pt x="213305" y="234074"/>
                </a:lnTo>
                <a:lnTo>
                  <a:pt x="242340" y="206026"/>
                </a:lnTo>
                <a:lnTo>
                  <a:pt x="261384" y="170468"/>
                </a:lnTo>
                <a:lnTo>
                  <a:pt x="268223" y="129539"/>
                </a:lnTo>
                <a:lnTo>
                  <a:pt x="261384" y="88611"/>
                </a:lnTo>
                <a:lnTo>
                  <a:pt x="242340" y="53053"/>
                </a:lnTo>
                <a:lnTo>
                  <a:pt x="213305" y="25005"/>
                </a:lnTo>
                <a:lnTo>
                  <a:pt x="176491" y="6608"/>
                </a:lnTo>
                <a:lnTo>
                  <a:pt x="134111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581144" y="4433315"/>
            <a:ext cx="268605" cy="259079"/>
          </a:xfrm>
          <a:custGeom>
            <a:avLst/>
            <a:gdLst/>
            <a:ahLst/>
            <a:cxnLst/>
            <a:rect l="l" t="t" r="r" b="b"/>
            <a:pathLst>
              <a:path w="268604" h="259079">
                <a:moveTo>
                  <a:pt x="0" y="129539"/>
                </a:moveTo>
                <a:lnTo>
                  <a:pt x="6839" y="88611"/>
                </a:lnTo>
                <a:lnTo>
                  <a:pt x="25883" y="53053"/>
                </a:lnTo>
                <a:lnTo>
                  <a:pt x="54918" y="25005"/>
                </a:lnTo>
                <a:lnTo>
                  <a:pt x="91732" y="6608"/>
                </a:lnTo>
                <a:lnTo>
                  <a:pt x="134111" y="0"/>
                </a:lnTo>
                <a:lnTo>
                  <a:pt x="176491" y="6608"/>
                </a:lnTo>
                <a:lnTo>
                  <a:pt x="213305" y="25005"/>
                </a:lnTo>
                <a:lnTo>
                  <a:pt x="242340" y="53053"/>
                </a:lnTo>
                <a:lnTo>
                  <a:pt x="261384" y="88611"/>
                </a:lnTo>
                <a:lnTo>
                  <a:pt x="268223" y="129539"/>
                </a:lnTo>
                <a:lnTo>
                  <a:pt x="261384" y="170468"/>
                </a:lnTo>
                <a:lnTo>
                  <a:pt x="242340" y="206026"/>
                </a:lnTo>
                <a:lnTo>
                  <a:pt x="213305" y="234074"/>
                </a:lnTo>
                <a:lnTo>
                  <a:pt x="176491" y="252471"/>
                </a:lnTo>
                <a:lnTo>
                  <a:pt x="134111" y="259079"/>
                </a:lnTo>
                <a:lnTo>
                  <a:pt x="91732" y="252471"/>
                </a:lnTo>
                <a:lnTo>
                  <a:pt x="54918" y="234074"/>
                </a:lnTo>
                <a:lnTo>
                  <a:pt x="25883" y="206026"/>
                </a:lnTo>
                <a:lnTo>
                  <a:pt x="6839" y="170468"/>
                </a:lnTo>
                <a:lnTo>
                  <a:pt x="0" y="12953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770882" y="4098925"/>
            <a:ext cx="238125" cy="379730"/>
          </a:xfrm>
          <a:custGeom>
            <a:avLst/>
            <a:gdLst/>
            <a:ahLst/>
            <a:cxnLst/>
            <a:rect l="l" t="t" r="r" b="b"/>
            <a:pathLst>
              <a:path w="238125" h="379729">
                <a:moveTo>
                  <a:pt x="7873" y="282575"/>
                </a:moveTo>
                <a:lnTo>
                  <a:pt x="0" y="379349"/>
                </a:lnTo>
                <a:lnTo>
                  <a:pt x="82168" y="327660"/>
                </a:lnTo>
                <a:lnTo>
                  <a:pt x="77774" y="324993"/>
                </a:lnTo>
                <a:lnTo>
                  <a:pt x="49910" y="324993"/>
                </a:lnTo>
                <a:lnTo>
                  <a:pt x="25145" y="310006"/>
                </a:lnTo>
                <a:lnTo>
                  <a:pt x="32662" y="297617"/>
                </a:lnTo>
                <a:lnTo>
                  <a:pt x="7873" y="282575"/>
                </a:lnTo>
                <a:close/>
              </a:path>
              <a:path w="238125" h="379729">
                <a:moveTo>
                  <a:pt x="32662" y="297617"/>
                </a:moveTo>
                <a:lnTo>
                  <a:pt x="25145" y="310006"/>
                </a:lnTo>
                <a:lnTo>
                  <a:pt x="49910" y="324993"/>
                </a:lnTo>
                <a:lnTo>
                  <a:pt x="57405" y="312632"/>
                </a:lnTo>
                <a:lnTo>
                  <a:pt x="32662" y="297617"/>
                </a:lnTo>
                <a:close/>
              </a:path>
              <a:path w="238125" h="379729">
                <a:moveTo>
                  <a:pt x="57405" y="312632"/>
                </a:moveTo>
                <a:lnTo>
                  <a:pt x="49910" y="324993"/>
                </a:lnTo>
                <a:lnTo>
                  <a:pt x="77774" y="324993"/>
                </a:lnTo>
                <a:lnTo>
                  <a:pt x="57405" y="312632"/>
                </a:lnTo>
                <a:close/>
              </a:path>
              <a:path w="238125" h="379729">
                <a:moveTo>
                  <a:pt x="213232" y="0"/>
                </a:moveTo>
                <a:lnTo>
                  <a:pt x="32662" y="297617"/>
                </a:lnTo>
                <a:lnTo>
                  <a:pt x="57405" y="312632"/>
                </a:lnTo>
                <a:lnTo>
                  <a:pt x="237870" y="14986"/>
                </a:lnTo>
                <a:lnTo>
                  <a:pt x="2132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696200" y="2781300"/>
            <a:ext cx="268605" cy="259079"/>
          </a:xfrm>
          <a:custGeom>
            <a:avLst/>
            <a:gdLst/>
            <a:ahLst/>
            <a:cxnLst/>
            <a:rect l="l" t="t" r="r" b="b"/>
            <a:pathLst>
              <a:path w="268604" h="259080">
                <a:moveTo>
                  <a:pt x="134111" y="0"/>
                </a:moveTo>
                <a:lnTo>
                  <a:pt x="91732" y="6608"/>
                </a:lnTo>
                <a:lnTo>
                  <a:pt x="54918" y="25005"/>
                </a:lnTo>
                <a:lnTo>
                  <a:pt x="25883" y="53053"/>
                </a:lnTo>
                <a:lnTo>
                  <a:pt x="6839" y="88611"/>
                </a:lnTo>
                <a:lnTo>
                  <a:pt x="0" y="129539"/>
                </a:lnTo>
                <a:lnTo>
                  <a:pt x="6839" y="170468"/>
                </a:lnTo>
                <a:lnTo>
                  <a:pt x="25883" y="206026"/>
                </a:lnTo>
                <a:lnTo>
                  <a:pt x="54918" y="234074"/>
                </a:lnTo>
                <a:lnTo>
                  <a:pt x="91732" y="252471"/>
                </a:lnTo>
                <a:lnTo>
                  <a:pt x="134111" y="259079"/>
                </a:lnTo>
                <a:lnTo>
                  <a:pt x="176491" y="252471"/>
                </a:lnTo>
                <a:lnTo>
                  <a:pt x="213305" y="234074"/>
                </a:lnTo>
                <a:lnTo>
                  <a:pt x="242340" y="206026"/>
                </a:lnTo>
                <a:lnTo>
                  <a:pt x="261384" y="170468"/>
                </a:lnTo>
                <a:lnTo>
                  <a:pt x="268224" y="129539"/>
                </a:lnTo>
                <a:lnTo>
                  <a:pt x="261384" y="88611"/>
                </a:lnTo>
                <a:lnTo>
                  <a:pt x="242340" y="53053"/>
                </a:lnTo>
                <a:lnTo>
                  <a:pt x="213305" y="25005"/>
                </a:lnTo>
                <a:lnTo>
                  <a:pt x="176491" y="6608"/>
                </a:lnTo>
                <a:lnTo>
                  <a:pt x="134111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696200" y="2781300"/>
            <a:ext cx="268605" cy="259079"/>
          </a:xfrm>
          <a:custGeom>
            <a:avLst/>
            <a:gdLst/>
            <a:ahLst/>
            <a:cxnLst/>
            <a:rect l="l" t="t" r="r" b="b"/>
            <a:pathLst>
              <a:path w="268604" h="259080">
                <a:moveTo>
                  <a:pt x="0" y="129539"/>
                </a:moveTo>
                <a:lnTo>
                  <a:pt x="6839" y="88611"/>
                </a:lnTo>
                <a:lnTo>
                  <a:pt x="25883" y="53053"/>
                </a:lnTo>
                <a:lnTo>
                  <a:pt x="54918" y="25005"/>
                </a:lnTo>
                <a:lnTo>
                  <a:pt x="91732" y="6608"/>
                </a:lnTo>
                <a:lnTo>
                  <a:pt x="134111" y="0"/>
                </a:lnTo>
                <a:lnTo>
                  <a:pt x="176491" y="6608"/>
                </a:lnTo>
                <a:lnTo>
                  <a:pt x="213305" y="25005"/>
                </a:lnTo>
                <a:lnTo>
                  <a:pt x="242340" y="53053"/>
                </a:lnTo>
                <a:lnTo>
                  <a:pt x="261384" y="88611"/>
                </a:lnTo>
                <a:lnTo>
                  <a:pt x="268224" y="129539"/>
                </a:lnTo>
                <a:lnTo>
                  <a:pt x="261384" y="170468"/>
                </a:lnTo>
                <a:lnTo>
                  <a:pt x="242340" y="206026"/>
                </a:lnTo>
                <a:lnTo>
                  <a:pt x="213305" y="234074"/>
                </a:lnTo>
                <a:lnTo>
                  <a:pt x="176491" y="252471"/>
                </a:lnTo>
                <a:lnTo>
                  <a:pt x="134111" y="259079"/>
                </a:lnTo>
                <a:lnTo>
                  <a:pt x="91732" y="252471"/>
                </a:lnTo>
                <a:lnTo>
                  <a:pt x="54918" y="234074"/>
                </a:lnTo>
                <a:lnTo>
                  <a:pt x="25883" y="206026"/>
                </a:lnTo>
                <a:lnTo>
                  <a:pt x="6839" y="170468"/>
                </a:lnTo>
                <a:lnTo>
                  <a:pt x="0" y="12953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138416" y="3349752"/>
            <a:ext cx="268605" cy="257810"/>
          </a:xfrm>
          <a:custGeom>
            <a:avLst/>
            <a:gdLst/>
            <a:ahLst/>
            <a:cxnLst/>
            <a:rect l="l" t="t" r="r" b="b"/>
            <a:pathLst>
              <a:path w="268604" h="257810">
                <a:moveTo>
                  <a:pt x="134111" y="0"/>
                </a:moveTo>
                <a:lnTo>
                  <a:pt x="81920" y="10120"/>
                </a:lnTo>
                <a:lnTo>
                  <a:pt x="39290" y="37719"/>
                </a:lnTo>
                <a:lnTo>
                  <a:pt x="10542" y="78652"/>
                </a:lnTo>
                <a:lnTo>
                  <a:pt x="0" y="128777"/>
                </a:lnTo>
                <a:lnTo>
                  <a:pt x="10542" y="178903"/>
                </a:lnTo>
                <a:lnTo>
                  <a:pt x="39290" y="219837"/>
                </a:lnTo>
                <a:lnTo>
                  <a:pt x="81920" y="247435"/>
                </a:lnTo>
                <a:lnTo>
                  <a:pt x="134111" y="257556"/>
                </a:lnTo>
                <a:lnTo>
                  <a:pt x="186303" y="247435"/>
                </a:lnTo>
                <a:lnTo>
                  <a:pt x="228933" y="219837"/>
                </a:lnTo>
                <a:lnTo>
                  <a:pt x="257681" y="178903"/>
                </a:lnTo>
                <a:lnTo>
                  <a:pt x="268224" y="128777"/>
                </a:lnTo>
                <a:lnTo>
                  <a:pt x="257681" y="78652"/>
                </a:lnTo>
                <a:lnTo>
                  <a:pt x="228933" y="37719"/>
                </a:lnTo>
                <a:lnTo>
                  <a:pt x="186303" y="10120"/>
                </a:lnTo>
                <a:lnTo>
                  <a:pt x="134111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138416" y="3349752"/>
            <a:ext cx="268605" cy="257810"/>
          </a:xfrm>
          <a:custGeom>
            <a:avLst/>
            <a:gdLst/>
            <a:ahLst/>
            <a:cxnLst/>
            <a:rect l="l" t="t" r="r" b="b"/>
            <a:pathLst>
              <a:path w="268604" h="257810">
                <a:moveTo>
                  <a:pt x="0" y="128777"/>
                </a:moveTo>
                <a:lnTo>
                  <a:pt x="10542" y="78652"/>
                </a:lnTo>
                <a:lnTo>
                  <a:pt x="39290" y="37719"/>
                </a:lnTo>
                <a:lnTo>
                  <a:pt x="81920" y="10120"/>
                </a:lnTo>
                <a:lnTo>
                  <a:pt x="134111" y="0"/>
                </a:lnTo>
                <a:lnTo>
                  <a:pt x="186303" y="10120"/>
                </a:lnTo>
                <a:lnTo>
                  <a:pt x="228933" y="37719"/>
                </a:lnTo>
                <a:lnTo>
                  <a:pt x="257681" y="78652"/>
                </a:lnTo>
                <a:lnTo>
                  <a:pt x="268224" y="128777"/>
                </a:lnTo>
                <a:lnTo>
                  <a:pt x="257681" y="178903"/>
                </a:lnTo>
                <a:lnTo>
                  <a:pt x="228933" y="219837"/>
                </a:lnTo>
                <a:lnTo>
                  <a:pt x="186303" y="247435"/>
                </a:lnTo>
                <a:lnTo>
                  <a:pt x="134111" y="257556"/>
                </a:lnTo>
                <a:lnTo>
                  <a:pt x="81920" y="247435"/>
                </a:lnTo>
                <a:lnTo>
                  <a:pt x="39290" y="219837"/>
                </a:lnTo>
                <a:lnTo>
                  <a:pt x="10542" y="178903"/>
                </a:lnTo>
                <a:lnTo>
                  <a:pt x="0" y="128777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344918" y="2992501"/>
            <a:ext cx="410845" cy="391795"/>
          </a:xfrm>
          <a:custGeom>
            <a:avLst/>
            <a:gdLst/>
            <a:ahLst/>
            <a:cxnLst/>
            <a:rect l="l" t="t" r="r" b="b"/>
            <a:pathLst>
              <a:path w="410845" h="391795">
                <a:moveTo>
                  <a:pt x="33020" y="300227"/>
                </a:moveTo>
                <a:lnTo>
                  <a:pt x="0" y="391540"/>
                </a:lnTo>
                <a:lnTo>
                  <a:pt x="92836" y="363220"/>
                </a:lnTo>
                <a:lnTo>
                  <a:pt x="82344" y="352171"/>
                </a:lnTo>
                <a:lnTo>
                  <a:pt x="62483" y="352171"/>
                </a:lnTo>
                <a:lnTo>
                  <a:pt x="42545" y="331215"/>
                </a:lnTo>
                <a:lnTo>
                  <a:pt x="53001" y="321270"/>
                </a:lnTo>
                <a:lnTo>
                  <a:pt x="33020" y="300227"/>
                </a:lnTo>
                <a:close/>
              </a:path>
              <a:path w="410845" h="391795">
                <a:moveTo>
                  <a:pt x="53001" y="321270"/>
                </a:moveTo>
                <a:lnTo>
                  <a:pt x="42545" y="331215"/>
                </a:lnTo>
                <a:lnTo>
                  <a:pt x="62483" y="352171"/>
                </a:lnTo>
                <a:lnTo>
                  <a:pt x="72923" y="342249"/>
                </a:lnTo>
                <a:lnTo>
                  <a:pt x="53001" y="321270"/>
                </a:lnTo>
                <a:close/>
              </a:path>
              <a:path w="410845" h="391795">
                <a:moveTo>
                  <a:pt x="72923" y="342249"/>
                </a:moveTo>
                <a:lnTo>
                  <a:pt x="62483" y="352171"/>
                </a:lnTo>
                <a:lnTo>
                  <a:pt x="82344" y="352171"/>
                </a:lnTo>
                <a:lnTo>
                  <a:pt x="72923" y="342249"/>
                </a:lnTo>
                <a:close/>
              </a:path>
              <a:path w="410845" h="391795">
                <a:moveTo>
                  <a:pt x="390778" y="0"/>
                </a:moveTo>
                <a:lnTo>
                  <a:pt x="53001" y="321270"/>
                </a:lnTo>
                <a:lnTo>
                  <a:pt x="72923" y="342249"/>
                </a:lnTo>
                <a:lnTo>
                  <a:pt x="410845" y="21082"/>
                </a:lnTo>
                <a:lnTo>
                  <a:pt x="3907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119871" y="3361944"/>
            <a:ext cx="268605" cy="257810"/>
          </a:xfrm>
          <a:custGeom>
            <a:avLst/>
            <a:gdLst/>
            <a:ahLst/>
            <a:cxnLst/>
            <a:rect l="l" t="t" r="r" b="b"/>
            <a:pathLst>
              <a:path w="268604" h="257810">
                <a:moveTo>
                  <a:pt x="134111" y="0"/>
                </a:moveTo>
                <a:lnTo>
                  <a:pt x="81920" y="10120"/>
                </a:lnTo>
                <a:lnTo>
                  <a:pt x="39290" y="37718"/>
                </a:lnTo>
                <a:lnTo>
                  <a:pt x="10542" y="78652"/>
                </a:lnTo>
                <a:lnTo>
                  <a:pt x="0" y="128777"/>
                </a:lnTo>
                <a:lnTo>
                  <a:pt x="10542" y="178903"/>
                </a:lnTo>
                <a:lnTo>
                  <a:pt x="39290" y="219836"/>
                </a:lnTo>
                <a:lnTo>
                  <a:pt x="81920" y="247435"/>
                </a:lnTo>
                <a:lnTo>
                  <a:pt x="134111" y="257555"/>
                </a:lnTo>
                <a:lnTo>
                  <a:pt x="186303" y="247435"/>
                </a:lnTo>
                <a:lnTo>
                  <a:pt x="228933" y="219836"/>
                </a:lnTo>
                <a:lnTo>
                  <a:pt x="257681" y="178903"/>
                </a:lnTo>
                <a:lnTo>
                  <a:pt x="268224" y="128777"/>
                </a:lnTo>
                <a:lnTo>
                  <a:pt x="257681" y="78652"/>
                </a:lnTo>
                <a:lnTo>
                  <a:pt x="228933" y="37718"/>
                </a:lnTo>
                <a:lnTo>
                  <a:pt x="186303" y="10120"/>
                </a:lnTo>
                <a:lnTo>
                  <a:pt x="134111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119871" y="3361944"/>
            <a:ext cx="268605" cy="257810"/>
          </a:xfrm>
          <a:custGeom>
            <a:avLst/>
            <a:gdLst/>
            <a:ahLst/>
            <a:cxnLst/>
            <a:rect l="l" t="t" r="r" b="b"/>
            <a:pathLst>
              <a:path w="268604" h="257810">
                <a:moveTo>
                  <a:pt x="0" y="128777"/>
                </a:moveTo>
                <a:lnTo>
                  <a:pt x="10542" y="78652"/>
                </a:lnTo>
                <a:lnTo>
                  <a:pt x="39290" y="37718"/>
                </a:lnTo>
                <a:lnTo>
                  <a:pt x="81920" y="10120"/>
                </a:lnTo>
                <a:lnTo>
                  <a:pt x="134111" y="0"/>
                </a:lnTo>
                <a:lnTo>
                  <a:pt x="186303" y="10120"/>
                </a:lnTo>
                <a:lnTo>
                  <a:pt x="228933" y="37718"/>
                </a:lnTo>
                <a:lnTo>
                  <a:pt x="257681" y="78652"/>
                </a:lnTo>
                <a:lnTo>
                  <a:pt x="268224" y="128777"/>
                </a:lnTo>
                <a:lnTo>
                  <a:pt x="257681" y="178903"/>
                </a:lnTo>
                <a:lnTo>
                  <a:pt x="228933" y="219836"/>
                </a:lnTo>
                <a:lnTo>
                  <a:pt x="186303" y="247435"/>
                </a:lnTo>
                <a:lnTo>
                  <a:pt x="134111" y="257555"/>
                </a:lnTo>
                <a:lnTo>
                  <a:pt x="81920" y="247435"/>
                </a:lnTo>
                <a:lnTo>
                  <a:pt x="39290" y="219836"/>
                </a:lnTo>
                <a:lnTo>
                  <a:pt x="10542" y="178903"/>
                </a:lnTo>
                <a:lnTo>
                  <a:pt x="0" y="128777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909432" y="2995802"/>
            <a:ext cx="290830" cy="379095"/>
          </a:xfrm>
          <a:custGeom>
            <a:avLst/>
            <a:gdLst/>
            <a:ahLst/>
            <a:cxnLst/>
            <a:rect l="l" t="t" r="r" b="b"/>
            <a:pathLst>
              <a:path w="290829" h="379095">
                <a:moveTo>
                  <a:pt x="226620" y="318381"/>
                </a:moveTo>
                <a:lnTo>
                  <a:pt x="203453" y="335788"/>
                </a:lnTo>
                <a:lnTo>
                  <a:pt x="290449" y="379095"/>
                </a:lnTo>
                <a:lnTo>
                  <a:pt x="281429" y="329946"/>
                </a:lnTo>
                <a:lnTo>
                  <a:pt x="235331" y="329946"/>
                </a:lnTo>
                <a:lnTo>
                  <a:pt x="226620" y="318381"/>
                </a:lnTo>
                <a:close/>
              </a:path>
              <a:path w="290829" h="379095">
                <a:moveTo>
                  <a:pt x="249751" y="301001"/>
                </a:moveTo>
                <a:lnTo>
                  <a:pt x="226620" y="318381"/>
                </a:lnTo>
                <a:lnTo>
                  <a:pt x="235331" y="329946"/>
                </a:lnTo>
                <a:lnTo>
                  <a:pt x="258445" y="312547"/>
                </a:lnTo>
                <a:lnTo>
                  <a:pt x="249751" y="301001"/>
                </a:lnTo>
                <a:close/>
              </a:path>
              <a:path w="290829" h="379095">
                <a:moveTo>
                  <a:pt x="272923" y="283591"/>
                </a:moveTo>
                <a:lnTo>
                  <a:pt x="249751" y="301001"/>
                </a:lnTo>
                <a:lnTo>
                  <a:pt x="258445" y="312547"/>
                </a:lnTo>
                <a:lnTo>
                  <a:pt x="235331" y="329946"/>
                </a:lnTo>
                <a:lnTo>
                  <a:pt x="281429" y="329946"/>
                </a:lnTo>
                <a:lnTo>
                  <a:pt x="272923" y="283591"/>
                </a:lnTo>
                <a:close/>
              </a:path>
              <a:path w="290829" h="379095">
                <a:moveTo>
                  <a:pt x="23114" y="0"/>
                </a:moveTo>
                <a:lnTo>
                  <a:pt x="0" y="17525"/>
                </a:lnTo>
                <a:lnTo>
                  <a:pt x="226620" y="318381"/>
                </a:lnTo>
                <a:lnTo>
                  <a:pt x="249751" y="301001"/>
                </a:lnTo>
                <a:lnTo>
                  <a:pt x="231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830568" y="3901440"/>
            <a:ext cx="269875" cy="259079"/>
          </a:xfrm>
          <a:custGeom>
            <a:avLst/>
            <a:gdLst/>
            <a:ahLst/>
            <a:cxnLst/>
            <a:rect l="l" t="t" r="r" b="b"/>
            <a:pathLst>
              <a:path w="269875" h="259079">
                <a:moveTo>
                  <a:pt x="134874" y="0"/>
                </a:moveTo>
                <a:lnTo>
                  <a:pt x="92220" y="6608"/>
                </a:lnTo>
                <a:lnTo>
                  <a:pt x="55193" y="25005"/>
                </a:lnTo>
                <a:lnTo>
                  <a:pt x="26005" y="53053"/>
                </a:lnTo>
                <a:lnTo>
                  <a:pt x="6870" y="88611"/>
                </a:lnTo>
                <a:lnTo>
                  <a:pt x="0" y="129540"/>
                </a:lnTo>
                <a:lnTo>
                  <a:pt x="6870" y="170468"/>
                </a:lnTo>
                <a:lnTo>
                  <a:pt x="26005" y="206026"/>
                </a:lnTo>
                <a:lnTo>
                  <a:pt x="55193" y="234074"/>
                </a:lnTo>
                <a:lnTo>
                  <a:pt x="92220" y="252471"/>
                </a:lnTo>
                <a:lnTo>
                  <a:pt x="134874" y="259080"/>
                </a:lnTo>
                <a:lnTo>
                  <a:pt x="177527" y="252471"/>
                </a:lnTo>
                <a:lnTo>
                  <a:pt x="214554" y="234074"/>
                </a:lnTo>
                <a:lnTo>
                  <a:pt x="243742" y="206026"/>
                </a:lnTo>
                <a:lnTo>
                  <a:pt x="262877" y="170468"/>
                </a:lnTo>
                <a:lnTo>
                  <a:pt x="269748" y="129540"/>
                </a:lnTo>
                <a:lnTo>
                  <a:pt x="262877" y="88611"/>
                </a:lnTo>
                <a:lnTo>
                  <a:pt x="243742" y="53053"/>
                </a:lnTo>
                <a:lnTo>
                  <a:pt x="214554" y="25005"/>
                </a:lnTo>
                <a:lnTo>
                  <a:pt x="177527" y="6608"/>
                </a:lnTo>
                <a:lnTo>
                  <a:pt x="134874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830568" y="3901440"/>
            <a:ext cx="269875" cy="259079"/>
          </a:xfrm>
          <a:custGeom>
            <a:avLst/>
            <a:gdLst/>
            <a:ahLst/>
            <a:cxnLst/>
            <a:rect l="l" t="t" r="r" b="b"/>
            <a:pathLst>
              <a:path w="269875" h="259079">
                <a:moveTo>
                  <a:pt x="0" y="129540"/>
                </a:moveTo>
                <a:lnTo>
                  <a:pt x="6870" y="88611"/>
                </a:lnTo>
                <a:lnTo>
                  <a:pt x="26005" y="53053"/>
                </a:lnTo>
                <a:lnTo>
                  <a:pt x="55193" y="25005"/>
                </a:lnTo>
                <a:lnTo>
                  <a:pt x="92220" y="6608"/>
                </a:lnTo>
                <a:lnTo>
                  <a:pt x="134874" y="0"/>
                </a:lnTo>
                <a:lnTo>
                  <a:pt x="177527" y="6608"/>
                </a:lnTo>
                <a:lnTo>
                  <a:pt x="214554" y="25005"/>
                </a:lnTo>
                <a:lnTo>
                  <a:pt x="243742" y="53053"/>
                </a:lnTo>
                <a:lnTo>
                  <a:pt x="262877" y="88611"/>
                </a:lnTo>
                <a:lnTo>
                  <a:pt x="269748" y="129540"/>
                </a:lnTo>
                <a:lnTo>
                  <a:pt x="262877" y="170468"/>
                </a:lnTo>
                <a:lnTo>
                  <a:pt x="243742" y="206026"/>
                </a:lnTo>
                <a:lnTo>
                  <a:pt x="214554" y="234074"/>
                </a:lnTo>
                <a:lnTo>
                  <a:pt x="177527" y="252471"/>
                </a:lnTo>
                <a:lnTo>
                  <a:pt x="134874" y="259080"/>
                </a:lnTo>
                <a:lnTo>
                  <a:pt x="92220" y="252471"/>
                </a:lnTo>
                <a:lnTo>
                  <a:pt x="55193" y="234074"/>
                </a:lnTo>
                <a:lnTo>
                  <a:pt x="26005" y="206026"/>
                </a:lnTo>
                <a:lnTo>
                  <a:pt x="6870" y="170468"/>
                </a:lnTo>
                <a:lnTo>
                  <a:pt x="0" y="12954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998969" y="3588511"/>
            <a:ext cx="212090" cy="347345"/>
          </a:xfrm>
          <a:custGeom>
            <a:avLst/>
            <a:gdLst/>
            <a:ahLst/>
            <a:cxnLst/>
            <a:rect l="l" t="t" r="r" b="b"/>
            <a:pathLst>
              <a:path w="212090" h="347345">
                <a:moveTo>
                  <a:pt x="6603" y="250317"/>
                </a:moveTo>
                <a:lnTo>
                  <a:pt x="0" y="347218"/>
                </a:lnTo>
                <a:lnTo>
                  <a:pt x="81406" y="294258"/>
                </a:lnTo>
                <a:lnTo>
                  <a:pt x="77731" y="292100"/>
                </a:lnTo>
                <a:lnTo>
                  <a:pt x="49149" y="292100"/>
                </a:lnTo>
                <a:lnTo>
                  <a:pt x="24129" y="277494"/>
                </a:lnTo>
                <a:lnTo>
                  <a:pt x="31505" y="264944"/>
                </a:lnTo>
                <a:lnTo>
                  <a:pt x="6603" y="250317"/>
                </a:lnTo>
                <a:close/>
              </a:path>
              <a:path w="212090" h="347345">
                <a:moveTo>
                  <a:pt x="31505" y="264944"/>
                </a:moveTo>
                <a:lnTo>
                  <a:pt x="24129" y="277494"/>
                </a:lnTo>
                <a:lnTo>
                  <a:pt x="49149" y="292100"/>
                </a:lnTo>
                <a:lnTo>
                  <a:pt x="56482" y="279617"/>
                </a:lnTo>
                <a:lnTo>
                  <a:pt x="31505" y="264944"/>
                </a:lnTo>
                <a:close/>
              </a:path>
              <a:path w="212090" h="347345">
                <a:moveTo>
                  <a:pt x="56482" y="279617"/>
                </a:moveTo>
                <a:lnTo>
                  <a:pt x="49149" y="292100"/>
                </a:lnTo>
                <a:lnTo>
                  <a:pt x="77731" y="292100"/>
                </a:lnTo>
                <a:lnTo>
                  <a:pt x="56482" y="279617"/>
                </a:lnTo>
                <a:close/>
              </a:path>
              <a:path w="212090" h="347345">
                <a:moveTo>
                  <a:pt x="187198" y="0"/>
                </a:moveTo>
                <a:lnTo>
                  <a:pt x="31505" y="264944"/>
                </a:lnTo>
                <a:lnTo>
                  <a:pt x="56482" y="279617"/>
                </a:lnTo>
                <a:lnTo>
                  <a:pt x="212089" y="14732"/>
                </a:lnTo>
                <a:lnTo>
                  <a:pt x="1871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441692" y="3886200"/>
            <a:ext cx="268605" cy="259079"/>
          </a:xfrm>
          <a:custGeom>
            <a:avLst/>
            <a:gdLst/>
            <a:ahLst/>
            <a:cxnLst/>
            <a:rect l="l" t="t" r="r" b="b"/>
            <a:pathLst>
              <a:path w="268604" h="259079">
                <a:moveTo>
                  <a:pt x="134111" y="0"/>
                </a:moveTo>
                <a:lnTo>
                  <a:pt x="91732" y="6608"/>
                </a:lnTo>
                <a:lnTo>
                  <a:pt x="54918" y="25005"/>
                </a:lnTo>
                <a:lnTo>
                  <a:pt x="25883" y="53053"/>
                </a:lnTo>
                <a:lnTo>
                  <a:pt x="6839" y="88611"/>
                </a:lnTo>
                <a:lnTo>
                  <a:pt x="0" y="129539"/>
                </a:lnTo>
                <a:lnTo>
                  <a:pt x="6839" y="170468"/>
                </a:lnTo>
                <a:lnTo>
                  <a:pt x="25883" y="206026"/>
                </a:lnTo>
                <a:lnTo>
                  <a:pt x="54918" y="234074"/>
                </a:lnTo>
                <a:lnTo>
                  <a:pt x="91732" y="252471"/>
                </a:lnTo>
                <a:lnTo>
                  <a:pt x="134111" y="259080"/>
                </a:lnTo>
                <a:lnTo>
                  <a:pt x="176491" y="252471"/>
                </a:lnTo>
                <a:lnTo>
                  <a:pt x="213305" y="234074"/>
                </a:lnTo>
                <a:lnTo>
                  <a:pt x="242340" y="206026"/>
                </a:lnTo>
                <a:lnTo>
                  <a:pt x="261384" y="170468"/>
                </a:lnTo>
                <a:lnTo>
                  <a:pt x="268224" y="129539"/>
                </a:lnTo>
                <a:lnTo>
                  <a:pt x="261384" y="88611"/>
                </a:lnTo>
                <a:lnTo>
                  <a:pt x="242340" y="53053"/>
                </a:lnTo>
                <a:lnTo>
                  <a:pt x="213305" y="25005"/>
                </a:lnTo>
                <a:lnTo>
                  <a:pt x="176491" y="6608"/>
                </a:lnTo>
                <a:lnTo>
                  <a:pt x="134111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441692" y="3886200"/>
            <a:ext cx="268605" cy="259079"/>
          </a:xfrm>
          <a:custGeom>
            <a:avLst/>
            <a:gdLst/>
            <a:ahLst/>
            <a:cxnLst/>
            <a:rect l="l" t="t" r="r" b="b"/>
            <a:pathLst>
              <a:path w="268604" h="259079">
                <a:moveTo>
                  <a:pt x="0" y="129539"/>
                </a:moveTo>
                <a:lnTo>
                  <a:pt x="6839" y="88611"/>
                </a:lnTo>
                <a:lnTo>
                  <a:pt x="25883" y="53053"/>
                </a:lnTo>
                <a:lnTo>
                  <a:pt x="54918" y="25005"/>
                </a:lnTo>
                <a:lnTo>
                  <a:pt x="91732" y="6608"/>
                </a:lnTo>
                <a:lnTo>
                  <a:pt x="134111" y="0"/>
                </a:lnTo>
                <a:lnTo>
                  <a:pt x="176491" y="6608"/>
                </a:lnTo>
                <a:lnTo>
                  <a:pt x="213305" y="25005"/>
                </a:lnTo>
                <a:lnTo>
                  <a:pt x="242340" y="53053"/>
                </a:lnTo>
                <a:lnTo>
                  <a:pt x="261384" y="88611"/>
                </a:lnTo>
                <a:lnTo>
                  <a:pt x="268224" y="129539"/>
                </a:lnTo>
                <a:lnTo>
                  <a:pt x="261384" y="170468"/>
                </a:lnTo>
                <a:lnTo>
                  <a:pt x="242340" y="206026"/>
                </a:lnTo>
                <a:lnTo>
                  <a:pt x="213305" y="234074"/>
                </a:lnTo>
                <a:lnTo>
                  <a:pt x="176491" y="252471"/>
                </a:lnTo>
                <a:lnTo>
                  <a:pt x="134111" y="259080"/>
                </a:lnTo>
                <a:lnTo>
                  <a:pt x="91732" y="252471"/>
                </a:lnTo>
                <a:lnTo>
                  <a:pt x="54918" y="234074"/>
                </a:lnTo>
                <a:lnTo>
                  <a:pt x="25883" y="206026"/>
                </a:lnTo>
                <a:lnTo>
                  <a:pt x="6839" y="170468"/>
                </a:lnTo>
                <a:lnTo>
                  <a:pt x="0" y="12953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325614" y="3587369"/>
            <a:ext cx="231140" cy="310515"/>
          </a:xfrm>
          <a:custGeom>
            <a:avLst/>
            <a:gdLst/>
            <a:ahLst/>
            <a:cxnLst/>
            <a:rect l="l" t="t" r="r" b="b"/>
            <a:pathLst>
              <a:path w="231140" h="310514">
                <a:moveTo>
                  <a:pt x="168379" y="248494"/>
                </a:moveTo>
                <a:lnTo>
                  <a:pt x="144906" y="265556"/>
                </a:lnTo>
                <a:lnTo>
                  <a:pt x="231139" y="310260"/>
                </a:lnTo>
                <a:lnTo>
                  <a:pt x="222778" y="260222"/>
                </a:lnTo>
                <a:lnTo>
                  <a:pt x="176910" y="260222"/>
                </a:lnTo>
                <a:lnTo>
                  <a:pt x="168379" y="248494"/>
                </a:lnTo>
                <a:close/>
              </a:path>
              <a:path w="231140" h="310514">
                <a:moveTo>
                  <a:pt x="191761" y="231496"/>
                </a:moveTo>
                <a:lnTo>
                  <a:pt x="168379" y="248494"/>
                </a:lnTo>
                <a:lnTo>
                  <a:pt x="176910" y="260222"/>
                </a:lnTo>
                <a:lnTo>
                  <a:pt x="200278" y="243204"/>
                </a:lnTo>
                <a:lnTo>
                  <a:pt x="191761" y="231496"/>
                </a:lnTo>
                <a:close/>
              </a:path>
              <a:path w="231140" h="310514">
                <a:moveTo>
                  <a:pt x="215137" y="214502"/>
                </a:moveTo>
                <a:lnTo>
                  <a:pt x="191761" y="231496"/>
                </a:lnTo>
                <a:lnTo>
                  <a:pt x="200278" y="243204"/>
                </a:lnTo>
                <a:lnTo>
                  <a:pt x="176910" y="260222"/>
                </a:lnTo>
                <a:lnTo>
                  <a:pt x="222778" y="260222"/>
                </a:lnTo>
                <a:lnTo>
                  <a:pt x="215137" y="214502"/>
                </a:lnTo>
                <a:close/>
              </a:path>
              <a:path w="231140" h="310514">
                <a:moveTo>
                  <a:pt x="23367" y="0"/>
                </a:moveTo>
                <a:lnTo>
                  <a:pt x="0" y="17017"/>
                </a:lnTo>
                <a:lnTo>
                  <a:pt x="168379" y="248494"/>
                </a:lnTo>
                <a:lnTo>
                  <a:pt x="191761" y="231496"/>
                </a:lnTo>
                <a:lnTo>
                  <a:pt x="233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830311" y="3915155"/>
            <a:ext cx="268605" cy="259079"/>
          </a:xfrm>
          <a:custGeom>
            <a:avLst/>
            <a:gdLst/>
            <a:ahLst/>
            <a:cxnLst/>
            <a:rect l="l" t="t" r="r" b="b"/>
            <a:pathLst>
              <a:path w="268604" h="259079">
                <a:moveTo>
                  <a:pt x="134112" y="0"/>
                </a:moveTo>
                <a:lnTo>
                  <a:pt x="91732" y="6608"/>
                </a:lnTo>
                <a:lnTo>
                  <a:pt x="54918" y="25005"/>
                </a:lnTo>
                <a:lnTo>
                  <a:pt x="25883" y="53053"/>
                </a:lnTo>
                <a:lnTo>
                  <a:pt x="6839" y="88611"/>
                </a:lnTo>
                <a:lnTo>
                  <a:pt x="0" y="129540"/>
                </a:lnTo>
                <a:lnTo>
                  <a:pt x="6839" y="170468"/>
                </a:lnTo>
                <a:lnTo>
                  <a:pt x="25883" y="206026"/>
                </a:lnTo>
                <a:lnTo>
                  <a:pt x="54918" y="234074"/>
                </a:lnTo>
                <a:lnTo>
                  <a:pt x="91732" y="252471"/>
                </a:lnTo>
                <a:lnTo>
                  <a:pt x="134112" y="259080"/>
                </a:lnTo>
                <a:lnTo>
                  <a:pt x="176491" y="252471"/>
                </a:lnTo>
                <a:lnTo>
                  <a:pt x="213305" y="234074"/>
                </a:lnTo>
                <a:lnTo>
                  <a:pt x="242340" y="206026"/>
                </a:lnTo>
                <a:lnTo>
                  <a:pt x="261384" y="170468"/>
                </a:lnTo>
                <a:lnTo>
                  <a:pt x="268224" y="129540"/>
                </a:lnTo>
                <a:lnTo>
                  <a:pt x="261384" y="88611"/>
                </a:lnTo>
                <a:lnTo>
                  <a:pt x="242340" y="53053"/>
                </a:lnTo>
                <a:lnTo>
                  <a:pt x="213305" y="25005"/>
                </a:lnTo>
                <a:lnTo>
                  <a:pt x="176491" y="6608"/>
                </a:lnTo>
                <a:lnTo>
                  <a:pt x="134112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830311" y="3915155"/>
            <a:ext cx="268605" cy="259079"/>
          </a:xfrm>
          <a:custGeom>
            <a:avLst/>
            <a:gdLst/>
            <a:ahLst/>
            <a:cxnLst/>
            <a:rect l="l" t="t" r="r" b="b"/>
            <a:pathLst>
              <a:path w="268604" h="259079">
                <a:moveTo>
                  <a:pt x="0" y="129540"/>
                </a:moveTo>
                <a:lnTo>
                  <a:pt x="6839" y="88611"/>
                </a:lnTo>
                <a:lnTo>
                  <a:pt x="25883" y="53053"/>
                </a:lnTo>
                <a:lnTo>
                  <a:pt x="54918" y="25005"/>
                </a:lnTo>
                <a:lnTo>
                  <a:pt x="91732" y="6608"/>
                </a:lnTo>
                <a:lnTo>
                  <a:pt x="134112" y="0"/>
                </a:lnTo>
                <a:lnTo>
                  <a:pt x="176491" y="6608"/>
                </a:lnTo>
                <a:lnTo>
                  <a:pt x="213305" y="25005"/>
                </a:lnTo>
                <a:lnTo>
                  <a:pt x="242340" y="53053"/>
                </a:lnTo>
                <a:lnTo>
                  <a:pt x="261384" y="88611"/>
                </a:lnTo>
                <a:lnTo>
                  <a:pt x="268224" y="129540"/>
                </a:lnTo>
                <a:lnTo>
                  <a:pt x="261384" y="170468"/>
                </a:lnTo>
                <a:lnTo>
                  <a:pt x="242340" y="206026"/>
                </a:lnTo>
                <a:lnTo>
                  <a:pt x="213305" y="234074"/>
                </a:lnTo>
                <a:lnTo>
                  <a:pt x="176491" y="252471"/>
                </a:lnTo>
                <a:lnTo>
                  <a:pt x="134112" y="259080"/>
                </a:lnTo>
                <a:lnTo>
                  <a:pt x="91732" y="252471"/>
                </a:lnTo>
                <a:lnTo>
                  <a:pt x="54918" y="234074"/>
                </a:lnTo>
                <a:lnTo>
                  <a:pt x="25883" y="206026"/>
                </a:lnTo>
                <a:lnTo>
                  <a:pt x="6839" y="170468"/>
                </a:lnTo>
                <a:lnTo>
                  <a:pt x="0" y="12954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997190" y="3603752"/>
            <a:ext cx="212090" cy="347345"/>
          </a:xfrm>
          <a:custGeom>
            <a:avLst/>
            <a:gdLst/>
            <a:ahLst/>
            <a:cxnLst/>
            <a:rect l="l" t="t" r="r" b="b"/>
            <a:pathLst>
              <a:path w="212090" h="347345">
                <a:moveTo>
                  <a:pt x="6603" y="250317"/>
                </a:moveTo>
                <a:lnTo>
                  <a:pt x="0" y="347218"/>
                </a:lnTo>
                <a:lnTo>
                  <a:pt x="81406" y="294259"/>
                </a:lnTo>
                <a:lnTo>
                  <a:pt x="77731" y="292100"/>
                </a:lnTo>
                <a:lnTo>
                  <a:pt x="49149" y="292100"/>
                </a:lnTo>
                <a:lnTo>
                  <a:pt x="24129" y="277495"/>
                </a:lnTo>
                <a:lnTo>
                  <a:pt x="31505" y="264944"/>
                </a:lnTo>
                <a:lnTo>
                  <a:pt x="6603" y="250317"/>
                </a:lnTo>
                <a:close/>
              </a:path>
              <a:path w="212090" h="347345">
                <a:moveTo>
                  <a:pt x="31505" y="264944"/>
                </a:moveTo>
                <a:lnTo>
                  <a:pt x="24129" y="277495"/>
                </a:lnTo>
                <a:lnTo>
                  <a:pt x="49149" y="292100"/>
                </a:lnTo>
                <a:lnTo>
                  <a:pt x="56482" y="279617"/>
                </a:lnTo>
                <a:lnTo>
                  <a:pt x="31505" y="264944"/>
                </a:lnTo>
                <a:close/>
              </a:path>
              <a:path w="212090" h="347345">
                <a:moveTo>
                  <a:pt x="56482" y="279617"/>
                </a:moveTo>
                <a:lnTo>
                  <a:pt x="49149" y="292100"/>
                </a:lnTo>
                <a:lnTo>
                  <a:pt x="77731" y="292100"/>
                </a:lnTo>
                <a:lnTo>
                  <a:pt x="56482" y="279617"/>
                </a:lnTo>
                <a:close/>
              </a:path>
              <a:path w="212090" h="347345">
                <a:moveTo>
                  <a:pt x="187198" y="0"/>
                </a:moveTo>
                <a:lnTo>
                  <a:pt x="31505" y="264944"/>
                </a:lnTo>
                <a:lnTo>
                  <a:pt x="56482" y="279617"/>
                </a:lnTo>
                <a:lnTo>
                  <a:pt x="212089" y="14731"/>
                </a:lnTo>
                <a:lnTo>
                  <a:pt x="1871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509004" y="4475988"/>
            <a:ext cx="268605" cy="257810"/>
          </a:xfrm>
          <a:custGeom>
            <a:avLst/>
            <a:gdLst/>
            <a:ahLst/>
            <a:cxnLst/>
            <a:rect l="l" t="t" r="r" b="b"/>
            <a:pathLst>
              <a:path w="268604" h="257810">
                <a:moveTo>
                  <a:pt x="134112" y="0"/>
                </a:moveTo>
                <a:lnTo>
                  <a:pt x="81920" y="10120"/>
                </a:lnTo>
                <a:lnTo>
                  <a:pt x="39290" y="37718"/>
                </a:lnTo>
                <a:lnTo>
                  <a:pt x="10542" y="78652"/>
                </a:lnTo>
                <a:lnTo>
                  <a:pt x="0" y="128778"/>
                </a:lnTo>
                <a:lnTo>
                  <a:pt x="10542" y="178903"/>
                </a:lnTo>
                <a:lnTo>
                  <a:pt x="39290" y="219837"/>
                </a:lnTo>
                <a:lnTo>
                  <a:pt x="81920" y="247435"/>
                </a:lnTo>
                <a:lnTo>
                  <a:pt x="134112" y="257556"/>
                </a:lnTo>
                <a:lnTo>
                  <a:pt x="186303" y="247435"/>
                </a:lnTo>
                <a:lnTo>
                  <a:pt x="228933" y="219837"/>
                </a:lnTo>
                <a:lnTo>
                  <a:pt x="257681" y="178903"/>
                </a:lnTo>
                <a:lnTo>
                  <a:pt x="268224" y="128778"/>
                </a:lnTo>
                <a:lnTo>
                  <a:pt x="257681" y="78652"/>
                </a:lnTo>
                <a:lnTo>
                  <a:pt x="228933" y="37718"/>
                </a:lnTo>
                <a:lnTo>
                  <a:pt x="186303" y="10120"/>
                </a:lnTo>
                <a:lnTo>
                  <a:pt x="134112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509004" y="4475988"/>
            <a:ext cx="268605" cy="257810"/>
          </a:xfrm>
          <a:custGeom>
            <a:avLst/>
            <a:gdLst/>
            <a:ahLst/>
            <a:cxnLst/>
            <a:rect l="l" t="t" r="r" b="b"/>
            <a:pathLst>
              <a:path w="268604" h="257810">
                <a:moveTo>
                  <a:pt x="0" y="128778"/>
                </a:moveTo>
                <a:lnTo>
                  <a:pt x="10542" y="78652"/>
                </a:lnTo>
                <a:lnTo>
                  <a:pt x="39290" y="37718"/>
                </a:lnTo>
                <a:lnTo>
                  <a:pt x="81920" y="10120"/>
                </a:lnTo>
                <a:lnTo>
                  <a:pt x="134112" y="0"/>
                </a:lnTo>
                <a:lnTo>
                  <a:pt x="186303" y="10120"/>
                </a:lnTo>
                <a:lnTo>
                  <a:pt x="228933" y="37718"/>
                </a:lnTo>
                <a:lnTo>
                  <a:pt x="257681" y="78652"/>
                </a:lnTo>
                <a:lnTo>
                  <a:pt x="268224" y="128778"/>
                </a:lnTo>
                <a:lnTo>
                  <a:pt x="257681" y="178903"/>
                </a:lnTo>
                <a:lnTo>
                  <a:pt x="228933" y="219837"/>
                </a:lnTo>
                <a:lnTo>
                  <a:pt x="186303" y="247435"/>
                </a:lnTo>
                <a:lnTo>
                  <a:pt x="134112" y="257556"/>
                </a:lnTo>
                <a:lnTo>
                  <a:pt x="81920" y="247435"/>
                </a:lnTo>
                <a:lnTo>
                  <a:pt x="39290" y="219837"/>
                </a:lnTo>
                <a:lnTo>
                  <a:pt x="10542" y="178903"/>
                </a:lnTo>
                <a:lnTo>
                  <a:pt x="0" y="12877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677406" y="4163186"/>
            <a:ext cx="210820" cy="347345"/>
          </a:xfrm>
          <a:custGeom>
            <a:avLst/>
            <a:gdLst/>
            <a:ahLst/>
            <a:cxnLst/>
            <a:rect l="l" t="t" r="r" b="b"/>
            <a:pathLst>
              <a:path w="210820" h="347345">
                <a:moveTo>
                  <a:pt x="6223" y="250189"/>
                </a:moveTo>
                <a:lnTo>
                  <a:pt x="0" y="347090"/>
                </a:lnTo>
                <a:lnTo>
                  <a:pt x="81279" y="293877"/>
                </a:lnTo>
                <a:lnTo>
                  <a:pt x="77788" y="291845"/>
                </a:lnTo>
                <a:lnTo>
                  <a:pt x="49022" y="291845"/>
                </a:lnTo>
                <a:lnTo>
                  <a:pt x="24002" y="277240"/>
                </a:lnTo>
                <a:lnTo>
                  <a:pt x="31274" y="264771"/>
                </a:lnTo>
                <a:lnTo>
                  <a:pt x="6223" y="250189"/>
                </a:lnTo>
                <a:close/>
              </a:path>
              <a:path w="210820" h="347345">
                <a:moveTo>
                  <a:pt x="31274" y="264771"/>
                </a:moveTo>
                <a:lnTo>
                  <a:pt x="24002" y="277240"/>
                </a:lnTo>
                <a:lnTo>
                  <a:pt x="49022" y="291845"/>
                </a:lnTo>
                <a:lnTo>
                  <a:pt x="56305" y="279341"/>
                </a:lnTo>
                <a:lnTo>
                  <a:pt x="31274" y="264771"/>
                </a:lnTo>
                <a:close/>
              </a:path>
              <a:path w="210820" h="347345">
                <a:moveTo>
                  <a:pt x="56305" y="279341"/>
                </a:moveTo>
                <a:lnTo>
                  <a:pt x="49022" y="291845"/>
                </a:lnTo>
                <a:lnTo>
                  <a:pt x="77788" y="291845"/>
                </a:lnTo>
                <a:lnTo>
                  <a:pt x="56305" y="279341"/>
                </a:lnTo>
                <a:close/>
              </a:path>
              <a:path w="210820" h="347345">
                <a:moveTo>
                  <a:pt x="185674" y="0"/>
                </a:moveTo>
                <a:lnTo>
                  <a:pt x="31274" y="264771"/>
                </a:lnTo>
                <a:lnTo>
                  <a:pt x="56305" y="279341"/>
                </a:lnTo>
                <a:lnTo>
                  <a:pt x="210566" y="14477"/>
                </a:lnTo>
                <a:lnTo>
                  <a:pt x="1856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118604" y="4460747"/>
            <a:ext cx="269875" cy="257810"/>
          </a:xfrm>
          <a:custGeom>
            <a:avLst/>
            <a:gdLst/>
            <a:ahLst/>
            <a:cxnLst/>
            <a:rect l="l" t="t" r="r" b="b"/>
            <a:pathLst>
              <a:path w="269875" h="257810">
                <a:moveTo>
                  <a:pt x="134874" y="0"/>
                </a:moveTo>
                <a:lnTo>
                  <a:pt x="92220" y="6565"/>
                </a:lnTo>
                <a:lnTo>
                  <a:pt x="55193" y="24847"/>
                </a:lnTo>
                <a:lnTo>
                  <a:pt x="26005" y="52724"/>
                </a:lnTo>
                <a:lnTo>
                  <a:pt x="6870" y="88075"/>
                </a:lnTo>
                <a:lnTo>
                  <a:pt x="0" y="128777"/>
                </a:lnTo>
                <a:lnTo>
                  <a:pt x="6870" y="169480"/>
                </a:lnTo>
                <a:lnTo>
                  <a:pt x="26005" y="204831"/>
                </a:lnTo>
                <a:lnTo>
                  <a:pt x="55193" y="232708"/>
                </a:lnTo>
                <a:lnTo>
                  <a:pt x="92220" y="250990"/>
                </a:lnTo>
                <a:lnTo>
                  <a:pt x="134874" y="257556"/>
                </a:lnTo>
                <a:lnTo>
                  <a:pt x="177527" y="250990"/>
                </a:lnTo>
                <a:lnTo>
                  <a:pt x="214554" y="232708"/>
                </a:lnTo>
                <a:lnTo>
                  <a:pt x="243742" y="204831"/>
                </a:lnTo>
                <a:lnTo>
                  <a:pt x="262877" y="169480"/>
                </a:lnTo>
                <a:lnTo>
                  <a:pt x="269748" y="128777"/>
                </a:lnTo>
                <a:lnTo>
                  <a:pt x="262877" y="88075"/>
                </a:lnTo>
                <a:lnTo>
                  <a:pt x="243742" y="52724"/>
                </a:lnTo>
                <a:lnTo>
                  <a:pt x="214554" y="24847"/>
                </a:lnTo>
                <a:lnTo>
                  <a:pt x="177527" y="6565"/>
                </a:lnTo>
                <a:lnTo>
                  <a:pt x="134874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118604" y="4460747"/>
            <a:ext cx="269875" cy="257810"/>
          </a:xfrm>
          <a:custGeom>
            <a:avLst/>
            <a:gdLst/>
            <a:ahLst/>
            <a:cxnLst/>
            <a:rect l="l" t="t" r="r" b="b"/>
            <a:pathLst>
              <a:path w="269875" h="257810">
                <a:moveTo>
                  <a:pt x="0" y="128777"/>
                </a:moveTo>
                <a:lnTo>
                  <a:pt x="6870" y="88075"/>
                </a:lnTo>
                <a:lnTo>
                  <a:pt x="26005" y="52724"/>
                </a:lnTo>
                <a:lnTo>
                  <a:pt x="55193" y="24847"/>
                </a:lnTo>
                <a:lnTo>
                  <a:pt x="92220" y="6565"/>
                </a:lnTo>
                <a:lnTo>
                  <a:pt x="134874" y="0"/>
                </a:lnTo>
                <a:lnTo>
                  <a:pt x="177527" y="6565"/>
                </a:lnTo>
                <a:lnTo>
                  <a:pt x="214554" y="24847"/>
                </a:lnTo>
                <a:lnTo>
                  <a:pt x="243742" y="52724"/>
                </a:lnTo>
                <a:lnTo>
                  <a:pt x="262877" y="88075"/>
                </a:lnTo>
                <a:lnTo>
                  <a:pt x="269748" y="128777"/>
                </a:lnTo>
                <a:lnTo>
                  <a:pt x="262877" y="169480"/>
                </a:lnTo>
                <a:lnTo>
                  <a:pt x="243742" y="204831"/>
                </a:lnTo>
                <a:lnTo>
                  <a:pt x="214554" y="232708"/>
                </a:lnTo>
                <a:lnTo>
                  <a:pt x="177527" y="250990"/>
                </a:lnTo>
                <a:lnTo>
                  <a:pt x="134874" y="257556"/>
                </a:lnTo>
                <a:lnTo>
                  <a:pt x="92220" y="250990"/>
                </a:lnTo>
                <a:lnTo>
                  <a:pt x="55193" y="232708"/>
                </a:lnTo>
                <a:lnTo>
                  <a:pt x="26005" y="204831"/>
                </a:lnTo>
                <a:lnTo>
                  <a:pt x="6870" y="169480"/>
                </a:lnTo>
                <a:lnTo>
                  <a:pt x="0" y="128777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004050" y="4161916"/>
            <a:ext cx="231140" cy="309245"/>
          </a:xfrm>
          <a:custGeom>
            <a:avLst/>
            <a:gdLst/>
            <a:ahLst/>
            <a:cxnLst/>
            <a:rect l="l" t="t" r="r" b="b"/>
            <a:pathLst>
              <a:path w="231140" h="309245">
                <a:moveTo>
                  <a:pt x="168229" y="247124"/>
                </a:moveTo>
                <a:lnTo>
                  <a:pt x="144779" y="264286"/>
                </a:lnTo>
                <a:lnTo>
                  <a:pt x="231140" y="308736"/>
                </a:lnTo>
                <a:lnTo>
                  <a:pt x="222667" y="258825"/>
                </a:lnTo>
                <a:lnTo>
                  <a:pt x="176783" y="258825"/>
                </a:lnTo>
                <a:lnTo>
                  <a:pt x="168229" y="247124"/>
                </a:lnTo>
                <a:close/>
              </a:path>
              <a:path w="231140" h="309245">
                <a:moveTo>
                  <a:pt x="191557" y="230051"/>
                </a:moveTo>
                <a:lnTo>
                  <a:pt x="168229" y="247124"/>
                </a:lnTo>
                <a:lnTo>
                  <a:pt x="176783" y="258825"/>
                </a:lnTo>
                <a:lnTo>
                  <a:pt x="200151" y="241807"/>
                </a:lnTo>
                <a:lnTo>
                  <a:pt x="191557" y="230051"/>
                </a:lnTo>
                <a:close/>
              </a:path>
              <a:path w="231140" h="309245">
                <a:moveTo>
                  <a:pt x="214883" y="212978"/>
                </a:moveTo>
                <a:lnTo>
                  <a:pt x="191557" y="230051"/>
                </a:lnTo>
                <a:lnTo>
                  <a:pt x="200151" y="241807"/>
                </a:lnTo>
                <a:lnTo>
                  <a:pt x="176783" y="258825"/>
                </a:lnTo>
                <a:lnTo>
                  <a:pt x="222667" y="258825"/>
                </a:lnTo>
                <a:lnTo>
                  <a:pt x="214883" y="212978"/>
                </a:lnTo>
                <a:close/>
              </a:path>
              <a:path w="231140" h="309245">
                <a:moveTo>
                  <a:pt x="23368" y="0"/>
                </a:moveTo>
                <a:lnTo>
                  <a:pt x="0" y="17017"/>
                </a:lnTo>
                <a:lnTo>
                  <a:pt x="168229" y="247124"/>
                </a:lnTo>
                <a:lnTo>
                  <a:pt x="191557" y="230051"/>
                </a:lnTo>
                <a:lnTo>
                  <a:pt x="233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27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2061464" y="985773"/>
            <a:ext cx="49898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/>
            <a:r>
              <a:rPr lang="tr-TR" b="1" i="0" dirty="0">
                <a:effectLst/>
                <a:latin typeface="Droid Serif"/>
              </a:rPr>
              <a:t>Perfect </a:t>
            </a:r>
            <a:r>
              <a:rPr lang="tr-TR" b="1" i="0" dirty="0" err="1">
                <a:effectLst/>
                <a:latin typeface="Droid Serif"/>
              </a:rPr>
              <a:t>Binary</a:t>
            </a:r>
            <a:r>
              <a:rPr lang="tr-TR" b="1" i="0" dirty="0">
                <a:effectLst/>
                <a:latin typeface="Droid Serif"/>
              </a:rPr>
              <a:t> </a:t>
            </a:r>
            <a:r>
              <a:rPr lang="tr-TR" b="1" i="0" dirty="0" err="1">
                <a:effectLst/>
                <a:latin typeface="Droid Serif"/>
              </a:rPr>
              <a:t>Tree</a:t>
            </a:r>
            <a:endParaRPr lang="tr-TR" b="1" i="0" dirty="0">
              <a:effectLst/>
              <a:latin typeface="Nunito Sans" panose="020B0604020202020204" pitchFamily="2" charset="-94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12646" y="1862404"/>
            <a:ext cx="8000747" cy="151515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282575" indent="-274320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pc="-10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lang="tr-TR" sz="2400" spc="-10" dirty="0">
                <a:latin typeface="Calibri"/>
                <a:cs typeface="Calibri"/>
              </a:rPr>
              <a:t>Hem </a:t>
            </a:r>
            <a:r>
              <a:rPr lang="tr-TR" sz="2400" spc="-10" dirty="0" err="1">
                <a:latin typeface="Calibri"/>
                <a:cs typeface="Calibri"/>
              </a:rPr>
              <a:t>full</a:t>
            </a:r>
            <a:r>
              <a:rPr lang="tr-TR" sz="2400" spc="-10" dirty="0">
                <a:latin typeface="Calibri"/>
                <a:cs typeface="Calibri"/>
              </a:rPr>
              <a:t> </a:t>
            </a:r>
            <a:r>
              <a:rPr lang="tr-TR" sz="2400" spc="-10" dirty="0" err="1">
                <a:latin typeface="Calibri"/>
                <a:cs typeface="Calibri"/>
              </a:rPr>
              <a:t>binary</a:t>
            </a:r>
            <a:r>
              <a:rPr lang="tr-TR" sz="2400" spc="-10" dirty="0">
                <a:latin typeface="Calibri"/>
                <a:cs typeface="Calibri"/>
              </a:rPr>
              <a:t> </a:t>
            </a:r>
            <a:r>
              <a:rPr lang="tr-TR" sz="2400" spc="-10" dirty="0" err="1">
                <a:latin typeface="Calibri"/>
                <a:cs typeface="Calibri"/>
              </a:rPr>
              <a:t>tree</a:t>
            </a:r>
            <a:r>
              <a:rPr lang="tr-TR" sz="2400" spc="-10" dirty="0">
                <a:latin typeface="Calibri"/>
                <a:cs typeface="Calibri"/>
              </a:rPr>
              <a:t> hem de </a:t>
            </a:r>
            <a:r>
              <a:rPr lang="tr-TR" sz="2400" spc="-10" dirty="0" err="1">
                <a:latin typeface="Calibri"/>
                <a:cs typeface="Calibri"/>
              </a:rPr>
              <a:t>complete</a:t>
            </a:r>
            <a:r>
              <a:rPr lang="tr-TR" sz="2400" spc="-10" dirty="0">
                <a:latin typeface="Calibri"/>
                <a:cs typeface="Calibri"/>
              </a:rPr>
              <a:t> </a:t>
            </a:r>
            <a:r>
              <a:rPr lang="tr-TR" sz="2400" spc="-10" dirty="0" err="1">
                <a:latin typeface="Calibri"/>
                <a:cs typeface="Calibri"/>
              </a:rPr>
              <a:t>binary</a:t>
            </a:r>
            <a:r>
              <a:rPr lang="tr-TR" sz="2400" spc="-10" dirty="0">
                <a:latin typeface="Calibri"/>
                <a:cs typeface="Calibri"/>
              </a:rPr>
              <a:t> </a:t>
            </a:r>
            <a:r>
              <a:rPr lang="tr-TR" sz="2400" spc="-10" dirty="0" err="1">
                <a:latin typeface="Calibri"/>
                <a:cs typeface="Calibri"/>
              </a:rPr>
              <a:t>tree</a:t>
            </a:r>
            <a:r>
              <a:rPr lang="tr-TR" sz="2400" spc="-10" dirty="0">
                <a:latin typeface="Calibri"/>
                <a:cs typeface="Calibri"/>
              </a:rPr>
              <a:t> olmalıdır.</a:t>
            </a:r>
          </a:p>
          <a:p>
            <a:pPr marL="286385" marR="282575" indent="-274320">
              <a:lnSpc>
                <a:spcPct val="100000"/>
              </a:lnSpc>
              <a:spcBef>
                <a:spcPts val="95"/>
              </a:spcBef>
            </a:pPr>
            <a:endParaRPr lang="tr-TR" sz="2400" spc="-10" dirty="0">
              <a:latin typeface="Calibri"/>
              <a:cs typeface="Calibri"/>
            </a:endParaRPr>
          </a:p>
          <a:p>
            <a:pPr marL="286385" marR="282575" indent="-274320">
              <a:lnSpc>
                <a:spcPct val="100000"/>
              </a:lnSpc>
              <a:spcBef>
                <a:spcPts val="95"/>
              </a:spcBef>
            </a:pPr>
            <a:r>
              <a:rPr lang="tr-TR" sz="2000" spc="-1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lang="tr-TR" sz="2000" spc="-10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lang="tr-TR" sz="2400" dirty="0">
                <a:latin typeface="Calibri"/>
                <a:cs typeface="Calibri"/>
              </a:rPr>
              <a:t>Tüm iç düğümlerin iki çocuğu olmalı ve tüm yapraklar aynı derinliğe sahip olmalıdır.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29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22" name="Resim 21">
            <a:extLst>
              <a:ext uri="{FF2B5EF4-FFF2-40B4-BE49-F238E27FC236}">
                <a16:creationId xmlns:a16="http://schemas.microsoft.com/office/drawing/2014/main" id="{42454273-74EF-4043-84BE-DE73AE5B0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4049" y="3349426"/>
            <a:ext cx="3514546" cy="315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462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2061464" y="985773"/>
            <a:ext cx="49898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09040" algn="l"/>
              </a:tabLst>
            </a:pPr>
            <a:r>
              <a:t>Heap	</a:t>
            </a:r>
            <a:r>
              <a:rPr spc="-55"/>
              <a:t>Tree </a:t>
            </a:r>
            <a:r>
              <a:rPr spc="-10"/>
              <a:t>(Kümele</a:t>
            </a:r>
            <a:r>
              <a:rPr spc="10"/>
              <a:t> </a:t>
            </a:r>
            <a:r>
              <a:rPr spc="-15"/>
              <a:t>Ağacı)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190650" y="1862404"/>
            <a:ext cx="6829425" cy="36747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282575" indent="-274320">
              <a:lnSpc>
                <a:spcPct val="100000"/>
              </a:lnSpc>
              <a:spcBef>
                <a:spcPts val="95"/>
              </a:spcBef>
            </a:pPr>
            <a:r>
              <a:rPr sz="1450" spc="-1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450" spc="-1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900" spc="-10">
                <a:latin typeface="Calibri"/>
                <a:cs typeface="Calibri"/>
              </a:rPr>
              <a:t>Kümeleme ağacı, </a:t>
            </a:r>
            <a:r>
              <a:rPr sz="1900" spc="-15">
                <a:latin typeface="Calibri"/>
                <a:cs typeface="Calibri"/>
              </a:rPr>
              <a:t>ağaç oluşturulurken </a:t>
            </a:r>
            <a:r>
              <a:rPr sz="1900" spc="-5">
                <a:latin typeface="Calibri"/>
                <a:cs typeface="Calibri"/>
              </a:rPr>
              <a:t>değerleri daha büyük </a:t>
            </a:r>
            <a:r>
              <a:rPr sz="1900" spc="-10">
                <a:latin typeface="Calibri"/>
                <a:cs typeface="Calibri"/>
              </a:rPr>
              <a:t>olan  düğümlerin yukarıya, </a:t>
            </a:r>
            <a:r>
              <a:rPr sz="1900" spc="-5">
                <a:latin typeface="Calibri"/>
                <a:cs typeface="Calibri"/>
              </a:rPr>
              <a:t>küçük olanların da </a:t>
            </a:r>
            <a:r>
              <a:rPr sz="1900" spc="-10">
                <a:latin typeface="Calibri"/>
                <a:cs typeface="Calibri"/>
              </a:rPr>
              <a:t>aşağıya </a:t>
            </a:r>
            <a:r>
              <a:rPr sz="1900" spc="-5">
                <a:latin typeface="Calibri"/>
                <a:cs typeface="Calibri"/>
              </a:rPr>
              <a:t>eklenmesine  </a:t>
            </a:r>
            <a:r>
              <a:rPr sz="1900" spc="-10">
                <a:latin typeface="Calibri"/>
                <a:cs typeface="Calibri"/>
              </a:rPr>
              <a:t>dayanan </a:t>
            </a:r>
            <a:r>
              <a:rPr sz="1900" spc="-5">
                <a:latin typeface="Calibri"/>
                <a:cs typeface="Calibri"/>
              </a:rPr>
              <a:t>tamamlanmış bir</a:t>
            </a:r>
            <a:r>
              <a:rPr sz="1900" spc="10">
                <a:latin typeface="Calibri"/>
                <a:cs typeface="Calibri"/>
              </a:rPr>
              <a:t> </a:t>
            </a:r>
            <a:r>
              <a:rPr sz="1900" spc="-35">
                <a:latin typeface="Calibri"/>
                <a:cs typeface="Calibri"/>
              </a:rPr>
              <a:t>ağaçtır.</a:t>
            </a:r>
            <a:endParaRPr sz="1900">
              <a:latin typeface="Calibri"/>
              <a:cs typeface="Calibri"/>
            </a:endParaRPr>
          </a:p>
          <a:p>
            <a:pPr marL="286385" marR="56515" indent="-274320">
              <a:lnSpc>
                <a:spcPct val="100000"/>
              </a:lnSpc>
              <a:spcBef>
                <a:spcPts val="459"/>
              </a:spcBef>
            </a:pPr>
            <a:r>
              <a:rPr sz="1450" spc="-1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450" spc="-1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900" spc="-5">
                <a:latin typeface="Calibri"/>
                <a:cs typeface="Calibri"/>
              </a:rPr>
              <a:t>Böylece 0. </a:t>
            </a:r>
            <a:r>
              <a:rPr sz="1900" spc="-15">
                <a:latin typeface="Calibri"/>
                <a:cs typeface="Calibri"/>
              </a:rPr>
              <a:t>düzeyde, </a:t>
            </a:r>
            <a:r>
              <a:rPr sz="1900" spc="-20">
                <a:latin typeface="Calibri"/>
                <a:cs typeface="Calibri"/>
              </a:rPr>
              <a:t>kökte, </a:t>
            </a:r>
            <a:r>
              <a:rPr sz="1900" spc="-5">
                <a:latin typeface="Calibri"/>
                <a:cs typeface="Calibri"/>
              </a:rPr>
              <a:t>en büyük değer </a:t>
            </a:r>
            <a:r>
              <a:rPr sz="1900" spc="-15">
                <a:latin typeface="Calibri"/>
                <a:cs typeface="Calibri"/>
              </a:rPr>
              <a:t>bulunurken </a:t>
            </a:r>
            <a:r>
              <a:rPr sz="1900" spc="-10">
                <a:latin typeface="Calibri"/>
                <a:cs typeface="Calibri"/>
              </a:rPr>
              <a:t>yaprakların  olduğu </a:t>
            </a:r>
            <a:r>
              <a:rPr sz="1900" i="1" spc="-5">
                <a:latin typeface="Calibri"/>
                <a:cs typeface="Calibri"/>
              </a:rPr>
              <a:t>k</a:t>
            </a:r>
            <a:r>
              <a:rPr sz="1900" spc="-5">
                <a:latin typeface="Calibri"/>
                <a:cs typeface="Calibri"/>
              </a:rPr>
              <a:t>. </a:t>
            </a:r>
            <a:r>
              <a:rPr sz="1900" spc="-20">
                <a:latin typeface="Calibri"/>
                <a:cs typeface="Calibri"/>
              </a:rPr>
              <a:t>düzeyde </a:t>
            </a:r>
            <a:r>
              <a:rPr sz="1900" spc="-5">
                <a:latin typeface="Calibri"/>
                <a:cs typeface="Calibri"/>
              </a:rPr>
              <a:t>en küçük değerler </a:t>
            </a:r>
            <a:r>
              <a:rPr sz="1900" spc="-45">
                <a:latin typeface="Calibri"/>
                <a:cs typeface="Calibri"/>
              </a:rPr>
              <a:t>olur. </a:t>
            </a:r>
            <a:r>
              <a:rPr sz="1900" spc="-35">
                <a:latin typeface="Calibri"/>
                <a:cs typeface="Calibri"/>
              </a:rPr>
              <a:t>Yani </a:t>
            </a:r>
            <a:r>
              <a:rPr sz="1900" spc="-10">
                <a:latin typeface="Calibri"/>
                <a:cs typeface="Calibri"/>
              </a:rPr>
              <a:t>büyükten </a:t>
            </a:r>
            <a:r>
              <a:rPr sz="1900" spc="-5">
                <a:latin typeface="Calibri"/>
                <a:cs typeface="Calibri"/>
              </a:rPr>
              <a:t>küçüğe  </a:t>
            </a:r>
            <a:r>
              <a:rPr sz="1900" spc="-10">
                <a:latin typeface="Calibri"/>
                <a:cs typeface="Calibri"/>
              </a:rPr>
              <a:t>doğru </a:t>
            </a:r>
            <a:r>
              <a:rPr sz="1900" spc="-5">
                <a:latin typeface="Calibri"/>
                <a:cs typeface="Calibri"/>
              </a:rPr>
              <a:t>bir kümeleme </a:t>
            </a:r>
            <a:r>
              <a:rPr sz="1900" spc="-15">
                <a:latin typeface="Calibri"/>
                <a:cs typeface="Calibri"/>
              </a:rPr>
              <a:t>vardır; </a:t>
            </a:r>
            <a:r>
              <a:rPr sz="1900" spc="-20">
                <a:latin typeface="Calibri"/>
                <a:cs typeface="Calibri"/>
              </a:rPr>
              <a:t>veya </a:t>
            </a:r>
            <a:r>
              <a:rPr sz="1900" spc="-15">
                <a:latin typeface="Calibri"/>
                <a:cs typeface="Calibri"/>
              </a:rPr>
              <a:t>tersi olarak </a:t>
            </a:r>
            <a:r>
              <a:rPr sz="1900" spc="-10">
                <a:latin typeface="Calibri"/>
                <a:cs typeface="Calibri"/>
              </a:rPr>
              <a:t>küçükten</a:t>
            </a:r>
            <a:r>
              <a:rPr sz="1900" spc="165">
                <a:latin typeface="Calibri"/>
                <a:cs typeface="Calibri"/>
              </a:rPr>
              <a:t> </a:t>
            </a:r>
            <a:r>
              <a:rPr sz="1900" spc="-10">
                <a:latin typeface="Calibri"/>
                <a:cs typeface="Calibri"/>
              </a:rPr>
              <a:t>büyüğe</a:t>
            </a:r>
            <a:endParaRPr sz="1900">
              <a:latin typeface="Calibri"/>
              <a:cs typeface="Calibri"/>
            </a:endParaRPr>
          </a:p>
          <a:p>
            <a:pPr marL="286385">
              <a:lnSpc>
                <a:spcPct val="100000"/>
              </a:lnSpc>
              <a:spcBef>
                <a:spcPts val="5"/>
              </a:spcBef>
            </a:pPr>
            <a:r>
              <a:rPr sz="1900" spc="-5">
                <a:latin typeface="Calibri"/>
                <a:cs typeface="Calibri"/>
              </a:rPr>
              <a:t>kümeleme de</a:t>
            </a:r>
            <a:r>
              <a:rPr sz="1900" spc="15">
                <a:latin typeface="Calibri"/>
                <a:cs typeface="Calibri"/>
              </a:rPr>
              <a:t> </a:t>
            </a:r>
            <a:r>
              <a:rPr sz="1900" spc="-25">
                <a:latin typeface="Calibri"/>
                <a:cs typeface="Calibri"/>
              </a:rPr>
              <a:t>yapılabilir.</a:t>
            </a:r>
            <a:endParaRPr sz="1900">
              <a:latin typeface="Calibri"/>
              <a:cs typeface="Calibri"/>
            </a:endParaRPr>
          </a:p>
          <a:p>
            <a:pPr marL="286385" marR="264160" indent="-274320">
              <a:lnSpc>
                <a:spcPct val="100000"/>
              </a:lnSpc>
              <a:spcBef>
                <a:spcPts val="455"/>
              </a:spcBef>
            </a:pPr>
            <a:r>
              <a:rPr sz="1450" spc="-1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450" spc="-1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900" spc="-10">
                <a:latin typeface="Calibri"/>
                <a:cs typeface="Calibri"/>
              </a:rPr>
              <a:t>Aksi belirtilmediği sürece </a:t>
            </a:r>
            <a:r>
              <a:rPr sz="1900" spc="-5">
                <a:latin typeface="Calibri"/>
                <a:cs typeface="Calibri"/>
              </a:rPr>
              <a:t>kümeleme </a:t>
            </a:r>
            <a:r>
              <a:rPr sz="1900" spc="-10">
                <a:latin typeface="Calibri"/>
                <a:cs typeface="Calibri"/>
              </a:rPr>
              <a:t>ağacı, sayısal veriler </a:t>
            </a:r>
            <a:r>
              <a:rPr sz="1900" spc="-5">
                <a:latin typeface="Calibri"/>
                <a:cs typeface="Calibri"/>
              </a:rPr>
              <a:t>için  </a:t>
            </a:r>
            <a:r>
              <a:rPr sz="1900" spc="-10">
                <a:latin typeface="Calibri"/>
                <a:cs typeface="Calibri"/>
              </a:rPr>
              <a:t>büyükten </a:t>
            </a:r>
            <a:r>
              <a:rPr sz="1900" spc="-5">
                <a:latin typeface="Calibri"/>
                <a:cs typeface="Calibri"/>
              </a:rPr>
              <a:t>küçüğe, </a:t>
            </a:r>
            <a:r>
              <a:rPr sz="1900" spc="-10">
                <a:latin typeface="Calibri"/>
                <a:cs typeface="Calibri"/>
              </a:rPr>
              <a:t>sözcükler </a:t>
            </a:r>
            <a:r>
              <a:rPr sz="1900" spc="-5">
                <a:latin typeface="Calibri"/>
                <a:cs typeface="Calibri"/>
              </a:rPr>
              <a:t>için </a:t>
            </a:r>
            <a:r>
              <a:rPr sz="1900" spc="-10">
                <a:latin typeface="Calibri"/>
                <a:cs typeface="Calibri"/>
              </a:rPr>
              <a:t>alfabetik </a:t>
            </a:r>
            <a:r>
              <a:rPr sz="1900" spc="-15">
                <a:latin typeface="Calibri"/>
                <a:cs typeface="Calibri"/>
              </a:rPr>
              <a:t>sıralamaya </a:t>
            </a:r>
            <a:r>
              <a:rPr sz="1900" spc="-20">
                <a:latin typeface="Calibri"/>
                <a:cs typeface="Calibri"/>
              </a:rPr>
              <a:t>göre</a:t>
            </a:r>
            <a:r>
              <a:rPr sz="1900" spc="114">
                <a:latin typeface="Calibri"/>
                <a:cs typeface="Calibri"/>
              </a:rPr>
              <a:t> </a:t>
            </a:r>
            <a:r>
              <a:rPr sz="1900" spc="-30">
                <a:latin typeface="Calibri"/>
                <a:cs typeface="Calibri"/>
              </a:rPr>
              <a:t>yapılır.</a:t>
            </a:r>
            <a:endParaRPr sz="1900">
              <a:latin typeface="Calibri"/>
              <a:cs typeface="Calibri"/>
            </a:endParaRPr>
          </a:p>
          <a:p>
            <a:pPr marL="286385" marR="5080" indent="-274320">
              <a:lnSpc>
                <a:spcPct val="100000"/>
              </a:lnSpc>
              <a:spcBef>
                <a:spcPts val="455"/>
              </a:spcBef>
            </a:pPr>
            <a:r>
              <a:rPr sz="1450" spc="-1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450" spc="-1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1900" spc="-10">
                <a:latin typeface="Calibri"/>
                <a:cs typeface="Calibri"/>
              </a:rPr>
              <a:t>Kümeleme ağacı </a:t>
            </a:r>
            <a:r>
              <a:rPr sz="1900" spc="-15">
                <a:latin typeface="Calibri"/>
                <a:cs typeface="Calibri"/>
              </a:rPr>
              <a:t>bilgisayar </a:t>
            </a:r>
            <a:r>
              <a:rPr sz="1900" spc="-5">
                <a:latin typeface="Calibri"/>
                <a:cs typeface="Calibri"/>
              </a:rPr>
              <a:t>biliminde </a:t>
            </a:r>
            <a:r>
              <a:rPr sz="1900" spc="-10">
                <a:latin typeface="Calibri"/>
                <a:cs typeface="Calibri"/>
              </a:rPr>
              <a:t>bazı problemlerin </a:t>
            </a:r>
            <a:r>
              <a:rPr sz="1900" spc="-15">
                <a:latin typeface="Calibri"/>
                <a:cs typeface="Calibri"/>
              </a:rPr>
              <a:t>çözümü </a:t>
            </a:r>
            <a:r>
              <a:rPr sz="1900" spc="-5">
                <a:latin typeface="Calibri"/>
                <a:cs typeface="Calibri"/>
              </a:rPr>
              <a:t>için  </a:t>
            </a:r>
            <a:r>
              <a:rPr sz="1900" spc="-10">
                <a:latin typeface="Calibri"/>
                <a:cs typeface="Calibri"/>
              </a:rPr>
              <a:t>çok uygundur; </a:t>
            </a:r>
            <a:r>
              <a:rPr sz="1900" spc="-15">
                <a:latin typeface="Calibri"/>
                <a:cs typeface="Calibri"/>
              </a:rPr>
              <a:t>hatta </a:t>
            </a:r>
            <a:r>
              <a:rPr sz="1900" spc="-10">
                <a:latin typeface="Calibri"/>
                <a:cs typeface="Calibri"/>
              </a:rPr>
              <a:t>birebir uyuşmaktadır </a:t>
            </a:r>
            <a:r>
              <a:rPr sz="1900" spc="-25">
                <a:latin typeface="Calibri"/>
                <a:cs typeface="Calibri"/>
              </a:rPr>
              <a:t>denilebilir. </a:t>
            </a:r>
            <a:r>
              <a:rPr sz="1900" spc="-10">
                <a:latin typeface="Calibri"/>
                <a:cs typeface="Calibri"/>
              </a:rPr>
              <a:t>Üstelik, hem  bellek </a:t>
            </a:r>
            <a:r>
              <a:rPr sz="1900" spc="-5">
                <a:latin typeface="Calibri"/>
                <a:cs typeface="Calibri"/>
              </a:rPr>
              <a:t>alanı </a:t>
            </a:r>
            <a:r>
              <a:rPr sz="1900" spc="-10">
                <a:latin typeface="Calibri"/>
                <a:cs typeface="Calibri"/>
              </a:rPr>
              <a:t>hem </a:t>
            </a:r>
            <a:r>
              <a:rPr sz="1900" spc="-5">
                <a:latin typeface="Calibri"/>
                <a:cs typeface="Calibri"/>
              </a:rPr>
              <a:t>de yürütme </a:t>
            </a:r>
            <a:r>
              <a:rPr sz="1900" spc="-10">
                <a:latin typeface="Calibri"/>
                <a:cs typeface="Calibri"/>
              </a:rPr>
              <a:t>zamanı </a:t>
            </a:r>
            <a:r>
              <a:rPr sz="1900" spc="-5">
                <a:latin typeface="Calibri"/>
                <a:cs typeface="Calibri"/>
              </a:rPr>
              <a:t>açısından </a:t>
            </a:r>
            <a:r>
              <a:rPr sz="1900" spc="-10">
                <a:latin typeface="Calibri"/>
                <a:cs typeface="Calibri"/>
              </a:rPr>
              <a:t>getirisi</a:t>
            </a:r>
            <a:r>
              <a:rPr sz="1900" spc="95">
                <a:latin typeface="Calibri"/>
                <a:cs typeface="Calibri"/>
              </a:rPr>
              <a:t> </a:t>
            </a:r>
            <a:r>
              <a:rPr sz="1900" spc="-45">
                <a:latin typeface="Calibri"/>
                <a:cs typeface="Calibri"/>
              </a:rPr>
              <a:t>olur.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29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773936" y="650875"/>
            <a:ext cx="5923786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09040" algn="l"/>
              </a:tabLst>
            </a:pPr>
            <a:r>
              <a:rPr dirty="0"/>
              <a:t>Heap	</a:t>
            </a:r>
            <a:r>
              <a:rPr spc="-55" dirty="0"/>
              <a:t>Tree </a:t>
            </a:r>
            <a:r>
              <a:rPr spc="-10" dirty="0"/>
              <a:t>(</a:t>
            </a:r>
            <a:r>
              <a:rPr spc="-10" dirty="0" err="1"/>
              <a:t>Kümele</a:t>
            </a:r>
            <a:r>
              <a:rPr lang="tr-TR" spc="-10" dirty="0"/>
              <a:t>me</a:t>
            </a:r>
            <a:r>
              <a:rPr spc="10" dirty="0"/>
              <a:t> </a:t>
            </a:r>
            <a:r>
              <a:rPr spc="-15" dirty="0" err="1"/>
              <a:t>Ağacı</a:t>
            </a:r>
            <a:r>
              <a:rPr spc="-15" dirty="0"/>
              <a:t>)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976071" y="1298037"/>
            <a:ext cx="7325359" cy="185420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15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000">
                <a:latin typeface="Calibri"/>
                <a:cs typeface="Calibri"/>
              </a:rPr>
              <a:t>Bir düğüm </a:t>
            </a:r>
            <a:r>
              <a:rPr sz="2000" spc="-5">
                <a:latin typeface="Calibri"/>
                <a:cs typeface="Calibri"/>
              </a:rPr>
              <a:t>her zaman </a:t>
            </a:r>
            <a:r>
              <a:rPr sz="2000">
                <a:latin typeface="Calibri"/>
                <a:cs typeface="Calibri"/>
              </a:rPr>
              <a:t>için çocuklarından daha büyük </a:t>
            </a:r>
            <a:r>
              <a:rPr sz="2000" spc="-10">
                <a:latin typeface="Calibri"/>
                <a:cs typeface="Calibri"/>
              </a:rPr>
              <a:t>değere</a:t>
            </a:r>
            <a:r>
              <a:rPr sz="2000" spc="-110">
                <a:latin typeface="Calibri"/>
                <a:cs typeface="Calibri"/>
              </a:rPr>
              <a:t> </a:t>
            </a:r>
            <a:r>
              <a:rPr sz="2000" spc="-30">
                <a:latin typeface="Calibri"/>
                <a:cs typeface="Calibri"/>
              </a:rPr>
              <a:t>sahiptir.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5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000" spc="-30">
                <a:latin typeface="Calibri"/>
                <a:cs typeface="Calibri"/>
              </a:rPr>
              <a:t>Yaprak </a:t>
            </a:r>
            <a:r>
              <a:rPr sz="2000" spc="-5">
                <a:latin typeface="Calibri"/>
                <a:cs typeface="Calibri"/>
              </a:rPr>
              <a:t>düğümlerin herhangi ikisi </a:t>
            </a:r>
            <a:r>
              <a:rPr sz="2000" spc="-10">
                <a:latin typeface="Calibri"/>
                <a:cs typeface="Calibri"/>
              </a:rPr>
              <a:t>arasındaki fark </a:t>
            </a:r>
            <a:r>
              <a:rPr sz="2000">
                <a:latin typeface="Calibri"/>
                <a:cs typeface="Calibri"/>
              </a:rPr>
              <a:t>en </a:t>
            </a:r>
            <a:r>
              <a:rPr sz="2000" spc="-10">
                <a:latin typeface="Calibri"/>
                <a:cs typeface="Calibri"/>
              </a:rPr>
              <a:t>fazla </a:t>
            </a:r>
            <a:r>
              <a:rPr sz="2000">
                <a:latin typeface="Calibri"/>
                <a:cs typeface="Calibri"/>
              </a:rPr>
              <a:t>1</a:t>
            </a:r>
            <a:r>
              <a:rPr sz="2000" spc="80">
                <a:latin typeface="Calibri"/>
                <a:cs typeface="Calibri"/>
              </a:rPr>
              <a:t> </a:t>
            </a:r>
            <a:r>
              <a:rPr sz="2000" spc="-55">
                <a:latin typeface="Calibri"/>
                <a:cs typeface="Calibri"/>
              </a:rPr>
              <a:t>dir.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5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000">
                <a:latin typeface="Calibri"/>
                <a:cs typeface="Calibri"/>
              </a:rPr>
              <a:t>En </a:t>
            </a:r>
            <a:r>
              <a:rPr sz="2000" spc="-5">
                <a:latin typeface="Calibri"/>
                <a:cs typeface="Calibri"/>
              </a:rPr>
              <a:t>son </a:t>
            </a:r>
            <a:r>
              <a:rPr sz="2000" spc="-15">
                <a:latin typeface="Calibri"/>
                <a:cs typeface="Calibri"/>
              </a:rPr>
              <a:t>düzey </a:t>
            </a:r>
            <a:r>
              <a:rPr sz="2000" spc="-5">
                <a:latin typeface="Calibri"/>
                <a:cs typeface="Calibri"/>
              </a:rPr>
              <a:t>hariç </a:t>
            </a:r>
            <a:r>
              <a:rPr sz="2000">
                <a:latin typeface="Calibri"/>
                <a:cs typeface="Calibri"/>
              </a:rPr>
              <a:t>tüm </a:t>
            </a:r>
            <a:r>
              <a:rPr sz="2000" spc="-10">
                <a:latin typeface="Calibri"/>
                <a:cs typeface="Calibri"/>
              </a:rPr>
              <a:t>düzeyler </a:t>
            </a:r>
            <a:r>
              <a:rPr sz="2000">
                <a:latin typeface="Calibri"/>
                <a:cs typeface="Calibri"/>
              </a:rPr>
              <a:t>düğümlerle</a:t>
            </a:r>
            <a:r>
              <a:rPr sz="2000" spc="-45">
                <a:latin typeface="Calibri"/>
                <a:cs typeface="Calibri"/>
              </a:rPr>
              <a:t> </a:t>
            </a:r>
            <a:r>
              <a:rPr sz="2000" spc="-30">
                <a:latin typeface="Calibri"/>
                <a:cs typeface="Calibri"/>
              </a:rPr>
              <a:t>doludur.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5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000">
                <a:latin typeface="Calibri"/>
                <a:cs typeface="Calibri"/>
              </a:rPr>
              <a:t>En </a:t>
            </a:r>
            <a:r>
              <a:rPr sz="2000" spc="-5">
                <a:latin typeface="Calibri"/>
                <a:cs typeface="Calibri"/>
              </a:rPr>
              <a:t>son </a:t>
            </a:r>
            <a:r>
              <a:rPr sz="2000" spc="-15">
                <a:latin typeface="Calibri"/>
                <a:cs typeface="Calibri"/>
              </a:rPr>
              <a:t>düzeyde </a:t>
            </a:r>
            <a:r>
              <a:rPr sz="2000" spc="-5">
                <a:latin typeface="Calibri"/>
                <a:cs typeface="Calibri"/>
              </a:rPr>
              <a:t>oluşan boşluklar sadece sağ</a:t>
            </a:r>
            <a:r>
              <a:rPr sz="2000" spc="-20">
                <a:latin typeface="Calibri"/>
                <a:cs typeface="Calibri"/>
              </a:rPr>
              <a:t> </a:t>
            </a:r>
            <a:r>
              <a:rPr sz="2000" spc="-15">
                <a:latin typeface="Calibri"/>
                <a:cs typeface="Calibri"/>
              </a:rPr>
              <a:t>taraftadır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5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000" spc="-10">
                <a:latin typeface="Calibri"/>
                <a:cs typeface="Calibri"/>
              </a:rPr>
              <a:t>Sıralama </a:t>
            </a:r>
            <a:r>
              <a:rPr sz="2000" spc="-5">
                <a:latin typeface="Calibri"/>
                <a:cs typeface="Calibri"/>
              </a:rPr>
              <a:t>işlemlerinde</a:t>
            </a:r>
            <a:r>
              <a:rPr sz="2000" spc="60">
                <a:latin typeface="Calibri"/>
                <a:cs typeface="Calibri"/>
              </a:rPr>
              <a:t> </a:t>
            </a:r>
            <a:r>
              <a:rPr sz="2000" spc="-25">
                <a:latin typeface="Calibri"/>
                <a:cs typeface="Calibri"/>
              </a:rPr>
              <a:t>kullanılır.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272539" y="3212592"/>
            <a:ext cx="6252972" cy="32080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30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2361692" y="650875"/>
            <a:ext cx="43872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0" dirty="0" err="1"/>
              <a:t>Trie</a:t>
            </a:r>
            <a:r>
              <a:rPr spc="-50" dirty="0"/>
              <a:t> </a:t>
            </a:r>
            <a:r>
              <a:rPr spc="-10" dirty="0" err="1"/>
              <a:t>Ağacı</a:t>
            </a:r>
            <a:r>
              <a:rPr spc="-10" dirty="0"/>
              <a:t>/</a:t>
            </a:r>
            <a:r>
              <a:rPr spc="-10" dirty="0" err="1"/>
              <a:t>Sözlük</a:t>
            </a:r>
            <a:r>
              <a:rPr spc="-5" dirty="0"/>
              <a:t> </a:t>
            </a:r>
            <a:r>
              <a:rPr spc="-15" dirty="0" err="1"/>
              <a:t>Ağacı</a:t>
            </a:r>
            <a:endParaRPr spc="-15" dirty="0"/>
          </a:p>
        </p:txBody>
      </p:sp>
      <p:sp>
        <p:nvSpPr>
          <p:cNvPr id="25" name="object 25"/>
          <p:cNvSpPr txBox="1"/>
          <p:nvPr/>
        </p:nvSpPr>
        <p:spPr>
          <a:xfrm>
            <a:off x="976071" y="1358011"/>
            <a:ext cx="7418070" cy="2221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115" marR="5080" indent="-273050">
              <a:lnSpc>
                <a:spcPct val="100000"/>
              </a:lnSpc>
              <a:spcBef>
                <a:spcPts val="105"/>
              </a:spcBef>
            </a:pPr>
            <a:r>
              <a:rPr sz="15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000" spc="-10">
                <a:latin typeface="Calibri"/>
                <a:cs typeface="Calibri"/>
              </a:rPr>
              <a:t>Sözlük </a:t>
            </a:r>
            <a:r>
              <a:rPr sz="2000" spc="-5">
                <a:latin typeface="Calibri"/>
                <a:cs typeface="Calibri"/>
              </a:rPr>
              <a:t>ağacı, bir </a:t>
            </a:r>
            <a:r>
              <a:rPr sz="2000" spc="-10">
                <a:latin typeface="Calibri"/>
                <a:cs typeface="Calibri"/>
              </a:rPr>
              <a:t>sözlükte </a:t>
            </a:r>
            <a:r>
              <a:rPr sz="2000">
                <a:latin typeface="Calibri"/>
                <a:cs typeface="Calibri"/>
              </a:rPr>
              <a:t>bulunan </a:t>
            </a:r>
            <a:r>
              <a:rPr sz="2000" spc="-10">
                <a:latin typeface="Calibri"/>
                <a:cs typeface="Calibri"/>
              </a:rPr>
              <a:t>sözcükleri </a:t>
            </a:r>
            <a:r>
              <a:rPr sz="2000">
                <a:latin typeface="Calibri"/>
                <a:cs typeface="Calibri"/>
              </a:rPr>
              <a:t>tutmak </a:t>
            </a:r>
            <a:r>
              <a:rPr sz="2000" spc="-15">
                <a:latin typeface="Calibri"/>
                <a:cs typeface="Calibri"/>
              </a:rPr>
              <a:t>ve </a:t>
            </a:r>
            <a:r>
              <a:rPr sz="2000" spc="-5">
                <a:latin typeface="Calibri"/>
                <a:cs typeface="Calibri"/>
              </a:rPr>
              <a:t>hızlı </a:t>
            </a:r>
            <a:r>
              <a:rPr sz="2000" spc="-10">
                <a:latin typeface="Calibri"/>
                <a:cs typeface="Calibri"/>
              </a:rPr>
              <a:t>arama  </a:t>
            </a:r>
            <a:r>
              <a:rPr sz="2000" spc="-5">
                <a:latin typeface="Calibri"/>
                <a:cs typeface="Calibri"/>
              </a:rPr>
              <a:t>yapabilmek </a:t>
            </a:r>
            <a:r>
              <a:rPr sz="2000">
                <a:latin typeface="Calibri"/>
                <a:cs typeface="Calibri"/>
              </a:rPr>
              <a:t>amacıyla </a:t>
            </a:r>
            <a:r>
              <a:rPr sz="2000" spc="-5">
                <a:latin typeface="Calibri"/>
                <a:cs typeface="Calibri"/>
              </a:rPr>
              <a:t>düşünülmüştür; bellek </a:t>
            </a:r>
            <a:r>
              <a:rPr sz="2000" spc="-10">
                <a:latin typeface="Calibri"/>
                <a:cs typeface="Calibri"/>
              </a:rPr>
              <a:t>gereksinimi </a:t>
            </a:r>
            <a:r>
              <a:rPr sz="2000" spc="-5">
                <a:latin typeface="Calibri"/>
                <a:cs typeface="Calibri"/>
              </a:rPr>
              <a:t>arttırmadan,  belki </a:t>
            </a:r>
            <a:r>
              <a:rPr sz="2000">
                <a:latin typeface="Calibri"/>
                <a:cs typeface="Calibri"/>
              </a:rPr>
              <a:t>de </a:t>
            </a:r>
            <a:r>
              <a:rPr sz="2000" spc="-10">
                <a:latin typeface="Calibri"/>
                <a:cs typeface="Calibri"/>
              </a:rPr>
              <a:t>azaltarak, </a:t>
            </a:r>
            <a:r>
              <a:rPr sz="2000" spc="-5">
                <a:latin typeface="Calibri"/>
                <a:cs typeface="Calibri"/>
              </a:rPr>
              <a:t>onbinlerce, yüzbinlerce </a:t>
            </a:r>
            <a:r>
              <a:rPr sz="2000" spc="-15">
                <a:latin typeface="Calibri"/>
                <a:cs typeface="Calibri"/>
              </a:rPr>
              <a:t>sözcük </a:t>
            </a:r>
            <a:r>
              <a:rPr sz="2000">
                <a:latin typeface="Calibri"/>
                <a:cs typeface="Calibri"/>
              </a:rPr>
              <a:t>bulunan </a:t>
            </a:r>
            <a:r>
              <a:rPr sz="2000" spc="-5">
                <a:latin typeface="Calibri"/>
                <a:cs typeface="Calibri"/>
              </a:rPr>
              <a:t>bir  </a:t>
            </a:r>
            <a:r>
              <a:rPr sz="2000" spc="-10">
                <a:latin typeface="Calibri"/>
                <a:cs typeface="Calibri"/>
              </a:rPr>
              <a:t>sözlükte </a:t>
            </a:r>
            <a:r>
              <a:rPr sz="2000">
                <a:latin typeface="Calibri"/>
                <a:cs typeface="Calibri"/>
              </a:rPr>
              <a:t>10-15 </a:t>
            </a:r>
            <a:r>
              <a:rPr sz="2000" spc="-5">
                <a:latin typeface="Calibri"/>
                <a:cs typeface="Calibri"/>
              </a:rPr>
              <a:t>çevrim </a:t>
            </a:r>
            <a:r>
              <a:rPr sz="2000" spc="-10">
                <a:latin typeface="Calibri"/>
                <a:cs typeface="Calibri"/>
              </a:rPr>
              <a:t>yapılarak </a:t>
            </a:r>
            <a:r>
              <a:rPr sz="2000" spc="-5">
                <a:latin typeface="Calibri"/>
                <a:cs typeface="Calibri"/>
              </a:rPr>
              <a:t>aranan </a:t>
            </a:r>
            <a:r>
              <a:rPr sz="2000" spc="-10">
                <a:latin typeface="Calibri"/>
                <a:cs typeface="Calibri"/>
              </a:rPr>
              <a:t>sözcüğün </a:t>
            </a:r>
            <a:r>
              <a:rPr sz="2000">
                <a:latin typeface="Calibri"/>
                <a:cs typeface="Calibri"/>
              </a:rPr>
              <a:t>bulunması </a:t>
            </a:r>
            <a:r>
              <a:rPr sz="2000" spc="-20">
                <a:latin typeface="Calibri"/>
                <a:cs typeface="Calibri"/>
              </a:rPr>
              <a:t>veya  </a:t>
            </a:r>
            <a:r>
              <a:rPr sz="2000" spc="-5">
                <a:latin typeface="Calibri"/>
                <a:cs typeface="Calibri"/>
              </a:rPr>
              <a:t>belirli bir </a:t>
            </a:r>
            <a:r>
              <a:rPr sz="2000" spc="-15">
                <a:latin typeface="Calibri"/>
                <a:cs typeface="Calibri"/>
              </a:rPr>
              <a:t>karakter </a:t>
            </a:r>
            <a:r>
              <a:rPr sz="2000" spc="-10">
                <a:latin typeface="Calibri"/>
                <a:cs typeface="Calibri"/>
              </a:rPr>
              <a:t>kadar </a:t>
            </a:r>
            <a:r>
              <a:rPr sz="2000" spc="-5">
                <a:latin typeface="Calibri"/>
                <a:cs typeface="Calibri"/>
              </a:rPr>
              <a:t>uyuşanının </a:t>
            </a:r>
            <a:r>
              <a:rPr sz="2000">
                <a:latin typeface="Calibri"/>
                <a:cs typeface="Calibri"/>
              </a:rPr>
              <a:t>bulunması için</a:t>
            </a:r>
            <a:r>
              <a:rPr sz="2000" spc="75">
                <a:latin typeface="Calibri"/>
                <a:cs typeface="Calibri"/>
              </a:rPr>
              <a:t> </a:t>
            </a:r>
            <a:r>
              <a:rPr sz="2000" spc="-20">
                <a:latin typeface="Calibri"/>
                <a:cs typeface="Calibri"/>
              </a:rPr>
              <a:t>kullanılmaktadır.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5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500" spc="2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000" spc="-10">
                <a:latin typeface="Calibri"/>
                <a:cs typeface="Calibri"/>
              </a:rPr>
              <a:t>Sözlük </a:t>
            </a:r>
            <a:r>
              <a:rPr sz="2000" spc="-5">
                <a:latin typeface="Calibri"/>
                <a:cs typeface="Calibri"/>
              </a:rPr>
              <a:t>ağacı, sıkıştırma, </a:t>
            </a:r>
            <a:r>
              <a:rPr sz="2000" spc="-15">
                <a:latin typeface="Calibri"/>
                <a:cs typeface="Calibri"/>
              </a:rPr>
              <a:t>kodlama </a:t>
            </a:r>
            <a:r>
              <a:rPr sz="2000">
                <a:latin typeface="Calibri"/>
                <a:cs typeface="Calibri"/>
              </a:rPr>
              <a:t>gibi </a:t>
            </a:r>
            <a:r>
              <a:rPr sz="2000" spc="-10">
                <a:latin typeface="Calibri"/>
                <a:cs typeface="Calibri"/>
              </a:rPr>
              <a:t>sözlük </a:t>
            </a:r>
            <a:r>
              <a:rPr sz="2000" spc="-5">
                <a:latin typeface="Calibri"/>
                <a:cs typeface="Calibri"/>
              </a:rPr>
              <a:t>kurulmasına</a:t>
            </a:r>
            <a:r>
              <a:rPr sz="2000" spc="45">
                <a:latin typeface="Calibri"/>
                <a:cs typeface="Calibri"/>
              </a:rPr>
              <a:t> </a:t>
            </a:r>
            <a:r>
              <a:rPr sz="2000" spc="-15">
                <a:latin typeface="Calibri"/>
                <a:cs typeface="Calibri"/>
              </a:rPr>
              <a:t>dayalı</a:t>
            </a:r>
            <a:endParaRPr sz="2000">
              <a:latin typeface="Calibri"/>
              <a:cs typeface="Calibri"/>
            </a:endParaRPr>
          </a:p>
          <a:p>
            <a:pPr marL="285115">
              <a:lnSpc>
                <a:spcPct val="100000"/>
              </a:lnSpc>
            </a:pPr>
            <a:r>
              <a:rPr sz="2000" spc="-5">
                <a:latin typeface="Calibri"/>
                <a:cs typeface="Calibri"/>
              </a:rPr>
              <a:t>algoritmalarda </a:t>
            </a:r>
            <a:r>
              <a:rPr sz="2000" spc="-15">
                <a:latin typeface="Calibri"/>
                <a:cs typeface="Calibri"/>
              </a:rPr>
              <a:t>ve </a:t>
            </a:r>
            <a:r>
              <a:rPr sz="2000" spc="-5">
                <a:latin typeface="Calibri"/>
                <a:cs typeface="Calibri"/>
              </a:rPr>
              <a:t>bir dilin sözlüğünü oluşturmada</a:t>
            </a:r>
            <a:r>
              <a:rPr sz="2000" spc="30">
                <a:latin typeface="Calibri"/>
                <a:cs typeface="Calibri"/>
              </a:rPr>
              <a:t> </a:t>
            </a:r>
            <a:r>
              <a:rPr sz="2000" spc="-20">
                <a:latin typeface="Calibri"/>
                <a:cs typeface="Calibri"/>
              </a:rPr>
              <a:t>kullanılmaktadır.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196083" y="4149852"/>
            <a:ext cx="4392168" cy="22433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31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3168142" y="1107694"/>
            <a:ext cx="27749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Geçiş</a:t>
            </a:r>
            <a:r>
              <a:rPr spc="-50"/>
              <a:t> </a:t>
            </a:r>
            <a:r>
              <a:rPr spc="-5"/>
              <a:t>İşlemleri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190650" y="1414486"/>
            <a:ext cx="6417945" cy="4058920"/>
          </a:xfrm>
          <a:prstGeom prst="rect">
            <a:avLst/>
          </a:prstGeom>
        </p:spPr>
        <p:txBody>
          <a:bodyPr vert="horz" wrap="square" lIns="0" tIns="259715" rIns="0" bIns="0" rtlCol="0">
            <a:spAutoFit/>
          </a:bodyPr>
          <a:lstStyle/>
          <a:p>
            <a:pPr marL="575310">
              <a:lnSpc>
                <a:spcPct val="100000"/>
              </a:lnSpc>
              <a:spcBef>
                <a:spcPts val="2045"/>
              </a:spcBef>
            </a:pPr>
            <a:r>
              <a:rPr sz="2800" b="1" spc="-5">
                <a:solidFill>
                  <a:srgbClr val="93C500"/>
                </a:solidFill>
                <a:latin typeface="Calibri"/>
                <a:cs typeface="Calibri"/>
              </a:rPr>
              <a:t>İkili </a:t>
            </a:r>
            <a:r>
              <a:rPr sz="2800" b="1" spc="-15">
                <a:solidFill>
                  <a:srgbClr val="93C500"/>
                </a:solidFill>
                <a:latin typeface="Calibri"/>
                <a:cs typeface="Calibri"/>
              </a:rPr>
              <a:t>Ağaçlar </a:t>
            </a:r>
            <a:r>
              <a:rPr sz="2800" b="1" spc="-10">
                <a:solidFill>
                  <a:srgbClr val="93C500"/>
                </a:solidFill>
                <a:latin typeface="Calibri"/>
                <a:cs typeface="Calibri"/>
              </a:rPr>
              <a:t>Üzerindeki Geçiş</a:t>
            </a:r>
            <a:r>
              <a:rPr sz="2800" b="1" spc="110">
                <a:solidFill>
                  <a:srgbClr val="93C500"/>
                </a:solidFill>
                <a:latin typeface="Calibri"/>
                <a:cs typeface="Calibri"/>
              </a:rPr>
              <a:t> </a:t>
            </a:r>
            <a:r>
              <a:rPr sz="2800" b="1" spc="-5">
                <a:solidFill>
                  <a:srgbClr val="93C500"/>
                </a:solidFill>
                <a:latin typeface="Calibri"/>
                <a:cs typeface="Calibri"/>
              </a:rPr>
              <a:t>İşlemleri</a:t>
            </a:r>
            <a:endParaRPr sz="2800">
              <a:latin typeface="Calibri"/>
              <a:cs typeface="Calibri"/>
            </a:endParaRPr>
          </a:p>
          <a:p>
            <a:pPr marL="286385" marR="33020" indent="-274320">
              <a:lnSpc>
                <a:spcPts val="2590"/>
              </a:lnSpc>
              <a:spcBef>
                <a:spcPts val="2005"/>
              </a:spcBef>
            </a:pPr>
            <a:r>
              <a:rPr sz="18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0000"/>
                </a:solidFill>
                <a:latin typeface="Calibri"/>
                <a:cs typeface="Calibri"/>
              </a:rPr>
              <a:t>Geçiş </a:t>
            </a:r>
            <a:r>
              <a:rPr sz="2400" spc="-15">
                <a:solidFill>
                  <a:srgbClr val="FF0000"/>
                </a:solidFill>
                <a:latin typeface="Calibri"/>
                <a:cs typeface="Calibri"/>
              </a:rPr>
              <a:t>(traverse)</a:t>
            </a:r>
            <a:r>
              <a:rPr sz="2400" spc="-15">
                <a:latin typeface="Calibri"/>
                <a:cs typeface="Calibri"/>
              </a:rPr>
              <a:t>, ağaç </a:t>
            </a:r>
            <a:r>
              <a:rPr sz="2400" spc="-5">
                <a:latin typeface="Calibri"/>
                <a:cs typeface="Calibri"/>
              </a:rPr>
              <a:t>üzerindeki </a:t>
            </a:r>
            <a:r>
              <a:rPr sz="2400">
                <a:latin typeface="Calibri"/>
                <a:cs typeface="Calibri"/>
              </a:rPr>
              <a:t>tüm </a:t>
            </a:r>
            <a:r>
              <a:rPr sz="2400" spc="-10">
                <a:latin typeface="Calibri"/>
                <a:cs typeface="Calibri"/>
              </a:rPr>
              <a:t>düğümlere  </a:t>
            </a:r>
            <a:r>
              <a:rPr sz="2400" spc="-25">
                <a:latin typeface="Calibri"/>
                <a:cs typeface="Calibri"/>
              </a:rPr>
              <a:t>uğrayarak </a:t>
            </a:r>
            <a:r>
              <a:rPr sz="2400" spc="-20">
                <a:latin typeface="Calibri"/>
                <a:cs typeface="Calibri"/>
              </a:rPr>
              <a:t>gerçekleştirilir. </a:t>
            </a:r>
            <a:r>
              <a:rPr sz="2400" spc="-10">
                <a:latin typeface="Calibri"/>
                <a:cs typeface="Calibri"/>
              </a:rPr>
              <a:t>Ağaçlar </a:t>
            </a:r>
            <a:r>
              <a:rPr sz="2400" spc="-5">
                <a:latin typeface="Calibri"/>
                <a:cs typeface="Calibri"/>
              </a:rPr>
              <a:t>üzerindeki geçiş  </a:t>
            </a:r>
            <a:r>
              <a:rPr sz="2400">
                <a:latin typeface="Calibri"/>
                <a:cs typeface="Calibri"/>
              </a:rPr>
              <a:t>işlemleri, </a:t>
            </a:r>
            <a:r>
              <a:rPr sz="2400" spc="-10">
                <a:latin typeface="Calibri"/>
                <a:cs typeface="Calibri"/>
              </a:rPr>
              <a:t>ağaçtaki </a:t>
            </a:r>
            <a:r>
              <a:rPr sz="2400">
                <a:latin typeface="Calibri"/>
                <a:cs typeface="Calibri"/>
              </a:rPr>
              <a:t>tüm </a:t>
            </a:r>
            <a:r>
              <a:rPr sz="2400" spc="-5">
                <a:latin typeface="Calibri"/>
                <a:cs typeface="Calibri"/>
              </a:rPr>
              <a:t>bilgilerin </a:t>
            </a:r>
            <a:r>
              <a:rPr sz="2400" spc="-10">
                <a:latin typeface="Calibri"/>
                <a:cs typeface="Calibri"/>
              </a:rPr>
              <a:t>listelenmesi </a:t>
            </a:r>
            <a:r>
              <a:rPr sz="2400" spc="-20">
                <a:latin typeface="Calibri"/>
                <a:cs typeface="Calibri"/>
              </a:rPr>
              <a:t>veya  </a:t>
            </a:r>
            <a:r>
              <a:rPr sz="2400" spc="-15">
                <a:latin typeface="Calibri"/>
                <a:cs typeface="Calibri"/>
              </a:rPr>
              <a:t>başka </a:t>
            </a:r>
            <a:r>
              <a:rPr sz="2400">
                <a:latin typeface="Calibri"/>
                <a:cs typeface="Calibri"/>
              </a:rPr>
              <a:t>amaçlarla</a:t>
            </a:r>
            <a:r>
              <a:rPr sz="2400" spc="-40">
                <a:latin typeface="Calibri"/>
                <a:cs typeface="Calibri"/>
              </a:rPr>
              <a:t> </a:t>
            </a:r>
            <a:r>
              <a:rPr sz="2400" spc="-35">
                <a:latin typeface="Calibri"/>
                <a:cs typeface="Calibri"/>
              </a:rPr>
              <a:t>yapılır.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2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90000"/>
              </a:lnSpc>
            </a:pPr>
            <a:r>
              <a:rPr sz="18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spc="-5">
                <a:latin typeface="Calibri"/>
                <a:cs typeface="Calibri"/>
              </a:rPr>
              <a:t>Doğrusal </a:t>
            </a:r>
            <a:r>
              <a:rPr sz="2400" spc="-10">
                <a:latin typeface="Calibri"/>
                <a:cs typeface="Calibri"/>
              </a:rPr>
              <a:t>veri </a:t>
            </a:r>
            <a:r>
              <a:rPr sz="2400" spc="-5">
                <a:latin typeface="Calibri"/>
                <a:cs typeface="Calibri"/>
              </a:rPr>
              <a:t>yapılarında </a:t>
            </a:r>
            <a:r>
              <a:rPr sz="2400" spc="-10">
                <a:latin typeface="Calibri"/>
                <a:cs typeface="Calibri"/>
              </a:rPr>
              <a:t>baştan </a:t>
            </a:r>
            <a:r>
              <a:rPr sz="2400" spc="-5">
                <a:latin typeface="Calibri"/>
                <a:cs typeface="Calibri"/>
              </a:rPr>
              <a:t>sona doğru  dolaşmak </a:t>
            </a:r>
            <a:r>
              <a:rPr sz="2400" spc="-50">
                <a:latin typeface="Calibri"/>
                <a:cs typeface="Calibri"/>
              </a:rPr>
              <a:t>kolaydır. </a:t>
            </a:r>
            <a:r>
              <a:rPr sz="2400" spc="-10">
                <a:latin typeface="Calibri"/>
                <a:cs typeface="Calibri"/>
              </a:rPr>
              <a:t>Ağaçlar </a:t>
            </a:r>
            <a:r>
              <a:rPr sz="2400">
                <a:latin typeface="Calibri"/>
                <a:cs typeface="Calibri"/>
              </a:rPr>
              <a:t>ise </a:t>
            </a:r>
            <a:r>
              <a:rPr sz="2400" spc="-5">
                <a:latin typeface="Calibri"/>
                <a:cs typeface="Calibri"/>
              </a:rPr>
              <a:t>düğümleri doğrusal  </a:t>
            </a:r>
            <a:r>
              <a:rPr sz="2400" spc="-15">
                <a:latin typeface="Calibri"/>
                <a:cs typeface="Calibri"/>
              </a:rPr>
              <a:t>olmayan </a:t>
            </a:r>
            <a:r>
              <a:rPr sz="2400" spc="-10">
                <a:latin typeface="Calibri"/>
                <a:cs typeface="Calibri"/>
              </a:rPr>
              <a:t>veri </a:t>
            </a:r>
            <a:r>
              <a:rPr sz="2400" spc="-25">
                <a:latin typeface="Calibri"/>
                <a:cs typeface="Calibri"/>
              </a:rPr>
              <a:t>yapılarıdır. </a:t>
            </a:r>
            <a:r>
              <a:rPr sz="2400">
                <a:latin typeface="Calibri"/>
                <a:cs typeface="Calibri"/>
              </a:rPr>
              <a:t>Bu </a:t>
            </a:r>
            <a:r>
              <a:rPr sz="2400" spc="-5">
                <a:latin typeface="Calibri"/>
                <a:cs typeface="Calibri"/>
              </a:rPr>
              <a:t>nedenle </a:t>
            </a:r>
            <a:r>
              <a:rPr sz="2400" spc="-10">
                <a:latin typeface="Calibri"/>
                <a:cs typeface="Calibri"/>
              </a:rPr>
              <a:t>farklı  </a:t>
            </a:r>
            <a:r>
              <a:rPr sz="2400" spc="-5">
                <a:latin typeface="Calibri"/>
                <a:cs typeface="Calibri"/>
              </a:rPr>
              <a:t>algoritmalar</a:t>
            </a:r>
            <a:r>
              <a:rPr sz="2400" spc="-40">
                <a:latin typeface="Calibri"/>
                <a:cs typeface="Calibri"/>
              </a:rPr>
              <a:t> </a:t>
            </a:r>
            <a:r>
              <a:rPr sz="2400" spc="-30">
                <a:latin typeface="Calibri"/>
                <a:cs typeface="Calibri"/>
              </a:rPr>
              <a:t>uygulanır.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33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121765" y="697535"/>
            <a:ext cx="64096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/>
              <a:t>İkili </a:t>
            </a:r>
            <a:r>
              <a:rPr sz="3200" spc="-5"/>
              <a:t>Ağaçlar </a:t>
            </a:r>
            <a:r>
              <a:rPr sz="3200" spc="-10"/>
              <a:t>Üzerindeki </a:t>
            </a:r>
            <a:r>
              <a:rPr sz="3200" spc="-5"/>
              <a:t>Geçiş</a:t>
            </a:r>
            <a:r>
              <a:rPr sz="3200" spc="-25"/>
              <a:t> </a:t>
            </a:r>
            <a:r>
              <a:rPr sz="3200"/>
              <a:t>İşlemleri</a:t>
            </a:r>
          </a:p>
        </p:txBody>
      </p:sp>
      <p:graphicFrame>
        <p:nvGraphicFramePr>
          <p:cNvPr id="25" name="object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35570"/>
              </p:ext>
            </p:extLst>
          </p:nvPr>
        </p:nvGraphicFramePr>
        <p:xfrm>
          <a:off x="551793" y="1351330"/>
          <a:ext cx="8039775" cy="50088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2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59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21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671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</a:pPr>
                      <a:r>
                        <a:rPr sz="210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2100">
                        <a:latin typeface="Wingdings 2"/>
                        <a:cs typeface="Wingdings 2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</a:pPr>
                      <a:r>
                        <a:rPr sz="210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2100">
                        <a:latin typeface="Wingdings 2"/>
                        <a:cs typeface="Wingdings 2"/>
                      </a:endParaRPr>
                    </a:p>
                  </a:txBody>
                  <a:tcPr marL="0" marR="0" marT="190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9700">
                        <a:lnSpc>
                          <a:spcPts val="1610"/>
                        </a:lnSpc>
                      </a:pPr>
                      <a:r>
                        <a:rPr sz="21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Preorder (depth-first </a:t>
                      </a:r>
                      <a:r>
                        <a:rPr sz="21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order) </a:t>
                      </a:r>
                      <a:r>
                        <a:rPr sz="2100" b="1" dirty="0" err="1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Dolaşma</a:t>
                      </a:r>
                      <a:r>
                        <a:rPr sz="21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2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(Traversal) </a:t>
                      </a:r>
                      <a:r>
                        <a:rPr sz="21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2100" b="1" dirty="0" err="1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Önce</a:t>
                      </a:r>
                      <a:r>
                        <a:rPr sz="2100" b="1" spc="-10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10" dirty="0" err="1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Kök</a:t>
                      </a:r>
                      <a:r>
                        <a:rPr sz="21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2100">
                        <a:latin typeface="Calibri"/>
                        <a:cs typeface="Calibri"/>
                      </a:endParaRPr>
                    </a:p>
                    <a:p>
                      <a:pPr marL="383540">
                        <a:lnSpc>
                          <a:spcPts val="1820"/>
                        </a:lnSpc>
                      </a:pPr>
                      <a:r>
                        <a:rPr sz="2100" b="1" spc="-1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Köke</a:t>
                      </a:r>
                      <a:r>
                        <a:rPr sz="2100" b="1" spc="-1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2100" b="1" spc="-1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uğra</a:t>
                      </a:r>
                      <a:r>
                        <a:rPr sz="2100" b="1" spc="-1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(visit)</a:t>
                      </a:r>
                      <a:endParaRPr sz="2100" b="1" spc="-1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10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2100">
                        <a:latin typeface="Wingdings 2"/>
                        <a:cs typeface="Wingdings 2"/>
                      </a:endParaRPr>
                    </a:p>
                  </a:txBody>
                  <a:tcPr marL="0" marR="0" marT="762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3540">
                        <a:lnSpc>
                          <a:spcPts val="1585"/>
                        </a:lnSpc>
                      </a:pPr>
                      <a:r>
                        <a:rPr sz="2100" b="1" dirty="0">
                          <a:latin typeface="Calibri"/>
                          <a:cs typeface="Calibri"/>
                        </a:rPr>
                        <a:t>Sol alt </a:t>
                      </a:r>
                      <a:r>
                        <a:rPr sz="2100" b="1" spc="-10" dirty="0" err="1">
                          <a:latin typeface="Calibri"/>
                          <a:cs typeface="Calibri"/>
                        </a:rPr>
                        <a:t>ağacı</a:t>
                      </a:r>
                      <a:r>
                        <a:rPr sz="2100" b="1" spc="-10" dirty="0">
                          <a:latin typeface="Calibri"/>
                          <a:cs typeface="Calibri"/>
                        </a:rPr>
                        <a:t> preorder </a:t>
                      </a:r>
                      <a:r>
                        <a:rPr sz="2100" b="1" spc="-10" dirty="0" err="1">
                          <a:latin typeface="Calibri"/>
                          <a:cs typeface="Calibri"/>
                        </a:rPr>
                        <a:t>olarak</a:t>
                      </a:r>
                      <a:r>
                        <a:rPr sz="21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5" dirty="0" err="1">
                          <a:latin typeface="Calibri"/>
                          <a:cs typeface="Calibri"/>
                        </a:rPr>
                        <a:t>dolaş</a:t>
                      </a:r>
                      <a:r>
                        <a:rPr sz="2100" b="1" spc="-5" dirty="0">
                          <a:latin typeface="Calibri"/>
                          <a:cs typeface="Calibri"/>
                        </a:rPr>
                        <a:t>.</a:t>
                      </a:r>
                      <a:endParaRPr sz="2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6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10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2100">
                        <a:latin typeface="Wingdings 2"/>
                        <a:cs typeface="Wingdings 2"/>
                      </a:endParaRPr>
                    </a:p>
                  </a:txBody>
                  <a:tcPr marL="0" marR="0" marT="762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3540">
                        <a:lnSpc>
                          <a:spcPts val="1585"/>
                        </a:lnSpc>
                      </a:pPr>
                      <a:r>
                        <a:rPr sz="2100" b="1" spc="-5" dirty="0" err="1">
                          <a:latin typeface="Calibri"/>
                          <a:cs typeface="Calibri"/>
                        </a:rPr>
                        <a:t>Sağ</a:t>
                      </a:r>
                      <a:r>
                        <a:rPr sz="21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dirty="0">
                          <a:latin typeface="Calibri"/>
                          <a:cs typeface="Calibri"/>
                        </a:rPr>
                        <a:t>alt </a:t>
                      </a:r>
                      <a:r>
                        <a:rPr sz="2100" b="1" spc="-10" dirty="0" err="1">
                          <a:latin typeface="Calibri"/>
                          <a:cs typeface="Calibri"/>
                        </a:rPr>
                        <a:t>ağacı</a:t>
                      </a:r>
                      <a:r>
                        <a:rPr sz="2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15" dirty="0">
                          <a:latin typeface="Calibri"/>
                          <a:cs typeface="Calibri"/>
                        </a:rPr>
                        <a:t>preorder </a:t>
                      </a:r>
                      <a:r>
                        <a:rPr sz="2100" b="1" spc="-10" dirty="0" err="1">
                          <a:latin typeface="Calibri"/>
                          <a:cs typeface="Calibri"/>
                        </a:rPr>
                        <a:t>olarak</a:t>
                      </a:r>
                      <a:r>
                        <a:rPr sz="2100" b="1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5" dirty="0" err="1">
                          <a:latin typeface="Calibri"/>
                          <a:cs typeface="Calibri"/>
                        </a:rPr>
                        <a:t>dolaş</a:t>
                      </a:r>
                      <a:r>
                        <a:rPr sz="2100" b="1" spc="-5" dirty="0">
                          <a:solidFill>
                            <a:srgbClr val="3D3C2C"/>
                          </a:solidFill>
                          <a:latin typeface="Calibri"/>
                          <a:cs typeface="Calibri"/>
                        </a:rPr>
                        <a:t>.</a:t>
                      </a:r>
                      <a:endParaRPr sz="2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951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10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2100">
                        <a:latin typeface="Wingdings 2"/>
                        <a:cs typeface="Wingdings 2"/>
                      </a:endParaRPr>
                    </a:p>
                  </a:txBody>
                  <a:tcPr marL="0" marR="0" marT="1016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</a:pPr>
                      <a:r>
                        <a:rPr sz="210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2100">
                        <a:latin typeface="Wingdings 2"/>
                        <a:cs typeface="Wingdings 2"/>
                      </a:endParaRPr>
                    </a:p>
                  </a:txBody>
                  <a:tcPr marL="0" marR="0" marT="444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9700">
                        <a:lnSpc>
                          <a:spcPts val="1689"/>
                        </a:lnSpc>
                      </a:pPr>
                      <a:r>
                        <a:rPr sz="2100" b="1" spc="-5" err="1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Inorder</a:t>
                      </a:r>
                      <a:r>
                        <a:rPr sz="21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(Symmetric order) </a:t>
                      </a:r>
                      <a:r>
                        <a:rPr sz="2100" b="1" spc="-5" err="1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Dolaşma</a:t>
                      </a:r>
                      <a:r>
                        <a:rPr lang="tr-TR" sz="21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 </a:t>
                      </a:r>
                      <a:r>
                        <a:rPr sz="21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2100" b="1" spc="-5" err="1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Ortada</a:t>
                      </a:r>
                      <a:r>
                        <a:rPr sz="2100" b="1" spc="-9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10" err="1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Kök</a:t>
                      </a:r>
                      <a:r>
                        <a:rPr sz="21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2100">
                        <a:latin typeface="Calibri"/>
                        <a:cs typeface="Calibri"/>
                      </a:endParaRPr>
                    </a:p>
                    <a:p>
                      <a:pPr marL="383540">
                        <a:lnSpc>
                          <a:spcPts val="1820"/>
                        </a:lnSpc>
                      </a:pPr>
                      <a:r>
                        <a:rPr sz="2100" b="1" spc="-5" dirty="0">
                          <a:latin typeface="Calibri"/>
                          <a:cs typeface="Calibri"/>
                        </a:rPr>
                        <a:t>Sol alt </a:t>
                      </a:r>
                      <a:r>
                        <a:rPr sz="2100" b="1" spc="-5" err="1">
                          <a:latin typeface="Calibri"/>
                          <a:cs typeface="Calibri"/>
                        </a:rPr>
                        <a:t>ağacı</a:t>
                      </a:r>
                      <a:r>
                        <a:rPr sz="21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5" err="1">
                          <a:latin typeface="Calibri"/>
                          <a:cs typeface="Calibri"/>
                        </a:rPr>
                        <a:t>inorder'a</a:t>
                      </a:r>
                      <a:r>
                        <a:rPr sz="21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10" err="1">
                          <a:latin typeface="Calibri"/>
                          <a:cs typeface="Calibri"/>
                        </a:rPr>
                        <a:t>göre</a:t>
                      </a:r>
                      <a:r>
                        <a:rPr sz="21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5" err="1">
                          <a:latin typeface="Calibri"/>
                          <a:cs typeface="Calibri"/>
                        </a:rPr>
                        <a:t>dolaş</a:t>
                      </a:r>
                      <a:endParaRPr sz="2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10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2100">
                        <a:latin typeface="Wingdings 2"/>
                        <a:cs typeface="Wingdings 2"/>
                      </a:endParaRPr>
                    </a:p>
                  </a:txBody>
                  <a:tcPr marL="0" marR="0" marT="762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3540">
                        <a:lnSpc>
                          <a:spcPts val="1585"/>
                        </a:lnSpc>
                      </a:pPr>
                      <a:r>
                        <a:rPr sz="2100" b="1" spc="-25" err="1">
                          <a:latin typeface="Calibri"/>
                          <a:cs typeface="Calibri"/>
                        </a:rPr>
                        <a:t>Köke</a:t>
                      </a:r>
                      <a:r>
                        <a:rPr sz="2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15" err="1">
                          <a:latin typeface="Calibri"/>
                          <a:cs typeface="Calibri"/>
                        </a:rPr>
                        <a:t>uğra</a:t>
                      </a:r>
                      <a:r>
                        <a:rPr sz="210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5" dirty="0">
                          <a:latin typeface="Calibri"/>
                          <a:cs typeface="Calibri"/>
                        </a:rPr>
                        <a:t>(visit)</a:t>
                      </a:r>
                      <a:endParaRPr sz="2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10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2100">
                        <a:latin typeface="Wingdings 2"/>
                        <a:cs typeface="Wingdings 2"/>
                      </a:endParaRPr>
                    </a:p>
                  </a:txBody>
                  <a:tcPr marL="0" marR="0" marT="762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3540">
                        <a:lnSpc>
                          <a:spcPts val="1585"/>
                        </a:lnSpc>
                      </a:pPr>
                      <a:r>
                        <a:rPr sz="2100" b="1" spc="-5" err="1">
                          <a:latin typeface="Calibri"/>
                          <a:cs typeface="Calibri"/>
                        </a:rPr>
                        <a:t>Sağ</a:t>
                      </a:r>
                      <a:r>
                        <a:rPr sz="21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dirty="0">
                          <a:latin typeface="Calibri"/>
                          <a:cs typeface="Calibri"/>
                        </a:rPr>
                        <a:t>alt </a:t>
                      </a:r>
                      <a:r>
                        <a:rPr sz="2100" b="1" spc="-10" err="1">
                          <a:latin typeface="Calibri"/>
                          <a:cs typeface="Calibri"/>
                        </a:rPr>
                        <a:t>ağacı</a:t>
                      </a:r>
                      <a:r>
                        <a:rPr sz="2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10" err="1">
                          <a:latin typeface="Calibri"/>
                          <a:cs typeface="Calibri"/>
                        </a:rPr>
                        <a:t>inorder'a</a:t>
                      </a:r>
                      <a:r>
                        <a:rPr sz="2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15" err="1">
                          <a:latin typeface="Calibri"/>
                          <a:cs typeface="Calibri"/>
                        </a:rPr>
                        <a:t>göre</a:t>
                      </a:r>
                      <a:r>
                        <a:rPr sz="210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5" err="1">
                          <a:latin typeface="Calibri"/>
                          <a:cs typeface="Calibri"/>
                        </a:rPr>
                        <a:t>dolaş</a:t>
                      </a:r>
                      <a:r>
                        <a:rPr sz="2100" b="1" spc="-5" dirty="0">
                          <a:latin typeface="Calibri"/>
                          <a:cs typeface="Calibri"/>
                        </a:rPr>
                        <a:t>.</a:t>
                      </a:r>
                      <a:endParaRPr sz="2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951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10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2100">
                        <a:latin typeface="Wingdings 2"/>
                        <a:cs typeface="Wingdings 2"/>
                      </a:endParaRPr>
                    </a:p>
                  </a:txBody>
                  <a:tcPr marL="0" marR="0" marT="1016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</a:pPr>
                      <a:r>
                        <a:rPr sz="210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2100">
                        <a:latin typeface="Wingdings 2"/>
                        <a:cs typeface="Wingdings 2"/>
                      </a:endParaRPr>
                    </a:p>
                  </a:txBody>
                  <a:tcPr marL="0" marR="0" marT="444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9700">
                        <a:lnSpc>
                          <a:spcPts val="1689"/>
                        </a:lnSpc>
                      </a:pPr>
                      <a:r>
                        <a:rPr sz="2100" b="1" spc="-15" err="1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Postorder</a:t>
                      </a:r>
                      <a:r>
                        <a:rPr sz="2100" b="1" spc="-1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err="1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Dolaşma</a:t>
                      </a:r>
                      <a:r>
                        <a:rPr sz="21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(Sonra</a:t>
                      </a:r>
                      <a:r>
                        <a:rPr sz="2100" b="1" spc="-7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10" err="1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Kök</a:t>
                      </a:r>
                      <a:r>
                        <a:rPr sz="21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2100">
                        <a:latin typeface="Calibri"/>
                        <a:cs typeface="Calibri"/>
                      </a:endParaRPr>
                    </a:p>
                    <a:p>
                      <a:pPr marL="383540">
                        <a:lnSpc>
                          <a:spcPts val="1820"/>
                        </a:lnSpc>
                      </a:pPr>
                      <a:r>
                        <a:rPr sz="2100" b="1" dirty="0">
                          <a:latin typeface="Calibri"/>
                          <a:cs typeface="Calibri"/>
                        </a:rPr>
                        <a:t>Sol alt </a:t>
                      </a:r>
                      <a:r>
                        <a:rPr sz="2100" b="1" spc="-10" err="1">
                          <a:latin typeface="Calibri"/>
                          <a:cs typeface="Calibri"/>
                        </a:rPr>
                        <a:t>ağacı</a:t>
                      </a:r>
                      <a:r>
                        <a:rPr sz="2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10" err="1">
                          <a:latin typeface="Calibri"/>
                          <a:cs typeface="Calibri"/>
                        </a:rPr>
                        <a:t>postorder'a</a:t>
                      </a:r>
                      <a:r>
                        <a:rPr sz="2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15" err="1">
                          <a:latin typeface="Calibri"/>
                          <a:cs typeface="Calibri"/>
                        </a:rPr>
                        <a:t>göre</a:t>
                      </a:r>
                      <a:r>
                        <a:rPr sz="21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5" err="1">
                          <a:latin typeface="Calibri"/>
                          <a:cs typeface="Calibri"/>
                        </a:rPr>
                        <a:t>dolaş</a:t>
                      </a:r>
                      <a:endParaRPr sz="2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10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2100">
                        <a:latin typeface="Wingdings 2"/>
                        <a:cs typeface="Wingdings 2"/>
                      </a:endParaRPr>
                    </a:p>
                  </a:txBody>
                  <a:tcPr marL="0" marR="0" marT="762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3540">
                        <a:lnSpc>
                          <a:spcPts val="1585"/>
                        </a:lnSpc>
                      </a:pPr>
                      <a:r>
                        <a:rPr sz="2100" b="1" spc="-5" err="1">
                          <a:latin typeface="Calibri"/>
                          <a:cs typeface="Calibri"/>
                        </a:rPr>
                        <a:t>Sağ</a:t>
                      </a:r>
                      <a:r>
                        <a:rPr sz="21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dirty="0">
                          <a:latin typeface="Calibri"/>
                          <a:cs typeface="Calibri"/>
                        </a:rPr>
                        <a:t>alt </a:t>
                      </a:r>
                      <a:r>
                        <a:rPr sz="2100" b="1" spc="-10" err="1">
                          <a:latin typeface="Calibri"/>
                          <a:cs typeface="Calibri"/>
                        </a:rPr>
                        <a:t>ağacı</a:t>
                      </a:r>
                      <a:r>
                        <a:rPr sz="2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10" err="1">
                          <a:latin typeface="Calibri"/>
                          <a:cs typeface="Calibri"/>
                        </a:rPr>
                        <a:t>postorder'a</a:t>
                      </a:r>
                      <a:r>
                        <a:rPr sz="2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15" err="1">
                          <a:latin typeface="Calibri"/>
                          <a:cs typeface="Calibri"/>
                        </a:rPr>
                        <a:t>göre</a:t>
                      </a:r>
                      <a:r>
                        <a:rPr sz="210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5" err="1">
                          <a:latin typeface="Calibri"/>
                          <a:cs typeface="Calibri"/>
                        </a:rPr>
                        <a:t>dolaş</a:t>
                      </a:r>
                      <a:r>
                        <a:rPr sz="2100" b="1" spc="-5" dirty="0">
                          <a:latin typeface="Calibri"/>
                          <a:cs typeface="Calibri"/>
                        </a:rPr>
                        <a:t>.</a:t>
                      </a:r>
                      <a:endParaRPr sz="2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10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2100">
                        <a:latin typeface="Wingdings 2"/>
                        <a:cs typeface="Wingdings 2"/>
                      </a:endParaRPr>
                    </a:p>
                  </a:txBody>
                  <a:tcPr marL="0" marR="0" marT="762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3540">
                        <a:lnSpc>
                          <a:spcPts val="1585"/>
                        </a:lnSpc>
                      </a:pPr>
                      <a:r>
                        <a:rPr sz="2100" b="1" spc="-25" err="1">
                          <a:latin typeface="Calibri"/>
                          <a:cs typeface="Calibri"/>
                        </a:rPr>
                        <a:t>Köke</a:t>
                      </a:r>
                      <a:r>
                        <a:rPr sz="2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15" err="1">
                          <a:latin typeface="Calibri"/>
                          <a:cs typeface="Calibri"/>
                        </a:rPr>
                        <a:t>uğra</a:t>
                      </a:r>
                      <a:r>
                        <a:rPr sz="2100" b="1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5" dirty="0">
                          <a:latin typeface="Calibri"/>
                          <a:cs typeface="Calibri"/>
                        </a:rPr>
                        <a:t>(visit)</a:t>
                      </a:r>
                      <a:endParaRPr sz="2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6951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210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2100">
                        <a:latin typeface="Wingdings 2"/>
                        <a:cs typeface="Wingdings 2"/>
                      </a:endParaRPr>
                    </a:p>
                  </a:txBody>
                  <a:tcPr marL="0" marR="0" marT="1016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</a:pPr>
                      <a:r>
                        <a:rPr sz="210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2100">
                        <a:latin typeface="Wingdings 2"/>
                        <a:cs typeface="Wingdings 2"/>
                      </a:endParaRPr>
                    </a:p>
                  </a:txBody>
                  <a:tcPr marL="0" marR="0" marT="508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9700">
                        <a:lnSpc>
                          <a:spcPts val="1695"/>
                        </a:lnSpc>
                      </a:pPr>
                      <a:r>
                        <a:rPr sz="21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Level </a:t>
                      </a:r>
                      <a:r>
                        <a:rPr sz="21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order </a:t>
                      </a:r>
                      <a:r>
                        <a:rPr sz="2100" b="1" err="1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Dolaşma</a:t>
                      </a:r>
                      <a:r>
                        <a:rPr sz="21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2100" b="1" spc="-5" err="1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Genişliğine</a:t>
                      </a:r>
                      <a:r>
                        <a:rPr sz="2100" b="1" spc="-7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5" err="1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dolaşma</a:t>
                      </a:r>
                      <a:r>
                        <a:rPr sz="21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2100">
                        <a:latin typeface="Calibri"/>
                        <a:cs typeface="Calibri"/>
                      </a:endParaRPr>
                    </a:p>
                    <a:p>
                      <a:pPr marL="383540">
                        <a:lnSpc>
                          <a:spcPts val="1825"/>
                        </a:lnSpc>
                      </a:pPr>
                      <a:r>
                        <a:rPr sz="2100" b="1" spc="-25" err="1">
                          <a:latin typeface="Calibri"/>
                          <a:cs typeface="Calibri"/>
                        </a:rPr>
                        <a:t>Köke</a:t>
                      </a:r>
                      <a:r>
                        <a:rPr sz="2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15" err="1">
                          <a:latin typeface="Calibri"/>
                          <a:cs typeface="Calibri"/>
                        </a:rPr>
                        <a:t>uğra</a:t>
                      </a:r>
                      <a:endParaRPr sz="2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2100" dirty="0">
                          <a:solidFill>
                            <a:srgbClr val="93C500"/>
                          </a:solidFill>
                          <a:latin typeface="Wingdings 2"/>
                          <a:cs typeface="Wingdings 2"/>
                        </a:rPr>
                        <a:t></a:t>
                      </a:r>
                      <a:endParaRPr sz="2100">
                        <a:latin typeface="Wingdings 2"/>
                        <a:cs typeface="Wingdings 2"/>
                      </a:endParaRPr>
                    </a:p>
                  </a:txBody>
                  <a:tcPr marL="0" marR="0" marT="762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3540">
                        <a:lnSpc>
                          <a:spcPts val="1560"/>
                        </a:lnSpc>
                      </a:pPr>
                      <a:r>
                        <a:rPr sz="2100" b="1" spc="-5" dirty="0">
                          <a:latin typeface="Calibri"/>
                          <a:cs typeface="Calibri"/>
                        </a:rPr>
                        <a:t>Soldan </a:t>
                      </a:r>
                      <a:r>
                        <a:rPr sz="2100" b="1" spc="-10" err="1">
                          <a:latin typeface="Calibri"/>
                          <a:cs typeface="Calibri"/>
                        </a:rPr>
                        <a:t>sağa</a:t>
                      </a:r>
                      <a:r>
                        <a:rPr sz="2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5" err="1">
                          <a:latin typeface="Calibri"/>
                          <a:cs typeface="Calibri"/>
                        </a:rPr>
                        <a:t>ağacı</a:t>
                      </a:r>
                      <a:r>
                        <a:rPr sz="21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100" b="1" spc="-5" err="1">
                          <a:latin typeface="Calibri"/>
                          <a:cs typeface="Calibri"/>
                        </a:rPr>
                        <a:t>dolaş</a:t>
                      </a:r>
                      <a:endParaRPr sz="2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6" name="object 26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34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3094989" y="985773"/>
            <a:ext cx="2921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/>
              <a:t>Preorder</a:t>
            </a:r>
            <a:r>
              <a:rPr spc="-65"/>
              <a:t> </a:t>
            </a:r>
            <a:r>
              <a:rPr spc="-5"/>
              <a:t>Geçişi</a:t>
            </a:r>
          </a:p>
        </p:txBody>
      </p:sp>
      <p:sp>
        <p:nvSpPr>
          <p:cNvPr id="25" name="object 25"/>
          <p:cNvSpPr/>
          <p:nvPr/>
        </p:nvSpPr>
        <p:spPr>
          <a:xfrm>
            <a:off x="1258824" y="3860291"/>
            <a:ext cx="3372612" cy="16489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860035" y="3858767"/>
            <a:ext cx="3528060" cy="2379345"/>
          </a:xfrm>
          <a:custGeom>
            <a:avLst/>
            <a:gdLst/>
            <a:ahLst/>
            <a:cxnLst/>
            <a:rect l="l" t="t" r="r" b="b"/>
            <a:pathLst>
              <a:path w="3528059" h="2379345">
                <a:moveTo>
                  <a:pt x="0" y="2378963"/>
                </a:moveTo>
                <a:lnTo>
                  <a:pt x="3528060" y="2378963"/>
                </a:lnTo>
                <a:lnTo>
                  <a:pt x="3528060" y="0"/>
                </a:lnTo>
                <a:lnTo>
                  <a:pt x="0" y="0"/>
                </a:lnTo>
                <a:lnTo>
                  <a:pt x="0" y="2378963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860035" y="3858767"/>
            <a:ext cx="3528060" cy="2379345"/>
          </a:xfrm>
          <a:custGeom>
            <a:avLst/>
            <a:gdLst/>
            <a:ahLst/>
            <a:cxnLst/>
            <a:rect l="l" t="t" r="r" b="b"/>
            <a:pathLst>
              <a:path w="3528059" h="2379345">
                <a:moveTo>
                  <a:pt x="0" y="2378963"/>
                </a:moveTo>
                <a:lnTo>
                  <a:pt x="3528060" y="2378963"/>
                </a:lnTo>
                <a:lnTo>
                  <a:pt x="3528060" y="0"/>
                </a:lnTo>
                <a:lnTo>
                  <a:pt x="0" y="0"/>
                </a:lnTo>
                <a:lnTo>
                  <a:pt x="0" y="2378963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192174" y="2337942"/>
            <a:ext cx="6880225" cy="35706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115" marR="433070" indent="-273050">
              <a:lnSpc>
                <a:spcPct val="100000"/>
              </a:lnSpc>
              <a:spcBef>
                <a:spcPts val="100"/>
              </a:spcBef>
              <a:tabLst>
                <a:tab pos="1515110" algn="l"/>
              </a:tabLst>
            </a:pPr>
            <a:r>
              <a:rPr sz="18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8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spc="-15">
                <a:latin typeface="Calibri"/>
                <a:cs typeface="Calibri"/>
              </a:rPr>
              <a:t>Preorder	</a:t>
            </a:r>
            <a:r>
              <a:rPr sz="2400" spc="-10">
                <a:latin typeface="Calibri"/>
                <a:cs typeface="Calibri"/>
              </a:rPr>
              <a:t>geçişte, </a:t>
            </a:r>
            <a:r>
              <a:rPr sz="2400" spc="-5">
                <a:latin typeface="Calibri"/>
                <a:cs typeface="Calibri"/>
              </a:rPr>
              <a:t>bir düğüm onun neslinden önce  </a:t>
            </a:r>
            <a:r>
              <a:rPr sz="2400" spc="-10">
                <a:latin typeface="Calibri"/>
                <a:cs typeface="Calibri"/>
              </a:rPr>
              <a:t>ziyaret</a:t>
            </a:r>
            <a:r>
              <a:rPr sz="2400" spc="-25">
                <a:latin typeface="Calibri"/>
                <a:cs typeface="Calibri"/>
              </a:rPr>
              <a:t> </a:t>
            </a:r>
            <a:r>
              <a:rPr sz="2400" spc="-35">
                <a:latin typeface="Calibri"/>
                <a:cs typeface="Calibri"/>
              </a:rPr>
              <a:t>edilir.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18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spc="-5">
                <a:latin typeface="Calibri"/>
                <a:cs typeface="Calibri"/>
              </a:rPr>
              <a:t>Uygulama: yapılandırılmış bir belgenin</a:t>
            </a:r>
            <a:r>
              <a:rPr sz="2400" spc="35">
                <a:latin typeface="Calibri"/>
                <a:cs typeface="Calibri"/>
              </a:rPr>
              <a:t> </a:t>
            </a:r>
            <a:r>
              <a:rPr sz="2400" spc="-15">
                <a:latin typeface="Calibri"/>
                <a:cs typeface="Calibri"/>
              </a:rPr>
              <a:t>yazdırılması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550">
              <a:latin typeface="Times New Roman"/>
              <a:cs typeface="Times New Roman"/>
            </a:endParaRPr>
          </a:p>
          <a:p>
            <a:pPr marL="3759200">
              <a:lnSpc>
                <a:spcPct val="100000"/>
              </a:lnSpc>
            </a:pPr>
            <a:r>
              <a:rPr sz="1600" spc="-5">
                <a:solidFill>
                  <a:srgbClr val="C00000"/>
                </a:solidFill>
                <a:latin typeface="Comic Sans MS"/>
                <a:cs typeface="Comic Sans MS"/>
              </a:rPr>
              <a:t>OnceKok</a:t>
            </a:r>
            <a:r>
              <a:rPr sz="1600" spc="-5">
                <a:solidFill>
                  <a:srgbClr val="3333CC"/>
                </a:solidFill>
                <a:latin typeface="Comic Sans MS"/>
                <a:cs typeface="Comic Sans MS"/>
              </a:rPr>
              <a:t>(IkiliAgacDugumu</a:t>
            </a:r>
            <a:r>
              <a:rPr sz="1600" spc="35">
                <a:solidFill>
                  <a:srgbClr val="3333CC"/>
                </a:solidFill>
                <a:latin typeface="Comic Sans MS"/>
                <a:cs typeface="Comic Sans MS"/>
              </a:rPr>
              <a:t> </a:t>
            </a:r>
            <a:r>
              <a:rPr sz="1600" spc="-5">
                <a:solidFill>
                  <a:srgbClr val="3333CC"/>
                </a:solidFill>
                <a:latin typeface="Comic Sans MS"/>
                <a:cs typeface="Comic Sans MS"/>
              </a:rPr>
              <a:t>kok)</a:t>
            </a:r>
            <a:endParaRPr sz="1600">
              <a:latin typeface="Comic Sans MS"/>
              <a:cs typeface="Comic Sans MS"/>
            </a:endParaRPr>
          </a:p>
          <a:p>
            <a:pPr marL="3759200">
              <a:lnSpc>
                <a:spcPct val="100000"/>
              </a:lnSpc>
              <a:spcBef>
                <a:spcPts val="385"/>
              </a:spcBef>
            </a:pPr>
            <a:r>
              <a:rPr sz="1600" spc="-5">
                <a:solidFill>
                  <a:srgbClr val="3333CC"/>
                </a:solidFill>
                <a:latin typeface="Comic Sans MS"/>
                <a:cs typeface="Comic Sans MS"/>
              </a:rPr>
              <a:t>{</a:t>
            </a:r>
            <a:endParaRPr sz="1600">
              <a:latin typeface="Comic Sans MS"/>
              <a:cs typeface="Comic Sans MS"/>
            </a:endParaRPr>
          </a:p>
          <a:p>
            <a:pPr marL="3999865" marR="5080">
              <a:lnSpc>
                <a:spcPct val="120000"/>
              </a:lnSpc>
            </a:pPr>
            <a:r>
              <a:rPr sz="1600" spc="-5">
                <a:latin typeface="Comic Sans MS"/>
                <a:cs typeface="Comic Sans MS"/>
              </a:rPr>
              <a:t>if (kok == null) return;  System.out.print(kok.veri+" ");  OnceKok(kok.sol);  OnceKok(kok.sag);</a:t>
            </a:r>
            <a:endParaRPr sz="1600">
              <a:latin typeface="Comic Sans MS"/>
              <a:cs typeface="Comic Sans MS"/>
            </a:endParaRPr>
          </a:p>
          <a:p>
            <a:pPr marL="3759200">
              <a:lnSpc>
                <a:spcPct val="100000"/>
              </a:lnSpc>
              <a:spcBef>
                <a:spcPts val="385"/>
              </a:spcBef>
            </a:pPr>
            <a:r>
              <a:rPr sz="1600" spc="-5">
                <a:solidFill>
                  <a:srgbClr val="3333CC"/>
                </a:solidFill>
                <a:latin typeface="Comic Sans MS"/>
                <a:cs typeface="Comic Sans MS"/>
              </a:rPr>
              <a:t>}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35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3003295" y="985773"/>
            <a:ext cx="31051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/>
              <a:t>Postorder</a:t>
            </a:r>
            <a:r>
              <a:rPr spc="-100"/>
              <a:t> </a:t>
            </a:r>
            <a:r>
              <a:t>Geçişi</a:t>
            </a:r>
          </a:p>
        </p:txBody>
      </p:sp>
      <p:sp>
        <p:nvSpPr>
          <p:cNvPr id="25" name="object 25"/>
          <p:cNvSpPr/>
          <p:nvPr/>
        </p:nvSpPr>
        <p:spPr>
          <a:xfrm>
            <a:off x="1187196" y="3788664"/>
            <a:ext cx="3343655" cy="16489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788408" y="3765803"/>
            <a:ext cx="3455035" cy="2184400"/>
          </a:xfrm>
          <a:custGeom>
            <a:avLst/>
            <a:gdLst/>
            <a:ahLst/>
            <a:cxnLst/>
            <a:rect l="l" t="t" r="r" b="b"/>
            <a:pathLst>
              <a:path w="3455034" h="2184400">
                <a:moveTo>
                  <a:pt x="0" y="2183892"/>
                </a:moveTo>
                <a:lnTo>
                  <a:pt x="3454908" y="2183892"/>
                </a:lnTo>
                <a:lnTo>
                  <a:pt x="3454908" y="0"/>
                </a:lnTo>
                <a:lnTo>
                  <a:pt x="0" y="0"/>
                </a:lnTo>
                <a:lnTo>
                  <a:pt x="0" y="2183892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788408" y="3765803"/>
            <a:ext cx="3455035" cy="2184400"/>
          </a:xfrm>
          <a:custGeom>
            <a:avLst/>
            <a:gdLst/>
            <a:ahLst/>
            <a:cxnLst/>
            <a:rect l="l" t="t" r="r" b="b"/>
            <a:pathLst>
              <a:path w="3455034" h="2184400">
                <a:moveTo>
                  <a:pt x="0" y="2183892"/>
                </a:moveTo>
                <a:lnTo>
                  <a:pt x="3454908" y="2183892"/>
                </a:lnTo>
                <a:lnTo>
                  <a:pt x="3454908" y="0"/>
                </a:lnTo>
                <a:lnTo>
                  <a:pt x="0" y="0"/>
                </a:lnTo>
                <a:lnTo>
                  <a:pt x="0" y="2183892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192174" y="1929765"/>
            <a:ext cx="6809105" cy="3885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115" marR="913765" indent="-273050">
              <a:lnSpc>
                <a:spcPct val="100000"/>
              </a:lnSpc>
              <a:spcBef>
                <a:spcPts val="100"/>
              </a:spcBef>
              <a:tabLst>
                <a:tab pos="2630170" algn="l"/>
              </a:tabLst>
            </a:pPr>
            <a:r>
              <a:rPr sz="18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7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spc="-20">
                <a:latin typeface="Calibri"/>
                <a:cs typeface="Calibri"/>
              </a:rPr>
              <a:t>Postorder</a:t>
            </a:r>
            <a:r>
              <a:rPr sz="2400">
                <a:latin typeface="Calibri"/>
                <a:cs typeface="Calibri"/>
              </a:rPr>
              <a:t> </a:t>
            </a:r>
            <a:r>
              <a:rPr sz="2400" spc="-10">
                <a:latin typeface="Calibri"/>
                <a:cs typeface="Calibri"/>
              </a:rPr>
              <a:t>geçişte,	</a:t>
            </a:r>
            <a:r>
              <a:rPr sz="2400" spc="-5">
                <a:latin typeface="Calibri"/>
                <a:cs typeface="Calibri"/>
              </a:rPr>
              <a:t>bir düğüm onun neslinden  </a:t>
            </a:r>
            <a:r>
              <a:rPr sz="2400" spc="-15">
                <a:latin typeface="Calibri"/>
                <a:cs typeface="Calibri"/>
              </a:rPr>
              <a:t>sonra </a:t>
            </a:r>
            <a:r>
              <a:rPr sz="2400" spc="-10">
                <a:latin typeface="Calibri"/>
                <a:cs typeface="Calibri"/>
              </a:rPr>
              <a:t>ziyaret</a:t>
            </a:r>
            <a:r>
              <a:rPr sz="2400" spc="-15">
                <a:latin typeface="Calibri"/>
                <a:cs typeface="Calibri"/>
              </a:rPr>
              <a:t> </a:t>
            </a:r>
            <a:r>
              <a:rPr sz="2400" spc="-35">
                <a:latin typeface="Calibri"/>
                <a:cs typeface="Calibri"/>
              </a:rPr>
              <a:t>edilir.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18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spc="-5">
                <a:latin typeface="Calibri"/>
                <a:cs typeface="Calibri"/>
              </a:rPr>
              <a:t>Uygulama: </a:t>
            </a:r>
            <a:r>
              <a:rPr sz="2400">
                <a:latin typeface="Calibri"/>
                <a:cs typeface="Calibri"/>
              </a:rPr>
              <a:t>Bir </a:t>
            </a:r>
            <a:r>
              <a:rPr sz="2400" spc="-5">
                <a:latin typeface="Calibri"/>
                <a:cs typeface="Calibri"/>
              </a:rPr>
              <a:t>klasör </a:t>
            </a:r>
            <a:r>
              <a:rPr sz="2400" spc="-15">
                <a:latin typeface="Calibri"/>
                <a:cs typeface="Calibri"/>
              </a:rPr>
              <a:t>ve </a:t>
            </a:r>
            <a:r>
              <a:rPr sz="2400" spc="-5">
                <a:latin typeface="Calibri"/>
                <a:cs typeface="Calibri"/>
              </a:rPr>
              <a:t>onun </a:t>
            </a:r>
            <a:r>
              <a:rPr sz="2400">
                <a:latin typeface="Calibri"/>
                <a:cs typeface="Calibri"/>
              </a:rPr>
              <a:t>alt</a:t>
            </a:r>
            <a:r>
              <a:rPr sz="2400" spc="-1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klasörlerindeki</a:t>
            </a:r>
          </a:p>
          <a:p>
            <a:pPr marL="285115">
              <a:lnSpc>
                <a:spcPct val="100000"/>
              </a:lnSpc>
              <a:spcBef>
                <a:spcPts val="5"/>
              </a:spcBef>
            </a:pPr>
            <a:r>
              <a:rPr sz="2400" spc="-15">
                <a:latin typeface="Calibri"/>
                <a:cs typeface="Calibri"/>
              </a:rPr>
              <a:t>dosyaların </a:t>
            </a:r>
            <a:r>
              <a:rPr sz="2400" spc="-10">
                <a:latin typeface="Calibri"/>
                <a:cs typeface="Calibri"/>
              </a:rPr>
              <a:t>kullandıkları </a:t>
            </a:r>
            <a:r>
              <a:rPr sz="2400">
                <a:latin typeface="Calibri"/>
                <a:cs typeface="Calibri"/>
              </a:rPr>
              <a:t>alanın</a:t>
            </a:r>
            <a:r>
              <a:rPr sz="2400" spc="20">
                <a:latin typeface="Calibri"/>
                <a:cs typeface="Calibri"/>
              </a:rPr>
              <a:t> </a:t>
            </a:r>
            <a:r>
              <a:rPr sz="2400" spc="-5">
                <a:latin typeface="Calibri"/>
                <a:cs typeface="Calibri"/>
              </a:rPr>
              <a:t>hesaplanması.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00">
              <a:latin typeface="Times New Roman"/>
              <a:cs typeface="Times New Roman"/>
            </a:endParaRPr>
          </a:p>
          <a:p>
            <a:pPr marL="3687445">
              <a:lnSpc>
                <a:spcPct val="100000"/>
              </a:lnSpc>
            </a:pPr>
            <a:r>
              <a:rPr sz="1600" spc="-5">
                <a:solidFill>
                  <a:srgbClr val="C00000"/>
                </a:solidFill>
                <a:latin typeface="Comic Sans MS"/>
                <a:cs typeface="Comic Sans MS"/>
              </a:rPr>
              <a:t>SonraKok</a:t>
            </a:r>
            <a:r>
              <a:rPr sz="1600" spc="-5">
                <a:solidFill>
                  <a:srgbClr val="3333CC"/>
                </a:solidFill>
                <a:latin typeface="Comic Sans MS"/>
                <a:cs typeface="Comic Sans MS"/>
              </a:rPr>
              <a:t>(IkiliAgacDugumu</a:t>
            </a:r>
            <a:r>
              <a:rPr sz="1600" spc="40">
                <a:solidFill>
                  <a:srgbClr val="3333CC"/>
                </a:solidFill>
                <a:latin typeface="Comic Sans MS"/>
                <a:cs typeface="Comic Sans MS"/>
              </a:rPr>
              <a:t> </a:t>
            </a:r>
            <a:r>
              <a:rPr sz="1600" spc="-5">
                <a:solidFill>
                  <a:srgbClr val="3333CC"/>
                </a:solidFill>
                <a:latin typeface="Comic Sans MS"/>
                <a:cs typeface="Comic Sans MS"/>
              </a:rPr>
              <a:t>kok)</a:t>
            </a:r>
            <a:endParaRPr sz="1600">
              <a:latin typeface="Comic Sans MS"/>
              <a:cs typeface="Comic Sans MS"/>
            </a:endParaRPr>
          </a:p>
          <a:p>
            <a:pPr marL="3687445">
              <a:lnSpc>
                <a:spcPct val="100000"/>
              </a:lnSpc>
              <a:spcBef>
                <a:spcPts val="385"/>
              </a:spcBef>
            </a:pPr>
            <a:r>
              <a:rPr sz="1600" spc="-5">
                <a:solidFill>
                  <a:srgbClr val="3333CC"/>
                </a:solidFill>
                <a:latin typeface="Comic Sans MS"/>
                <a:cs typeface="Comic Sans MS"/>
              </a:rPr>
              <a:t>{</a:t>
            </a:r>
            <a:endParaRPr sz="1600">
              <a:latin typeface="Comic Sans MS"/>
              <a:cs typeface="Comic Sans MS"/>
            </a:endParaRPr>
          </a:p>
          <a:p>
            <a:pPr marL="3928110" marR="790575">
              <a:lnSpc>
                <a:spcPct val="120000"/>
              </a:lnSpc>
            </a:pPr>
            <a:r>
              <a:rPr sz="1600" spc="-5">
                <a:latin typeface="Comic Sans MS"/>
                <a:cs typeface="Comic Sans MS"/>
              </a:rPr>
              <a:t>if (kok == null) return;  SonraKok(kok.sol);</a:t>
            </a:r>
            <a:endParaRPr sz="1600">
              <a:latin typeface="Comic Sans MS"/>
              <a:cs typeface="Comic Sans MS"/>
            </a:endParaRPr>
          </a:p>
          <a:p>
            <a:pPr marL="3928110" marR="5080">
              <a:lnSpc>
                <a:spcPct val="120000"/>
              </a:lnSpc>
            </a:pPr>
            <a:r>
              <a:rPr sz="1600" spc="-5">
                <a:latin typeface="Comic Sans MS"/>
                <a:cs typeface="Comic Sans MS"/>
              </a:rPr>
              <a:t>SonraKok(kok.sag);  System.out.print(kok.veri+"</a:t>
            </a:r>
            <a:r>
              <a:rPr sz="1600" spc="-25">
                <a:latin typeface="Comic Sans MS"/>
                <a:cs typeface="Comic Sans MS"/>
              </a:rPr>
              <a:t> </a:t>
            </a:r>
            <a:r>
              <a:rPr sz="1600" spc="-5">
                <a:latin typeface="Comic Sans MS"/>
                <a:cs typeface="Comic Sans MS"/>
              </a:rPr>
              <a:t>");</a:t>
            </a:r>
            <a:endParaRPr sz="1600">
              <a:latin typeface="Comic Sans MS"/>
              <a:cs typeface="Comic Sans MS"/>
            </a:endParaRPr>
          </a:p>
          <a:p>
            <a:pPr marL="3687445">
              <a:lnSpc>
                <a:spcPct val="100000"/>
              </a:lnSpc>
              <a:spcBef>
                <a:spcPts val="385"/>
              </a:spcBef>
            </a:pPr>
            <a:r>
              <a:rPr sz="1600" spc="-5">
                <a:solidFill>
                  <a:srgbClr val="3333CC"/>
                </a:solidFill>
                <a:latin typeface="Comic Sans MS"/>
                <a:cs typeface="Comic Sans MS"/>
              </a:rPr>
              <a:t>}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36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3226054" y="985773"/>
            <a:ext cx="26581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/>
              <a:t>Inorder</a:t>
            </a:r>
            <a:r>
              <a:rPr spc="-55"/>
              <a:t> </a:t>
            </a:r>
            <a:r>
              <a:rPr spc="-5"/>
              <a:t>Geçişi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192174" y="1858517"/>
            <a:ext cx="6500495" cy="1635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115" marR="5080" indent="-273050">
              <a:lnSpc>
                <a:spcPct val="100000"/>
              </a:lnSpc>
              <a:spcBef>
                <a:spcPts val="100"/>
              </a:spcBef>
            </a:pPr>
            <a:r>
              <a:rPr sz="18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spc="-10">
                <a:latin typeface="Calibri"/>
                <a:cs typeface="Calibri"/>
              </a:rPr>
              <a:t>Inorder geçişte, </a:t>
            </a:r>
            <a:r>
              <a:rPr sz="2400" spc="-5">
                <a:latin typeface="Calibri"/>
                <a:cs typeface="Calibri"/>
              </a:rPr>
              <a:t>bir düğüm sol </a:t>
            </a:r>
            <a:r>
              <a:rPr sz="2400">
                <a:latin typeface="Calibri"/>
                <a:cs typeface="Calibri"/>
              </a:rPr>
              <a:t>alt </a:t>
            </a:r>
            <a:r>
              <a:rPr sz="2400" spc="-10">
                <a:latin typeface="Calibri"/>
                <a:cs typeface="Calibri"/>
              </a:rPr>
              <a:t>ağaçtan </a:t>
            </a:r>
            <a:r>
              <a:rPr sz="2400" spc="-15">
                <a:latin typeface="Calibri"/>
                <a:cs typeface="Calibri"/>
              </a:rPr>
              <a:t>sonra ve  </a:t>
            </a:r>
            <a:r>
              <a:rPr sz="2400" spc="-5">
                <a:latin typeface="Calibri"/>
                <a:cs typeface="Calibri"/>
              </a:rPr>
              <a:t>sağ </a:t>
            </a:r>
            <a:r>
              <a:rPr sz="2400">
                <a:latin typeface="Calibri"/>
                <a:cs typeface="Calibri"/>
              </a:rPr>
              <a:t>alt </a:t>
            </a:r>
            <a:r>
              <a:rPr sz="2400" spc="-10">
                <a:latin typeface="Calibri"/>
                <a:cs typeface="Calibri"/>
              </a:rPr>
              <a:t>ağaçtan </a:t>
            </a:r>
            <a:r>
              <a:rPr sz="2400" spc="-5">
                <a:latin typeface="Calibri"/>
                <a:cs typeface="Calibri"/>
              </a:rPr>
              <a:t>önce </a:t>
            </a:r>
            <a:r>
              <a:rPr sz="2400" spc="-10">
                <a:latin typeface="Calibri"/>
                <a:cs typeface="Calibri"/>
              </a:rPr>
              <a:t>ziyaret</a:t>
            </a:r>
            <a:r>
              <a:rPr sz="2400" spc="-70">
                <a:latin typeface="Calibri"/>
                <a:cs typeface="Calibri"/>
              </a:rPr>
              <a:t> </a:t>
            </a:r>
            <a:r>
              <a:rPr sz="2400" spc="-35">
                <a:latin typeface="Calibri"/>
                <a:cs typeface="Calibri"/>
              </a:rPr>
              <a:t>edilir.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18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spc="-5">
                <a:latin typeface="Calibri"/>
                <a:cs typeface="Calibri"/>
              </a:rPr>
              <a:t>Uygulama: </a:t>
            </a:r>
            <a:r>
              <a:rPr sz="2400">
                <a:latin typeface="Calibri"/>
                <a:cs typeface="Calibri"/>
              </a:rPr>
              <a:t>ikili </a:t>
            </a:r>
            <a:r>
              <a:rPr sz="2400" spc="-15">
                <a:latin typeface="Calibri"/>
                <a:cs typeface="Calibri"/>
              </a:rPr>
              <a:t>ağaç</a:t>
            </a:r>
            <a:r>
              <a:rPr sz="2400">
                <a:latin typeface="Calibri"/>
                <a:cs typeface="Calibri"/>
              </a:rPr>
              <a:t> çizmek</a:t>
            </a: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18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 spc="-5">
                <a:latin typeface="Calibri"/>
                <a:cs typeface="Calibri"/>
              </a:rPr>
              <a:t>x(v) </a:t>
            </a:r>
            <a:r>
              <a:rPr sz="2400">
                <a:latin typeface="Calibri"/>
                <a:cs typeface="Calibri"/>
              </a:rPr>
              <a:t>= v </a:t>
            </a:r>
            <a:r>
              <a:rPr sz="2400" spc="-5">
                <a:latin typeface="Calibri"/>
                <a:cs typeface="Calibri"/>
              </a:rPr>
              <a:t>düğümünün </a:t>
            </a:r>
            <a:r>
              <a:rPr sz="2400" spc="-10">
                <a:latin typeface="Calibri"/>
                <a:cs typeface="Calibri"/>
              </a:rPr>
              <a:t>inorder sıralaması</a:t>
            </a:r>
            <a:r>
              <a:rPr sz="2400" spc="30">
                <a:latin typeface="Calibri"/>
                <a:cs typeface="Calibri"/>
              </a:rPr>
              <a:t> </a:t>
            </a:r>
            <a:r>
              <a:rPr sz="2400" spc="-10">
                <a:latin typeface="Calibri"/>
                <a:cs typeface="Calibri"/>
              </a:rPr>
              <a:t>(rank)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92174" y="3541267"/>
            <a:ext cx="27228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sz="2400">
                <a:latin typeface="Calibri"/>
                <a:cs typeface="Calibri"/>
              </a:rPr>
              <a:t>y(v) = v’nin</a:t>
            </a:r>
            <a:r>
              <a:rPr sz="2400" spc="-55">
                <a:latin typeface="Calibri"/>
                <a:cs typeface="Calibri"/>
              </a:rPr>
              <a:t> </a:t>
            </a:r>
            <a:r>
              <a:rPr sz="2400" spc="-5">
                <a:latin typeface="Calibri"/>
                <a:cs typeface="Calibri"/>
              </a:rPr>
              <a:t>derinliği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331975" y="4198620"/>
            <a:ext cx="2743200" cy="18105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530852" y="3717035"/>
            <a:ext cx="3642360" cy="2159635"/>
          </a:xfrm>
          <a:prstGeom prst="rect">
            <a:avLst/>
          </a:prstGeom>
          <a:solidFill>
            <a:srgbClr val="E6E6E6"/>
          </a:solidFill>
          <a:ln w="9144">
            <a:solidFill>
              <a:srgbClr val="000000"/>
            </a:solidFill>
          </a:ln>
        </p:spPr>
        <p:txBody>
          <a:bodyPr vert="horz" wrap="square" lIns="0" tIns="36194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4"/>
              </a:spcBef>
            </a:pPr>
            <a:r>
              <a:rPr sz="1600" spc="-10">
                <a:solidFill>
                  <a:srgbClr val="C00000"/>
                </a:solidFill>
                <a:latin typeface="Comic Sans MS"/>
                <a:cs typeface="Comic Sans MS"/>
              </a:rPr>
              <a:t>OrtadaKok </a:t>
            </a:r>
            <a:r>
              <a:rPr sz="1600" spc="-5">
                <a:solidFill>
                  <a:srgbClr val="3333CC"/>
                </a:solidFill>
                <a:latin typeface="Comic Sans MS"/>
                <a:cs typeface="Comic Sans MS"/>
              </a:rPr>
              <a:t>(IkiliAgacDugumu</a:t>
            </a:r>
            <a:r>
              <a:rPr sz="1600" spc="55">
                <a:solidFill>
                  <a:srgbClr val="3333CC"/>
                </a:solidFill>
                <a:latin typeface="Comic Sans MS"/>
                <a:cs typeface="Comic Sans MS"/>
              </a:rPr>
              <a:t> </a:t>
            </a:r>
            <a:r>
              <a:rPr sz="1600" spc="-5">
                <a:solidFill>
                  <a:srgbClr val="3333CC"/>
                </a:solidFill>
                <a:latin typeface="Comic Sans MS"/>
                <a:cs typeface="Comic Sans MS"/>
              </a:rPr>
              <a:t>kok)</a:t>
            </a:r>
            <a:endParaRPr sz="1600">
              <a:latin typeface="Comic Sans MS"/>
              <a:cs typeface="Comic Sans MS"/>
            </a:endParaRPr>
          </a:p>
          <a:p>
            <a:pPr marL="92075">
              <a:lnSpc>
                <a:spcPct val="100000"/>
              </a:lnSpc>
              <a:spcBef>
                <a:spcPts val="380"/>
              </a:spcBef>
            </a:pPr>
            <a:r>
              <a:rPr sz="1600" spc="-5">
                <a:solidFill>
                  <a:srgbClr val="3333CC"/>
                </a:solidFill>
                <a:latin typeface="Comic Sans MS"/>
                <a:cs typeface="Comic Sans MS"/>
              </a:rPr>
              <a:t>{</a:t>
            </a:r>
            <a:endParaRPr sz="1600">
              <a:latin typeface="Comic Sans MS"/>
              <a:cs typeface="Comic Sans MS"/>
            </a:endParaRPr>
          </a:p>
          <a:p>
            <a:pPr marL="332740" marR="434340">
              <a:lnSpc>
                <a:spcPct val="120000"/>
              </a:lnSpc>
              <a:spcBef>
                <a:spcPts val="5"/>
              </a:spcBef>
            </a:pPr>
            <a:r>
              <a:rPr sz="1600" spc="-5">
                <a:latin typeface="Comic Sans MS"/>
                <a:cs typeface="Comic Sans MS"/>
              </a:rPr>
              <a:t>if (kok == null) return;  OrtadaKok(kok.sol);  System.out.print(kok.veri+" ");  OrtadaKok(kok.sag);</a:t>
            </a:r>
            <a:endParaRPr sz="1600">
              <a:latin typeface="Comic Sans MS"/>
              <a:cs typeface="Comic Sans MS"/>
            </a:endParaRPr>
          </a:p>
          <a:p>
            <a:pPr marL="92075">
              <a:lnSpc>
                <a:spcPct val="100000"/>
              </a:lnSpc>
              <a:spcBef>
                <a:spcPts val="384"/>
              </a:spcBef>
            </a:pPr>
            <a:r>
              <a:rPr sz="1600" spc="-5">
                <a:solidFill>
                  <a:srgbClr val="3333CC"/>
                </a:solidFill>
                <a:latin typeface="Comic Sans MS"/>
                <a:cs typeface="Comic Sans MS"/>
              </a:rPr>
              <a:t>}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37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753616" y="1235710"/>
            <a:ext cx="56057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/>
              <a:t>İkili </a:t>
            </a:r>
            <a:r>
              <a:rPr sz="2800" spc="-15"/>
              <a:t>Ağaçlar </a:t>
            </a:r>
            <a:r>
              <a:rPr sz="2800" spc="-10"/>
              <a:t>Üzerindeki Geçiş</a:t>
            </a:r>
            <a:r>
              <a:rPr sz="2800" spc="114"/>
              <a:t> </a:t>
            </a:r>
            <a:r>
              <a:rPr sz="2800" spc="-5"/>
              <a:t>İşlemleri</a:t>
            </a:r>
            <a:endParaRPr sz="2800"/>
          </a:p>
        </p:txBody>
      </p:sp>
      <p:sp>
        <p:nvSpPr>
          <p:cNvPr id="25" name="object 25"/>
          <p:cNvSpPr/>
          <p:nvPr/>
        </p:nvSpPr>
        <p:spPr>
          <a:xfrm>
            <a:off x="827532" y="2276855"/>
            <a:ext cx="7345680" cy="2952115"/>
          </a:xfrm>
          <a:custGeom>
            <a:avLst/>
            <a:gdLst/>
            <a:ahLst/>
            <a:cxnLst/>
            <a:rect l="l" t="t" r="r" b="b"/>
            <a:pathLst>
              <a:path w="7345680" h="2952115">
                <a:moveTo>
                  <a:pt x="0" y="2951988"/>
                </a:moveTo>
                <a:lnTo>
                  <a:pt x="7345680" y="2951988"/>
                </a:lnTo>
                <a:lnTo>
                  <a:pt x="7345680" y="0"/>
                </a:lnTo>
                <a:lnTo>
                  <a:pt x="0" y="0"/>
                </a:lnTo>
                <a:lnTo>
                  <a:pt x="0" y="295198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462783" y="2516123"/>
            <a:ext cx="379730" cy="353695"/>
          </a:xfrm>
          <a:custGeom>
            <a:avLst/>
            <a:gdLst/>
            <a:ahLst/>
            <a:cxnLst/>
            <a:rect l="l" t="t" r="r" b="b"/>
            <a:pathLst>
              <a:path w="379730" h="353694">
                <a:moveTo>
                  <a:pt x="189738" y="0"/>
                </a:moveTo>
                <a:lnTo>
                  <a:pt x="139303" y="6312"/>
                </a:lnTo>
                <a:lnTo>
                  <a:pt x="93980" y="24129"/>
                </a:lnTo>
                <a:lnTo>
                  <a:pt x="55578" y="51768"/>
                </a:lnTo>
                <a:lnTo>
                  <a:pt x="25907" y="87545"/>
                </a:lnTo>
                <a:lnTo>
                  <a:pt x="6778" y="129778"/>
                </a:lnTo>
                <a:lnTo>
                  <a:pt x="0" y="176784"/>
                </a:lnTo>
                <a:lnTo>
                  <a:pt x="6778" y="223789"/>
                </a:lnTo>
                <a:lnTo>
                  <a:pt x="25908" y="266022"/>
                </a:lnTo>
                <a:lnTo>
                  <a:pt x="55578" y="301799"/>
                </a:lnTo>
                <a:lnTo>
                  <a:pt x="93980" y="329438"/>
                </a:lnTo>
                <a:lnTo>
                  <a:pt x="139303" y="347255"/>
                </a:lnTo>
                <a:lnTo>
                  <a:pt x="189738" y="353567"/>
                </a:lnTo>
                <a:lnTo>
                  <a:pt x="240172" y="347255"/>
                </a:lnTo>
                <a:lnTo>
                  <a:pt x="285496" y="329438"/>
                </a:lnTo>
                <a:lnTo>
                  <a:pt x="323897" y="301799"/>
                </a:lnTo>
                <a:lnTo>
                  <a:pt x="353568" y="266022"/>
                </a:lnTo>
                <a:lnTo>
                  <a:pt x="372697" y="223789"/>
                </a:lnTo>
                <a:lnTo>
                  <a:pt x="379476" y="176784"/>
                </a:lnTo>
                <a:lnTo>
                  <a:pt x="372697" y="129778"/>
                </a:lnTo>
                <a:lnTo>
                  <a:pt x="353568" y="87545"/>
                </a:lnTo>
                <a:lnTo>
                  <a:pt x="323897" y="51768"/>
                </a:lnTo>
                <a:lnTo>
                  <a:pt x="285496" y="24129"/>
                </a:lnTo>
                <a:lnTo>
                  <a:pt x="240172" y="6312"/>
                </a:lnTo>
                <a:lnTo>
                  <a:pt x="18973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462783" y="2516123"/>
            <a:ext cx="379730" cy="353695"/>
          </a:xfrm>
          <a:custGeom>
            <a:avLst/>
            <a:gdLst/>
            <a:ahLst/>
            <a:cxnLst/>
            <a:rect l="l" t="t" r="r" b="b"/>
            <a:pathLst>
              <a:path w="379730" h="353694">
                <a:moveTo>
                  <a:pt x="0" y="176784"/>
                </a:moveTo>
                <a:lnTo>
                  <a:pt x="6778" y="129778"/>
                </a:lnTo>
                <a:lnTo>
                  <a:pt x="25907" y="87545"/>
                </a:lnTo>
                <a:lnTo>
                  <a:pt x="55578" y="51768"/>
                </a:lnTo>
                <a:lnTo>
                  <a:pt x="93980" y="24129"/>
                </a:lnTo>
                <a:lnTo>
                  <a:pt x="139303" y="6312"/>
                </a:lnTo>
                <a:lnTo>
                  <a:pt x="189738" y="0"/>
                </a:lnTo>
                <a:lnTo>
                  <a:pt x="240172" y="6312"/>
                </a:lnTo>
                <a:lnTo>
                  <a:pt x="285496" y="24129"/>
                </a:lnTo>
                <a:lnTo>
                  <a:pt x="323897" y="51768"/>
                </a:lnTo>
                <a:lnTo>
                  <a:pt x="353568" y="87545"/>
                </a:lnTo>
                <a:lnTo>
                  <a:pt x="372697" y="129778"/>
                </a:lnTo>
                <a:lnTo>
                  <a:pt x="379476" y="176784"/>
                </a:lnTo>
                <a:lnTo>
                  <a:pt x="372697" y="223789"/>
                </a:lnTo>
                <a:lnTo>
                  <a:pt x="353568" y="266022"/>
                </a:lnTo>
                <a:lnTo>
                  <a:pt x="323897" y="301799"/>
                </a:lnTo>
                <a:lnTo>
                  <a:pt x="285496" y="329438"/>
                </a:lnTo>
                <a:lnTo>
                  <a:pt x="240172" y="347255"/>
                </a:lnTo>
                <a:lnTo>
                  <a:pt x="189738" y="353567"/>
                </a:lnTo>
                <a:lnTo>
                  <a:pt x="139303" y="347255"/>
                </a:lnTo>
                <a:lnTo>
                  <a:pt x="93980" y="329438"/>
                </a:lnTo>
                <a:lnTo>
                  <a:pt x="55578" y="301799"/>
                </a:lnTo>
                <a:lnTo>
                  <a:pt x="25908" y="266022"/>
                </a:lnTo>
                <a:lnTo>
                  <a:pt x="6778" y="223789"/>
                </a:lnTo>
                <a:lnTo>
                  <a:pt x="0" y="17678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73351" y="3206495"/>
            <a:ext cx="379730" cy="353695"/>
          </a:xfrm>
          <a:custGeom>
            <a:avLst/>
            <a:gdLst/>
            <a:ahLst/>
            <a:cxnLst/>
            <a:rect l="l" t="t" r="r" b="b"/>
            <a:pathLst>
              <a:path w="379730" h="353695">
                <a:moveTo>
                  <a:pt x="189737" y="0"/>
                </a:moveTo>
                <a:lnTo>
                  <a:pt x="139303" y="6312"/>
                </a:lnTo>
                <a:lnTo>
                  <a:pt x="93980" y="24129"/>
                </a:lnTo>
                <a:lnTo>
                  <a:pt x="55578" y="51768"/>
                </a:lnTo>
                <a:lnTo>
                  <a:pt x="25907" y="87545"/>
                </a:lnTo>
                <a:lnTo>
                  <a:pt x="6778" y="129778"/>
                </a:lnTo>
                <a:lnTo>
                  <a:pt x="0" y="176783"/>
                </a:lnTo>
                <a:lnTo>
                  <a:pt x="6778" y="223789"/>
                </a:lnTo>
                <a:lnTo>
                  <a:pt x="25907" y="266022"/>
                </a:lnTo>
                <a:lnTo>
                  <a:pt x="55578" y="301799"/>
                </a:lnTo>
                <a:lnTo>
                  <a:pt x="93980" y="329438"/>
                </a:lnTo>
                <a:lnTo>
                  <a:pt x="139303" y="347255"/>
                </a:lnTo>
                <a:lnTo>
                  <a:pt x="189737" y="353567"/>
                </a:lnTo>
                <a:lnTo>
                  <a:pt x="240172" y="347255"/>
                </a:lnTo>
                <a:lnTo>
                  <a:pt x="285495" y="329438"/>
                </a:lnTo>
                <a:lnTo>
                  <a:pt x="323897" y="301799"/>
                </a:lnTo>
                <a:lnTo>
                  <a:pt x="353568" y="266022"/>
                </a:lnTo>
                <a:lnTo>
                  <a:pt x="372697" y="223789"/>
                </a:lnTo>
                <a:lnTo>
                  <a:pt x="379475" y="176783"/>
                </a:lnTo>
                <a:lnTo>
                  <a:pt x="372697" y="129778"/>
                </a:lnTo>
                <a:lnTo>
                  <a:pt x="353568" y="87545"/>
                </a:lnTo>
                <a:lnTo>
                  <a:pt x="323897" y="51768"/>
                </a:lnTo>
                <a:lnTo>
                  <a:pt x="285495" y="24129"/>
                </a:lnTo>
                <a:lnTo>
                  <a:pt x="240172" y="6312"/>
                </a:lnTo>
                <a:lnTo>
                  <a:pt x="18973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673351" y="3206495"/>
            <a:ext cx="379730" cy="353695"/>
          </a:xfrm>
          <a:custGeom>
            <a:avLst/>
            <a:gdLst/>
            <a:ahLst/>
            <a:cxnLst/>
            <a:rect l="l" t="t" r="r" b="b"/>
            <a:pathLst>
              <a:path w="379730" h="353695">
                <a:moveTo>
                  <a:pt x="0" y="176783"/>
                </a:moveTo>
                <a:lnTo>
                  <a:pt x="6778" y="129778"/>
                </a:lnTo>
                <a:lnTo>
                  <a:pt x="25907" y="87545"/>
                </a:lnTo>
                <a:lnTo>
                  <a:pt x="55578" y="51768"/>
                </a:lnTo>
                <a:lnTo>
                  <a:pt x="93980" y="24129"/>
                </a:lnTo>
                <a:lnTo>
                  <a:pt x="139303" y="6312"/>
                </a:lnTo>
                <a:lnTo>
                  <a:pt x="189737" y="0"/>
                </a:lnTo>
                <a:lnTo>
                  <a:pt x="240172" y="6312"/>
                </a:lnTo>
                <a:lnTo>
                  <a:pt x="285495" y="24129"/>
                </a:lnTo>
                <a:lnTo>
                  <a:pt x="323897" y="51768"/>
                </a:lnTo>
                <a:lnTo>
                  <a:pt x="353568" y="87545"/>
                </a:lnTo>
                <a:lnTo>
                  <a:pt x="372697" y="129778"/>
                </a:lnTo>
                <a:lnTo>
                  <a:pt x="379475" y="176783"/>
                </a:lnTo>
                <a:lnTo>
                  <a:pt x="372697" y="223789"/>
                </a:lnTo>
                <a:lnTo>
                  <a:pt x="353568" y="266022"/>
                </a:lnTo>
                <a:lnTo>
                  <a:pt x="323897" y="301799"/>
                </a:lnTo>
                <a:lnTo>
                  <a:pt x="285495" y="329438"/>
                </a:lnTo>
                <a:lnTo>
                  <a:pt x="240172" y="347255"/>
                </a:lnTo>
                <a:lnTo>
                  <a:pt x="189737" y="353567"/>
                </a:lnTo>
                <a:lnTo>
                  <a:pt x="139303" y="347255"/>
                </a:lnTo>
                <a:lnTo>
                  <a:pt x="93980" y="329438"/>
                </a:lnTo>
                <a:lnTo>
                  <a:pt x="55578" y="301799"/>
                </a:lnTo>
                <a:lnTo>
                  <a:pt x="25907" y="266022"/>
                </a:lnTo>
                <a:lnTo>
                  <a:pt x="6778" y="223789"/>
                </a:lnTo>
                <a:lnTo>
                  <a:pt x="0" y="176783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265932" y="3206495"/>
            <a:ext cx="379730" cy="353695"/>
          </a:xfrm>
          <a:custGeom>
            <a:avLst/>
            <a:gdLst/>
            <a:ahLst/>
            <a:cxnLst/>
            <a:rect l="l" t="t" r="r" b="b"/>
            <a:pathLst>
              <a:path w="379729" h="353695">
                <a:moveTo>
                  <a:pt x="189737" y="0"/>
                </a:moveTo>
                <a:lnTo>
                  <a:pt x="139303" y="6312"/>
                </a:lnTo>
                <a:lnTo>
                  <a:pt x="93980" y="24129"/>
                </a:lnTo>
                <a:lnTo>
                  <a:pt x="55578" y="51768"/>
                </a:lnTo>
                <a:lnTo>
                  <a:pt x="25908" y="87545"/>
                </a:lnTo>
                <a:lnTo>
                  <a:pt x="6778" y="129778"/>
                </a:lnTo>
                <a:lnTo>
                  <a:pt x="0" y="176783"/>
                </a:lnTo>
                <a:lnTo>
                  <a:pt x="6778" y="223789"/>
                </a:lnTo>
                <a:lnTo>
                  <a:pt x="25907" y="266022"/>
                </a:lnTo>
                <a:lnTo>
                  <a:pt x="55578" y="301799"/>
                </a:lnTo>
                <a:lnTo>
                  <a:pt x="93979" y="329438"/>
                </a:lnTo>
                <a:lnTo>
                  <a:pt x="139303" y="347255"/>
                </a:lnTo>
                <a:lnTo>
                  <a:pt x="189737" y="353567"/>
                </a:lnTo>
                <a:lnTo>
                  <a:pt x="240172" y="347255"/>
                </a:lnTo>
                <a:lnTo>
                  <a:pt x="285495" y="329438"/>
                </a:lnTo>
                <a:lnTo>
                  <a:pt x="323897" y="301799"/>
                </a:lnTo>
                <a:lnTo>
                  <a:pt x="353567" y="266022"/>
                </a:lnTo>
                <a:lnTo>
                  <a:pt x="372697" y="223789"/>
                </a:lnTo>
                <a:lnTo>
                  <a:pt x="379475" y="176783"/>
                </a:lnTo>
                <a:lnTo>
                  <a:pt x="372697" y="129778"/>
                </a:lnTo>
                <a:lnTo>
                  <a:pt x="353568" y="87545"/>
                </a:lnTo>
                <a:lnTo>
                  <a:pt x="323897" y="51768"/>
                </a:lnTo>
                <a:lnTo>
                  <a:pt x="285496" y="24129"/>
                </a:lnTo>
                <a:lnTo>
                  <a:pt x="240172" y="6312"/>
                </a:lnTo>
                <a:lnTo>
                  <a:pt x="18973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265932" y="3206495"/>
            <a:ext cx="379730" cy="353695"/>
          </a:xfrm>
          <a:custGeom>
            <a:avLst/>
            <a:gdLst/>
            <a:ahLst/>
            <a:cxnLst/>
            <a:rect l="l" t="t" r="r" b="b"/>
            <a:pathLst>
              <a:path w="379729" h="353695">
                <a:moveTo>
                  <a:pt x="0" y="176783"/>
                </a:moveTo>
                <a:lnTo>
                  <a:pt x="6778" y="129778"/>
                </a:lnTo>
                <a:lnTo>
                  <a:pt x="25908" y="87545"/>
                </a:lnTo>
                <a:lnTo>
                  <a:pt x="55578" y="51768"/>
                </a:lnTo>
                <a:lnTo>
                  <a:pt x="93980" y="24129"/>
                </a:lnTo>
                <a:lnTo>
                  <a:pt x="139303" y="6312"/>
                </a:lnTo>
                <a:lnTo>
                  <a:pt x="189737" y="0"/>
                </a:lnTo>
                <a:lnTo>
                  <a:pt x="240172" y="6312"/>
                </a:lnTo>
                <a:lnTo>
                  <a:pt x="285496" y="24129"/>
                </a:lnTo>
                <a:lnTo>
                  <a:pt x="323897" y="51768"/>
                </a:lnTo>
                <a:lnTo>
                  <a:pt x="353568" y="87545"/>
                </a:lnTo>
                <a:lnTo>
                  <a:pt x="372697" y="129778"/>
                </a:lnTo>
                <a:lnTo>
                  <a:pt x="379475" y="176783"/>
                </a:lnTo>
                <a:lnTo>
                  <a:pt x="372697" y="223789"/>
                </a:lnTo>
                <a:lnTo>
                  <a:pt x="353567" y="266022"/>
                </a:lnTo>
                <a:lnTo>
                  <a:pt x="323897" y="301799"/>
                </a:lnTo>
                <a:lnTo>
                  <a:pt x="285495" y="329438"/>
                </a:lnTo>
                <a:lnTo>
                  <a:pt x="240172" y="347255"/>
                </a:lnTo>
                <a:lnTo>
                  <a:pt x="189737" y="353567"/>
                </a:lnTo>
                <a:lnTo>
                  <a:pt x="139303" y="347255"/>
                </a:lnTo>
                <a:lnTo>
                  <a:pt x="93979" y="329438"/>
                </a:lnTo>
                <a:lnTo>
                  <a:pt x="55578" y="301799"/>
                </a:lnTo>
                <a:lnTo>
                  <a:pt x="25907" y="266022"/>
                </a:lnTo>
                <a:lnTo>
                  <a:pt x="6778" y="223789"/>
                </a:lnTo>
                <a:lnTo>
                  <a:pt x="0" y="176783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00683" y="3953255"/>
            <a:ext cx="379730" cy="353695"/>
          </a:xfrm>
          <a:custGeom>
            <a:avLst/>
            <a:gdLst/>
            <a:ahLst/>
            <a:cxnLst/>
            <a:rect l="l" t="t" r="r" b="b"/>
            <a:pathLst>
              <a:path w="379730" h="353695">
                <a:moveTo>
                  <a:pt x="189737" y="0"/>
                </a:moveTo>
                <a:lnTo>
                  <a:pt x="139298" y="6312"/>
                </a:lnTo>
                <a:lnTo>
                  <a:pt x="93974" y="24130"/>
                </a:lnTo>
                <a:lnTo>
                  <a:pt x="55573" y="51768"/>
                </a:lnTo>
                <a:lnTo>
                  <a:pt x="25905" y="87545"/>
                </a:lnTo>
                <a:lnTo>
                  <a:pt x="6777" y="129778"/>
                </a:lnTo>
                <a:lnTo>
                  <a:pt x="0" y="176784"/>
                </a:lnTo>
                <a:lnTo>
                  <a:pt x="6777" y="223789"/>
                </a:lnTo>
                <a:lnTo>
                  <a:pt x="25905" y="266022"/>
                </a:lnTo>
                <a:lnTo>
                  <a:pt x="55573" y="301799"/>
                </a:lnTo>
                <a:lnTo>
                  <a:pt x="93974" y="329438"/>
                </a:lnTo>
                <a:lnTo>
                  <a:pt x="139298" y="347255"/>
                </a:lnTo>
                <a:lnTo>
                  <a:pt x="189737" y="353568"/>
                </a:lnTo>
                <a:lnTo>
                  <a:pt x="240177" y="347255"/>
                </a:lnTo>
                <a:lnTo>
                  <a:pt x="285501" y="329438"/>
                </a:lnTo>
                <a:lnTo>
                  <a:pt x="323902" y="301799"/>
                </a:lnTo>
                <a:lnTo>
                  <a:pt x="353570" y="266022"/>
                </a:lnTo>
                <a:lnTo>
                  <a:pt x="372698" y="223789"/>
                </a:lnTo>
                <a:lnTo>
                  <a:pt x="379475" y="176784"/>
                </a:lnTo>
                <a:lnTo>
                  <a:pt x="372698" y="129778"/>
                </a:lnTo>
                <a:lnTo>
                  <a:pt x="353570" y="87545"/>
                </a:lnTo>
                <a:lnTo>
                  <a:pt x="323902" y="51768"/>
                </a:lnTo>
                <a:lnTo>
                  <a:pt x="285501" y="24130"/>
                </a:lnTo>
                <a:lnTo>
                  <a:pt x="240177" y="6312"/>
                </a:lnTo>
                <a:lnTo>
                  <a:pt x="18973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0683" y="3953255"/>
            <a:ext cx="379730" cy="353695"/>
          </a:xfrm>
          <a:custGeom>
            <a:avLst/>
            <a:gdLst/>
            <a:ahLst/>
            <a:cxnLst/>
            <a:rect l="l" t="t" r="r" b="b"/>
            <a:pathLst>
              <a:path w="379730" h="353695">
                <a:moveTo>
                  <a:pt x="0" y="176784"/>
                </a:moveTo>
                <a:lnTo>
                  <a:pt x="6777" y="129778"/>
                </a:lnTo>
                <a:lnTo>
                  <a:pt x="25905" y="87545"/>
                </a:lnTo>
                <a:lnTo>
                  <a:pt x="55573" y="51768"/>
                </a:lnTo>
                <a:lnTo>
                  <a:pt x="93974" y="24130"/>
                </a:lnTo>
                <a:lnTo>
                  <a:pt x="139298" y="6312"/>
                </a:lnTo>
                <a:lnTo>
                  <a:pt x="189737" y="0"/>
                </a:lnTo>
                <a:lnTo>
                  <a:pt x="240177" y="6312"/>
                </a:lnTo>
                <a:lnTo>
                  <a:pt x="285501" y="24130"/>
                </a:lnTo>
                <a:lnTo>
                  <a:pt x="323902" y="51768"/>
                </a:lnTo>
                <a:lnTo>
                  <a:pt x="353570" y="87545"/>
                </a:lnTo>
                <a:lnTo>
                  <a:pt x="372698" y="129778"/>
                </a:lnTo>
                <a:lnTo>
                  <a:pt x="379475" y="176784"/>
                </a:lnTo>
                <a:lnTo>
                  <a:pt x="372698" y="223789"/>
                </a:lnTo>
                <a:lnTo>
                  <a:pt x="353570" y="266022"/>
                </a:lnTo>
                <a:lnTo>
                  <a:pt x="323902" y="301799"/>
                </a:lnTo>
                <a:lnTo>
                  <a:pt x="285501" y="329438"/>
                </a:lnTo>
                <a:lnTo>
                  <a:pt x="240177" y="347255"/>
                </a:lnTo>
                <a:lnTo>
                  <a:pt x="189737" y="353568"/>
                </a:lnTo>
                <a:lnTo>
                  <a:pt x="139298" y="347255"/>
                </a:lnTo>
                <a:lnTo>
                  <a:pt x="93974" y="329438"/>
                </a:lnTo>
                <a:lnTo>
                  <a:pt x="55573" y="301799"/>
                </a:lnTo>
                <a:lnTo>
                  <a:pt x="25905" y="266022"/>
                </a:lnTo>
                <a:lnTo>
                  <a:pt x="6777" y="223789"/>
                </a:lnTo>
                <a:lnTo>
                  <a:pt x="0" y="176784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345691" y="4713732"/>
            <a:ext cx="379730" cy="353695"/>
          </a:xfrm>
          <a:custGeom>
            <a:avLst/>
            <a:gdLst/>
            <a:ahLst/>
            <a:cxnLst/>
            <a:rect l="l" t="t" r="r" b="b"/>
            <a:pathLst>
              <a:path w="379730" h="353695">
                <a:moveTo>
                  <a:pt x="189738" y="0"/>
                </a:moveTo>
                <a:lnTo>
                  <a:pt x="139303" y="6312"/>
                </a:lnTo>
                <a:lnTo>
                  <a:pt x="93979" y="24130"/>
                </a:lnTo>
                <a:lnTo>
                  <a:pt x="55578" y="51768"/>
                </a:lnTo>
                <a:lnTo>
                  <a:pt x="25907" y="87545"/>
                </a:lnTo>
                <a:lnTo>
                  <a:pt x="6778" y="129778"/>
                </a:lnTo>
                <a:lnTo>
                  <a:pt x="0" y="176784"/>
                </a:lnTo>
                <a:lnTo>
                  <a:pt x="6778" y="223789"/>
                </a:lnTo>
                <a:lnTo>
                  <a:pt x="25907" y="266022"/>
                </a:lnTo>
                <a:lnTo>
                  <a:pt x="55578" y="301799"/>
                </a:lnTo>
                <a:lnTo>
                  <a:pt x="93980" y="329438"/>
                </a:lnTo>
                <a:lnTo>
                  <a:pt x="139303" y="347255"/>
                </a:lnTo>
                <a:lnTo>
                  <a:pt x="189738" y="353568"/>
                </a:lnTo>
                <a:lnTo>
                  <a:pt x="240172" y="347255"/>
                </a:lnTo>
                <a:lnTo>
                  <a:pt x="285496" y="329438"/>
                </a:lnTo>
                <a:lnTo>
                  <a:pt x="323897" y="301799"/>
                </a:lnTo>
                <a:lnTo>
                  <a:pt x="353568" y="266022"/>
                </a:lnTo>
                <a:lnTo>
                  <a:pt x="372697" y="223789"/>
                </a:lnTo>
                <a:lnTo>
                  <a:pt x="379476" y="176784"/>
                </a:lnTo>
                <a:lnTo>
                  <a:pt x="372697" y="129778"/>
                </a:lnTo>
                <a:lnTo>
                  <a:pt x="353568" y="87545"/>
                </a:lnTo>
                <a:lnTo>
                  <a:pt x="323897" y="51768"/>
                </a:lnTo>
                <a:lnTo>
                  <a:pt x="285496" y="24130"/>
                </a:lnTo>
                <a:lnTo>
                  <a:pt x="240172" y="6312"/>
                </a:lnTo>
                <a:lnTo>
                  <a:pt x="18973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345691" y="4713732"/>
            <a:ext cx="379730" cy="353695"/>
          </a:xfrm>
          <a:custGeom>
            <a:avLst/>
            <a:gdLst/>
            <a:ahLst/>
            <a:cxnLst/>
            <a:rect l="l" t="t" r="r" b="b"/>
            <a:pathLst>
              <a:path w="379730" h="353695">
                <a:moveTo>
                  <a:pt x="0" y="176784"/>
                </a:moveTo>
                <a:lnTo>
                  <a:pt x="6778" y="129778"/>
                </a:lnTo>
                <a:lnTo>
                  <a:pt x="25908" y="87545"/>
                </a:lnTo>
                <a:lnTo>
                  <a:pt x="55578" y="51768"/>
                </a:lnTo>
                <a:lnTo>
                  <a:pt x="93980" y="24130"/>
                </a:lnTo>
                <a:lnTo>
                  <a:pt x="139303" y="6312"/>
                </a:lnTo>
                <a:lnTo>
                  <a:pt x="189738" y="0"/>
                </a:lnTo>
                <a:lnTo>
                  <a:pt x="240172" y="6312"/>
                </a:lnTo>
                <a:lnTo>
                  <a:pt x="285496" y="24130"/>
                </a:lnTo>
                <a:lnTo>
                  <a:pt x="323897" y="51768"/>
                </a:lnTo>
                <a:lnTo>
                  <a:pt x="353568" y="87545"/>
                </a:lnTo>
                <a:lnTo>
                  <a:pt x="372697" y="129778"/>
                </a:lnTo>
                <a:lnTo>
                  <a:pt x="379476" y="176784"/>
                </a:lnTo>
                <a:lnTo>
                  <a:pt x="372697" y="223789"/>
                </a:lnTo>
                <a:lnTo>
                  <a:pt x="353568" y="266022"/>
                </a:lnTo>
                <a:lnTo>
                  <a:pt x="323897" y="301799"/>
                </a:lnTo>
                <a:lnTo>
                  <a:pt x="285496" y="329438"/>
                </a:lnTo>
                <a:lnTo>
                  <a:pt x="240172" y="347255"/>
                </a:lnTo>
                <a:lnTo>
                  <a:pt x="189738" y="353568"/>
                </a:lnTo>
                <a:lnTo>
                  <a:pt x="139303" y="347255"/>
                </a:lnTo>
                <a:lnTo>
                  <a:pt x="93980" y="329438"/>
                </a:lnTo>
                <a:lnTo>
                  <a:pt x="55578" y="301799"/>
                </a:lnTo>
                <a:lnTo>
                  <a:pt x="25907" y="266022"/>
                </a:lnTo>
                <a:lnTo>
                  <a:pt x="6778" y="223789"/>
                </a:lnTo>
                <a:lnTo>
                  <a:pt x="0" y="17678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006596" y="3966971"/>
            <a:ext cx="379730" cy="353695"/>
          </a:xfrm>
          <a:custGeom>
            <a:avLst/>
            <a:gdLst/>
            <a:ahLst/>
            <a:cxnLst/>
            <a:rect l="l" t="t" r="r" b="b"/>
            <a:pathLst>
              <a:path w="379729" h="353695">
                <a:moveTo>
                  <a:pt x="189737" y="0"/>
                </a:moveTo>
                <a:lnTo>
                  <a:pt x="139303" y="6312"/>
                </a:lnTo>
                <a:lnTo>
                  <a:pt x="93980" y="24130"/>
                </a:lnTo>
                <a:lnTo>
                  <a:pt x="55578" y="51768"/>
                </a:lnTo>
                <a:lnTo>
                  <a:pt x="25908" y="87545"/>
                </a:lnTo>
                <a:lnTo>
                  <a:pt x="6778" y="129778"/>
                </a:lnTo>
                <a:lnTo>
                  <a:pt x="0" y="176783"/>
                </a:lnTo>
                <a:lnTo>
                  <a:pt x="6778" y="223789"/>
                </a:lnTo>
                <a:lnTo>
                  <a:pt x="25907" y="266022"/>
                </a:lnTo>
                <a:lnTo>
                  <a:pt x="55578" y="301799"/>
                </a:lnTo>
                <a:lnTo>
                  <a:pt x="93979" y="329437"/>
                </a:lnTo>
                <a:lnTo>
                  <a:pt x="139303" y="347255"/>
                </a:lnTo>
                <a:lnTo>
                  <a:pt x="189737" y="353567"/>
                </a:lnTo>
                <a:lnTo>
                  <a:pt x="240172" y="347255"/>
                </a:lnTo>
                <a:lnTo>
                  <a:pt x="285495" y="329437"/>
                </a:lnTo>
                <a:lnTo>
                  <a:pt x="323897" y="301799"/>
                </a:lnTo>
                <a:lnTo>
                  <a:pt x="353567" y="266022"/>
                </a:lnTo>
                <a:lnTo>
                  <a:pt x="372697" y="223789"/>
                </a:lnTo>
                <a:lnTo>
                  <a:pt x="379475" y="176783"/>
                </a:lnTo>
                <a:lnTo>
                  <a:pt x="372697" y="129778"/>
                </a:lnTo>
                <a:lnTo>
                  <a:pt x="353568" y="87545"/>
                </a:lnTo>
                <a:lnTo>
                  <a:pt x="323897" y="51768"/>
                </a:lnTo>
                <a:lnTo>
                  <a:pt x="285496" y="24130"/>
                </a:lnTo>
                <a:lnTo>
                  <a:pt x="240172" y="6312"/>
                </a:lnTo>
                <a:lnTo>
                  <a:pt x="18973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006596" y="3966971"/>
            <a:ext cx="379730" cy="353695"/>
          </a:xfrm>
          <a:custGeom>
            <a:avLst/>
            <a:gdLst/>
            <a:ahLst/>
            <a:cxnLst/>
            <a:rect l="l" t="t" r="r" b="b"/>
            <a:pathLst>
              <a:path w="379729" h="353695">
                <a:moveTo>
                  <a:pt x="0" y="176783"/>
                </a:moveTo>
                <a:lnTo>
                  <a:pt x="6778" y="129778"/>
                </a:lnTo>
                <a:lnTo>
                  <a:pt x="25908" y="87545"/>
                </a:lnTo>
                <a:lnTo>
                  <a:pt x="55578" y="51768"/>
                </a:lnTo>
                <a:lnTo>
                  <a:pt x="93980" y="24130"/>
                </a:lnTo>
                <a:lnTo>
                  <a:pt x="139303" y="6312"/>
                </a:lnTo>
                <a:lnTo>
                  <a:pt x="189737" y="0"/>
                </a:lnTo>
                <a:lnTo>
                  <a:pt x="240172" y="6312"/>
                </a:lnTo>
                <a:lnTo>
                  <a:pt x="285496" y="24130"/>
                </a:lnTo>
                <a:lnTo>
                  <a:pt x="323897" y="51768"/>
                </a:lnTo>
                <a:lnTo>
                  <a:pt x="353568" y="87545"/>
                </a:lnTo>
                <a:lnTo>
                  <a:pt x="372697" y="129778"/>
                </a:lnTo>
                <a:lnTo>
                  <a:pt x="379475" y="176783"/>
                </a:lnTo>
                <a:lnTo>
                  <a:pt x="372697" y="223789"/>
                </a:lnTo>
                <a:lnTo>
                  <a:pt x="353567" y="266022"/>
                </a:lnTo>
                <a:lnTo>
                  <a:pt x="323897" y="301799"/>
                </a:lnTo>
                <a:lnTo>
                  <a:pt x="285495" y="329437"/>
                </a:lnTo>
                <a:lnTo>
                  <a:pt x="240172" y="347255"/>
                </a:lnTo>
                <a:lnTo>
                  <a:pt x="189737" y="353567"/>
                </a:lnTo>
                <a:lnTo>
                  <a:pt x="139303" y="347255"/>
                </a:lnTo>
                <a:lnTo>
                  <a:pt x="93979" y="329437"/>
                </a:lnTo>
                <a:lnTo>
                  <a:pt x="55578" y="301799"/>
                </a:lnTo>
                <a:lnTo>
                  <a:pt x="25907" y="266022"/>
                </a:lnTo>
                <a:lnTo>
                  <a:pt x="6778" y="223789"/>
                </a:lnTo>
                <a:lnTo>
                  <a:pt x="0" y="176783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029967" y="4715255"/>
            <a:ext cx="379730" cy="353695"/>
          </a:xfrm>
          <a:custGeom>
            <a:avLst/>
            <a:gdLst/>
            <a:ahLst/>
            <a:cxnLst/>
            <a:rect l="l" t="t" r="r" b="b"/>
            <a:pathLst>
              <a:path w="379730" h="353695">
                <a:moveTo>
                  <a:pt x="189737" y="0"/>
                </a:moveTo>
                <a:lnTo>
                  <a:pt x="139303" y="6312"/>
                </a:lnTo>
                <a:lnTo>
                  <a:pt x="93980" y="24130"/>
                </a:lnTo>
                <a:lnTo>
                  <a:pt x="55578" y="51768"/>
                </a:lnTo>
                <a:lnTo>
                  <a:pt x="25907" y="87545"/>
                </a:lnTo>
                <a:lnTo>
                  <a:pt x="6778" y="129778"/>
                </a:lnTo>
                <a:lnTo>
                  <a:pt x="0" y="176784"/>
                </a:lnTo>
                <a:lnTo>
                  <a:pt x="6778" y="223789"/>
                </a:lnTo>
                <a:lnTo>
                  <a:pt x="25907" y="266022"/>
                </a:lnTo>
                <a:lnTo>
                  <a:pt x="55578" y="301799"/>
                </a:lnTo>
                <a:lnTo>
                  <a:pt x="93980" y="329438"/>
                </a:lnTo>
                <a:lnTo>
                  <a:pt x="139303" y="347255"/>
                </a:lnTo>
                <a:lnTo>
                  <a:pt x="189737" y="353568"/>
                </a:lnTo>
                <a:lnTo>
                  <a:pt x="240172" y="347255"/>
                </a:lnTo>
                <a:lnTo>
                  <a:pt x="285495" y="329438"/>
                </a:lnTo>
                <a:lnTo>
                  <a:pt x="323897" y="301799"/>
                </a:lnTo>
                <a:lnTo>
                  <a:pt x="353568" y="266022"/>
                </a:lnTo>
                <a:lnTo>
                  <a:pt x="372697" y="223789"/>
                </a:lnTo>
                <a:lnTo>
                  <a:pt x="379475" y="176784"/>
                </a:lnTo>
                <a:lnTo>
                  <a:pt x="372697" y="129778"/>
                </a:lnTo>
                <a:lnTo>
                  <a:pt x="353568" y="87545"/>
                </a:lnTo>
                <a:lnTo>
                  <a:pt x="323897" y="51768"/>
                </a:lnTo>
                <a:lnTo>
                  <a:pt x="285495" y="24130"/>
                </a:lnTo>
                <a:lnTo>
                  <a:pt x="240172" y="6312"/>
                </a:lnTo>
                <a:lnTo>
                  <a:pt x="18973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029967" y="4715255"/>
            <a:ext cx="379730" cy="353695"/>
          </a:xfrm>
          <a:custGeom>
            <a:avLst/>
            <a:gdLst/>
            <a:ahLst/>
            <a:cxnLst/>
            <a:rect l="l" t="t" r="r" b="b"/>
            <a:pathLst>
              <a:path w="379730" h="353695">
                <a:moveTo>
                  <a:pt x="0" y="176784"/>
                </a:moveTo>
                <a:lnTo>
                  <a:pt x="6778" y="129778"/>
                </a:lnTo>
                <a:lnTo>
                  <a:pt x="25907" y="87545"/>
                </a:lnTo>
                <a:lnTo>
                  <a:pt x="55578" y="51768"/>
                </a:lnTo>
                <a:lnTo>
                  <a:pt x="93980" y="24130"/>
                </a:lnTo>
                <a:lnTo>
                  <a:pt x="139303" y="6312"/>
                </a:lnTo>
                <a:lnTo>
                  <a:pt x="189737" y="0"/>
                </a:lnTo>
                <a:lnTo>
                  <a:pt x="240172" y="6312"/>
                </a:lnTo>
                <a:lnTo>
                  <a:pt x="285495" y="24130"/>
                </a:lnTo>
                <a:lnTo>
                  <a:pt x="323897" y="51768"/>
                </a:lnTo>
                <a:lnTo>
                  <a:pt x="353568" y="87545"/>
                </a:lnTo>
                <a:lnTo>
                  <a:pt x="372697" y="129778"/>
                </a:lnTo>
                <a:lnTo>
                  <a:pt x="379475" y="176784"/>
                </a:lnTo>
                <a:lnTo>
                  <a:pt x="372697" y="223789"/>
                </a:lnTo>
                <a:lnTo>
                  <a:pt x="353568" y="266022"/>
                </a:lnTo>
                <a:lnTo>
                  <a:pt x="323897" y="301799"/>
                </a:lnTo>
                <a:lnTo>
                  <a:pt x="285495" y="329438"/>
                </a:lnTo>
                <a:lnTo>
                  <a:pt x="240172" y="347255"/>
                </a:lnTo>
                <a:lnTo>
                  <a:pt x="189737" y="353568"/>
                </a:lnTo>
                <a:lnTo>
                  <a:pt x="139303" y="347255"/>
                </a:lnTo>
                <a:lnTo>
                  <a:pt x="93980" y="329438"/>
                </a:lnTo>
                <a:lnTo>
                  <a:pt x="55578" y="301799"/>
                </a:lnTo>
                <a:lnTo>
                  <a:pt x="25907" y="266022"/>
                </a:lnTo>
                <a:lnTo>
                  <a:pt x="6778" y="223789"/>
                </a:lnTo>
                <a:lnTo>
                  <a:pt x="0" y="176784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057144" y="4700015"/>
            <a:ext cx="378460" cy="355600"/>
          </a:xfrm>
          <a:custGeom>
            <a:avLst/>
            <a:gdLst/>
            <a:ahLst/>
            <a:cxnLst/>
            <a:rect l="l" t="t" r="r" b="b"/>
            <a:pathLst>
              <a:path w="378460" h="355600">
                <a:moveTo>
                  <a:pt x="188975" y="0"/>
                </a:moveTo>
                <a:lnTo>
                  <a:pt x="138729" y="6342"/>
                </a:lnTo>
                <a:lnTo>
                  <a:pt x="93584" y="24242"/>
                </a:lnTo>
                <a:lnTo>
                  <a:pt x="55340" y="52006"/>
                </a:lnTo>
                <a:lnTo>
                  <a:pt x="25795" y="87940"/>
                </a:lnTo>
                <a:lnTo>
                  <a:pt x="6748" y="130351"/>
                </a:lnTo>
                <a:lnTo>
                  <a:pt x="0" y="177545"/>
                </a:lnTo>
                <a:lnTo>
                  <a:pt x="6748" y="224740"/>
                </a:lnTo>
                <a:lnTo>
                  <a:pt x="25795" y="267151"/>
                </a:lnTo>
                <a:lnTo>
                  <a:pt x="55340" y="303085"/>
                </a:lnTo>
                <a:lnTo>
                  <a:pt x="93584" y="330849"/>
                </a:lnTo>
                <a:lnTo>
                  <a:pt x="138729" y="348749"/>
                </a:lnTo>
                <a:lnTo>
                  <a:pt x="188975" y="355091"/>
                </a:lnTo>
                <a:lnTo>
                  <a:pt x="239222" y="348749"/>
                </a:lnTo>
                <a:lnTo>
                  <a:pt x="284367" y="330849"/>
                </a:lnTo>
                <a:lnTo>
                  <a:pt x="322611" y="303085"/>
                </a:lnTo>
                <a:lnTo>
                  <a:pt x="352156" y="267151"/>
                </a:lnTo>
                <a:lnTo>
                  <a:pt x="371203" y="224740"/>
                </a:lnTo>
                <a:lnTo>
                  <a:pt x="377952" y="177545"/>
                </a:lnTo>
                <a:lnTo>
                  <a:pt x="371203" y="130351"/>
                </a:lnTo>
                <a:lnTo>
                  <a:pt x="352156" y="87940"/>
                </a:lnTo>
                <a:lnTo>
                  <a:pt x="322611" y="52006"/>
                </a:lnTo>
                <a:lnTo>
                  <a:pt x="284367" y="24242"/>
                </a:lnTo>
                <a:lnTo>
                  <a:pt x="239222" y="6342"/>
                </a:lnTo>
                <a:lnTo>
                  <a:pt x="18897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057144" y="4700015"/>
            <a:ext cx="378460" cy="355600"/>
          </a:xfrm>
          <a:custGeom>
            <a:avLst/>
            <a:gdLst/>
            <a:ahLst/>
            <a:cxnLst/>
            <a:rect l="l" t="t" r="r" b="b"/>
            <a:pathLst>
              <a:path w="378460" h="355600">
                <a:moveTo>
                  <a:pt x="0" y="177545"/>
                </a:moveTo>
                <a:lnTo>
                  <a:pt x="6748" y="130351"/>
                </a:lnTo>
                <a:lnTo>
                  <a:pt x="25795" y="87940"/>
                </a:lnTo>
                <a:lnTo>
                  <a:pt x="55340" y="52006"/>
                </a:lnTo>
                <a:lnTo>
                  <a:pt x="93584" y="24242"/>
                </a:lnTo>
                <a:lnTo>
                  <a:pt x="138729" y="6342"/>
                </a:lnTo>
                <a:lnTo>
                  <a:pt x="188975" y="0"/>
                </a:lnTo>
                <a:lnTo>
                  <a:pt x="239222" y="6342"/>
                </a:lnTo>
                <a:lnTo>
                  <a:pt x="284367" y="24242"/>
                </a:lnTo>
                <a:lnTo>
                  <a:pt x="322611" y="52006"/>
                </a:lnTo>
                <a:lnTo>
                  <a:pt x="352156" y="87940"/>
                </a:lnTo>
                <a:lnTo>
                  <a:pt x="371203" y="130351"/>
                </a:lnTo>
                <a:lnTo>
                  <a:pt x="377952" y="177545"/>
                </a:lnTo>
                <a:lnTo>
                  <a:pt x="371203" y="224740"/>
                </a:lnTo>
                <a:lnTo>
                  <a:pt x="352156" y="267151"/>
                </a:lnTo>
                <a:lnTo>
                  <a:pt x="322611" y="303085"/>
                </a:lnTo>
                <a:lnTo>
                  <a:pt x="284367" y="330849"/>
                </a:lnTo>
                <a:lnTo>
                  <a:pt x="239222" y="348749"/>
                </a:lnTo>
                <a:lnTo>
                  <a:pt x="188975" y="355091"/>
                </a:lnTo>
                <a:lnTo>
                  <a:pt x="138729" y="348749"/>
                </a:lnTo>
                <a:lnTo>
                  <a:pt x="93584" y="330849"/>
                </a:lnTo>
                <a:lnTo>
                  <a:pt x="55340" y="303085"/>
                </a:lnTo>
                <a:lnTo>
                  <a:pt x="25795" y="267151"/>
                </a:lnTo>
                <a:lnTo>
                  <a:pt x="6748" y="224740"/>
                </a:lnTo>
                <a:lnTo>
                  <a:pt x="0" y="17754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537460" y="3982211"/>
            <a:ext cx="379730" cy="353695"/>
          </a:xfrm>
          <a:custGeom>
            <a:avLst/>
            <a:gdLst/>
            <a:ahLst/>
            <a:cxnLst/>
            <a:rect l="l" t="t" r="r" b="b"/>
            <a:pathLst>
              <a:path w="379730" h="353695">
                <a:moveTo>
                  <a:pt x="189737" y="0"/>
                </a:moveTo>
                <a:lnTo>
                  <a:pt x="139303" y="6312"/>
                </a:lnTo>
                <a:lnTo>
                  <a:pt x="93980" y="24130"/>
                </a:lnTo>
                <a:lnTo>
                  <a:pt x="55578" y="51768"/>
                </a:lnTo>
                <a:lnTo>
                  <a:pt x="25907" y="87545"/>
                </a:lnTo>
                <a:lnTo>
                  <a:pt x="6778" y="129778"/>
                </a:lnTo>
                <a:lnTo>
                  <a:pt x="0" y="176783"/>
                </a:lnTo>
                <a:lnTo>
                  <a:pt x="6778" y="223789"/>
                </a:lnTo>
                <a:lnTo>
                  <a:pt x="25907" y="266022"/>
                </a:lnTo>
                <a:lnTo>
                  <a:pt x="55578" y="301799"/>
                </a:lnTo>
                <a:lnTo>
                  <a:pt x="93980" y="329438"/>
                </a:lnTo>
                <a:lnTo>
                  <a:pt x="139303" y="347255"/>
                </a:lnTo>
                <a:lnTo>
                  <a:pt x="189737" y="353568"/>
                </a:lnTo>
                <a:lnTo>
                  <a:pt x="240172" y="347255"/>
                </a:lnTo>
                <a:lnTo>
                  <a:pt x="285495" y="329438"/>
                </a:lnTo>
                <a:lnTo>
                  <a:pt x="323897" y="301799"/>
                </a:lnTo>
                <a:lnTo>
                  <a:pt x="353568" y="266022"/>
                </a:lnTo>
                <a:lnTo>
                  <a:pt x="372697" y="223789"/>
                </a:lnTo>
                <a:lnTo>
                  <a:pt x="379475" y="176783"/>
                </a:lnTo>
                <a:lnTo>
                  <a:pt x="372697" y="129778"/>
                </a:lnTo>
                <a:lnTo>
                  <a:pt x="353568" y="87545"/>
                </a:lnTo>
                <a:lnTo>
                  <a:pt x="323897" y="51768"/>
                </a:lnTo>
                <a:lnTo>
                  <a:pt x="285495" y="24130"/>
                </a:lnTo>
                <a:lnTo>
                  <a:pt x="240172" y="6312"/>
                </a:lnTo>
                <a:lnTo>
                  <a:pt x="18973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537460" y="3982211"/>
            <a:ext cx="379730" cy="353695"/>
          </a:xfrm>
          <a:custGeom>
            <a:avLst/>
            <a:gdLst/>
            <a:ahLst/>
            <a:cxnLst/>
            <a:rect l="l" t="t" r="r" b="b"/>
            <a:pathLst>
              <a:path w="379730" h="353695">
                <a:moveTo>
                  <a:pt x="0" y="176783"/>
                </a:moveTo>
                <a:lnTo>
                  <a:pt x="6778" y="129778"/>
                </a:lnTo>
                <a:lnTo>
                  <a:pt x="25907" y="87545"/>
                </a:lnTo>
                <a:lnTo>
                  <a:pt x="55578" y="51768"/>
                </a:lnTo>
                <a:lnTo>
                  <a:pt x="93980" y="24130"/>
                </a:lnTo>
                <a:lnTo>
                  <a:pt x="139303" y="6312"/>
                </a:lnTo>
                <a:lnTo>
                  <a:pt x="189737" y="0"/>
                </a:lnTo>
                <a:lnTo>
                  <a:pt x="240172" y="6312"/>
                </a:lnTo>
                <a:lnTo>
                  <a:pt x="285495" y="24130"/>
                </a:lnTo>
                <a:lnTo>
                  <a:pt x="323897" y="51768"/>
                </a:lnTo>
                <a:lnTo>
                  <a:pt x="353568" y="87545"/>
                </a:lnTo>
                <a:lnTo>
                  <a:pt x="372697" y="129778"/>
                </a:lnTo>
                <a:lnTo>
                  <a:pt x="379475" y="176783"/>
                </a:lnTo>
                <a:lnTo>
                  <a:pt x="372697" y="223789"/>
                </a:lnTo>
                <a:lnTo>
                  <a:pt x="353568" y="266022"/>
                </a:lnTo>
                <a:lnTo>
                  <a:pt x="323897" y="301799"/>
                </a:lnTo>
                <a:lnTo>
                  <a:pt x="285495" y="329438"/>
                </a:lnTo>
                <a:lnTo>
                  <a:pt x="240172" y="347255"/>
                </a:lnTo>
                <a:lnTo>
                  <a:pt x="189737" y="353568"/>
                </a:lnTo>
                <a:lnTo>
                  <a:pt x="139303" y="347255"/>
                </a:lnTo>
                <a:lnTo>
                  <a:pt x="93980" y="329438"/>
                </a:lnTo>
                <a:lnTo>
                  <a:pt x="55578" y="301799"/>
                </a:lnTo>
                <a:lnTo>
                  <a:pt x="25907" y="266022"/>
                </a:lnTo>
                <a:lnTo>
                  <a:pt x="6778" y="223789"/>
                </a:lnTo>
                <a:lnTo>
                  <a:pt x="0" y="176783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531364" y="2563367"/>
            <a:ext cx="253365" cy="238125"/>
          </a:xfrm>
          <a:custGeom>
            <a:avLst/>
            <a:gdLst/>
            <a:ahLst/>
            <a:cxnLst/>
            <a:rect l="l" t="t" r="r" b="b"/>
            <a:pathLst>
              <a:path w="253364" h="238125">
                <a:moveTo>
                  <a:pt x="0" y="237743"/>
                </a:moveTo>
                <a:lnTo>
                  <a:pt x="252984" y="237743"/>
                </a:lnTo>
                <a:lnTo>
                  <a:pt x="252984" y="0"/>
                </a:lnTo>
                <a:lnTo>
                  <a:pt x="0" y="0"/>
                </a:lnTo>
                <a:lnTo>
                  <a:pt x="0" y="2377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2593085" y="2558034"/>
            <a:ext cx="135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>
                <a:solidFill>
                  <a:srgbClr val="001F5F"/>
                </a:solidFill>
                <a:latin typeface="Arial"/>
                <a:cs typeface="Arial"/>
              </a:rPr>
              <a:t>A</a:t>
            </a:r>
            <a:endParaRPr sz="12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1994916" y="2784348"/>
            <a:ext cx="490855" cy="463550"/>
          </a:xfrm>
          <a:custGeom>
            <a:avLst/>
            <a:gdLst/>
            <a:ahLst/>
            <a:cxnLst/>
            <a:rect l="l" t="t" r="r" b="b"/>
            <a:pathLst>
              <a:path w="490855" h="463550">
                <a:moveTo>
                  <a:pt x="490727" y="0"/>
                </a:moveTo>
                <a:lnTo>
                  <a:pt x="0" y="463296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806700" y="2805176"/>
            <a:ext cx="487680" cy="465455"/>
          </a:xfrm>
          <a:custGeom>
            <a:avLst/>
            <a:gdLst/>
            <a:ahLst/>
            <a:cxnLst/>
            <a:rect l="l" t="t" r="r" b="b"/>
            <a:pathLst>
              <a:path w="487679" h="465454">
                <a:moveTo>
                  <a:pt x="487299" y="464947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743455" y="3253740"/>
            <a:ext cx="251460" cy="236220"/>
          </a:xfrm>
          <a:custGeom>
            <a:avLst/>
            <a:gdLst/>
            <a:ahLst/>
            <a:cxnLst/>
            <a:rect l="l" t="t" r="r" b="b"/>
            <a:pathLst>
              <a:path w="251460" h="236220">
                <a:moveTo>
                  <a:pt x="0" y="236220"/>
                </a:moveTo>
                <a:lnTo>
                  <a:pt x="251460" y="236220"/>
                </a:lnTo>
                <a:lnTo>
                  <a:pt x="251460" y="0"/>
                </a:lnTo>
                <a:lnTo>
                  <a:pt x="0" y="0"/>
                </a:lnTo>
                <a:lnTo>
                  <a:pt x="0" y="23622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1802383" y="3248659"/>
            <a:ext cx="135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>
                <a:solidFill>
                  <a:srgbClr val="001F5F"/>
                </a:solidFill>
                <a:latin typeface="Arial"/>
                <a:cs typeface="Arial"/>
              </a:rPr>
              <a:t>B</a:t>
            </a:r>
            <a:endParaRPr sz="1200"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3334511" y="3253740"/>
            <a:ext cx="253365" cy="236220"/>
          </a:xfrm>
          <a:custGeom>
            <a:avLst/>
            <a:gdLst/>
            <a:ahLst/>
            <a:cxnLst/>
            <a:rect l="l" t="t" r="r" b="b"/>
            <a:pathLst>
              <a:path w="253364" h="236220">
                <a:moveTo>
                  <a:pt x="0" y="236220"/>
                </a:moveTo>
                <a:lnTo>
                  <a:pt x="252984" y="236220"/>
                </a:lnTo>
                <a:lnTo>
                  <a:pt x="252984" y="0"/>
                </a:lnTo>
                <a:lnTo>
                  <a:pt x="0" y="0"/>
                </a:lnTo>
                <a:lnTo>
                  <a:pt x="0" y="23622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3393185" y="3248659"/>
            <a:ext cx="135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>
                <a:solidFill>
                  <a:srgbClr val="001F5F"/>
                </a:solidFill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1208532" y="3515867"/>
            <a:ext cx="490855" cy="466725"/>
          </a:xfrm>
          <a:custGeom>
            <a:avLst/>
            <a:gdLst/>
            <a:ahLst/>
            <a:cxnLst/>
            <a:rect l="l" t="t" r="r" b="b"/>
            <a:pathLst>
              <a:path w="490855" h="466725">
                <a:moveTo>
                  <a:pt x="490728" y="0"/>
                </a:moveTo>
                <a:lnTo>
                  <a:pt x="0" y="466344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69263" y="4000500"/>
            <a:ext cx="253365" cy="236220"/>
          </a:xfrm>
          <a:custGeom>
            <a:avLst/>
            <a:gdLst/>
            <a:ahLst/>
            <a:cxnLst/>
            <a:rect l="l" t="t" r="r" b="b"/>
            <a:pathLst>
              <a:path w="253365" h="236220">
                <a:moveTo>
                  <a:pt x="0" y="236219"/>
                </a:moveTo>
                <a:lnTo>
                  <a:pt x="252984" y="236219"/>
                </a:lnTo>
                <a:lnTo>
                  <a:pt x="252984" y="0"/>
                </a:lnTo>
                <a:lnTo>
                  <a:pt x="0" y="0"/>
                </a:lnTo>
                <a:lnTo>
                  <a:pt x="0" y="23621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1029106" y="3994784"/>
            <a:ext cx="135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>
                <a:solidFill>
                  <a:srgbClr val="001F5F"/>
                </a:solidFill>
                <a:latin typeface="Arial"/>
                <a:cs typeface="Arial"/>
              </a:rPr>
              <a:t>D</a:t>
            </a:r>
            <a:endParaRPr sz="1200">
              <a:latin typeface="Arial"/>
              <a:cs typeface="Aria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1208532" y="4277867"/>
            <a:ext cx="222885" cy="478790"/>
          </a:xfrm>
          <a:custGeom>
            <a:avLst/>
            <a:gdLst/>
            <a:ahLst/>
            <a:cxnLst/>
            <a:rect l="l" t="t" r="r" b="b"/>
            <a:pathLst>
              <a:path w="222884" h="478789">
                <a:moveTo>
                  <a:pt x="0" y="0"/>
                </a:moveTo>
                <a:lnTo>
                  <a:pt x="222504" y="478535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415796" y="4760976"/>
            <a:ext cx="253365" cy="236220"/>
          </a:xfrm>
          <a:custGeom>
            <a:avLst/>
            <a:gdLst/>
            <a:ahLst/>
            <a:cxnLst/>
            <a:rect l="l" t="t" r="r" b="b"/>
            <a:pathLst>
              <a:path w="253364" h="236220">
                <a:moveTo>
                  <a:pt x="0" y="236219"/>
                </a:moveTo>
                <a:lnTo>
                  <a:pt x="252984" y="236219"/>
                </a:lnTo>
                <a:lnTo>
                  <a:pt x="252984" y="0"/>
                </a:lnTo>
                <a:lnTo>
                  <a:pt x="0" y="0"/>
                </a:lnTo>
                <a:lnTo>
                  <a:pt x="0" y="236219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1470786" y="4754956"/>
            <a:ext cx="14478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>
                <a:solidFill>
                  <a:srgbClr val="001F5F"/>
                </a:solidFill>
                <a:latin typeface="Arial"/>
                <a:cs typeface="Arial"/>
              </a:rPr>
              <a:t>G</a:t>
            </a:r>
            <a:endParaRPr sz="1200">
              <a:latin typeface="Arial"/>
              <a:cs typeface="Arial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3578225" y="3523741"/>
            <a:ext cx="504825" cy="476250"/>
          </a:xfrm>
          <a:custGeom>
            <a:avLst/>
            <a:gdLst/>
            <a:ahLst/>
            <a:cxnLst/>
            <a:rect l="l" t="t" r="r" b="b"/>
            <a:pathLst>
              <a:path w="504825" h="476250">
                <a:moveTo>
                  <a:pt x="504825" y="475742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076700" y="4014215"/>
            <a:ext cx="253365" cy="238125"/>
          </a:xfrm>
          <a:custGeom>
            <a:avLst/>
            <a:gdLst/>
            <a:ahLst/>
            <a:cxnLst/>
            <a:rect l="l" t="t" r="r" b="b"/>
            <a:pathLst>
              <a:path w="253364" h="238125">
                <a:moveTo>
                  <a:pt x="0" y="237743"/>
                </a:moveTo>
                <a:lnTo>
                  <a:pt x="252984" y="237743"/>
                </a:lnTo>
                <a:lnTo>
                  <a:pt x="252984" y="0"/>
                </a:lnTo>
                <a:lnTo>
                  <a:pt x="0" y="0"/>
                </a:lnTo>
                <a:lnTo>
                  <a:pt x="0" y="237743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4143883" y="4009135"/>
            <a:ext cx="118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>
                <a:solidFill>
                  <a:srgbClr val="001F5F"/>
                </a:solidFill>
                <a:latin typeface="Arial"/>
                <a:cs typeface="Arial"/>
              </a:rPr>
              <a:t>F</a:t>
            </a:r>
            <a:endParaRPr sz="1200">
              <a:latin typeface="Arial"/>
              <a:cs typeface="Arial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2308860" y="4293108"/>
            <a:ext cx="266700" cy="448309"/>
          </a:xfrm>
          <a:custGeom>
            <a:avLst/>
            <a:gdLst/>
            <a:ahLst/>
            <a:cxnLst/>
            <a:rect l="l" t="t" r="r" b="b"/>
            <a:pathLst>
              <a:path w="266700" h="448310">
                <a:moveTo>
                  <a:pt x="266700" y="0"/>
                </a:moveTo>
                <a:lnTo>
                  <a:pt x="0" y="448056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862707" y="4296028"/>
            <a:ext cx="262890" cy="438150"/>
          </a:xfrm>
          <a:custGeom>
            <a:avLst/>
            <a:gdLst/>
            <a:ahLst/>
            <a:cxnLst/>
            <a:rect l="l" t="t" r="r" b="b"/>
            <a:pathLst>
              <a:path w="262889" h="438150">
                <a:moveTo>
                  <a:pt x="262636" y="437642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100072" y="4762500"/>
            <a:ext cx="253365" cy="234950"/>
          </a:xfrm>
          <a:custGeom>
            <a:avLst/>
            <a:gdLst/>
            <a:ahLst/>
            <a:cxnLst/>
            <a:rect l="l" t="t" r="r" b="b"/>
            <a:pathLst>
              <a:path w="253364" h="234950">
                <a:moveTo>
                  <a:pt x="0" y="234695"/>
                </a:moveTo>
                <a:lnTo>
                  <a:pt x="252984" y="234695"/>
                </a:lnTo>
                <a:lnTo>
                  <a:pt x="252984" y="0"/>
                </a:lnTo>
                <a:lnTo>
                  <a:pt x="0" y="0"/>
                </a:lnTo>
                <a:lnTo>
                  <a:pt x="0" y="23469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2159635" y="4757166"/>
            <a:ext cx="135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>
                <a:solidFill>
                  <a:srgbClr val="001F5F"/>
                </a:solidFill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3125723" y="4748784"/>
            <a:ext cx="254635" cy="234950"/>
          </a:xfrm>
          <a:custGeom>
            <a:avLst/>
            <a:gdLst/>
            <a:ahLst/>
            <a:cxnLst/>
            <a:rect l="l" t="t" r="r" b="b"/>
            <a:pathLst>
              <a:path w="254635" h="234950">
                <a:moveTo>
                  <a:pt x="0" y="234695"/>
                </a:moveTo>
                <a:lnTo>
                  <a:pt x="254508" y="234695"/>
                </a:lnTo>
                <a:lnTo>
                  <a:pt x="254508" y="0"/>
                </a:lnTo>
                <a:lnTo>
                  <a:pt x="0" y="0"/>
                </a:lnTo>
                <a:lnTo>
                  <a:pt x="0" y="234695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3218814" y="4742815"/>
            <a:ext cx="67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>
                <a:solidFill>
                  <a:srgbClr val="001F5F"/>
                </a:solidFill>
                <a:latin typeface="Arial"/>
                <a:cs typeface="Arial"/>
              </a:rPr>
              <a:t>I</a:t>
            </a:r>
            <a:endParaRPr sz="1200">
              <a:latin typeface="Arial"/>
              <a:cs typeface="Aria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2843783" y="3544823"/>
            <a:ext cx="490855" cy="464820"/>
          </a:xfrm>
          <a:custGeom>
            <a:avLst/>
            <a:gdLst/>
            <a:ahLst/>
            <a:cxnLst/>
            <a:rect l="l" t="t" r="r" b="b"/>
            <a:pathLst>
              <a:path w="490854" h="464820">
                <a:moveTo>
                  <a:pt x="490728" y="0"/>
                </a:moveTo>
                <a:lnTo>
                  <a:pt x="0" y="464819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606039" y="4029455"/>
            <a:ext cx="253365" cy="236220"/>
          </a:xfrm>
          <a:custGeom>
            <a:avLst/>
            <a:gdLst/>
            <a:ahLst/>
            <a:cxnLst/>
            <a:rect l="l" t="t" r="r" b="b"/>
            <a:pathLst>
              <a:path w="253364" h="236220">
                <a:moveTo>
                  <a:pt x="0" y="236220"/>
                </a:moveTo>
                <a:lnTo>
                  <a:pt x="252984" y="236220"/>
                </a:lnTo>
                <a:lnTo>
                  <a:pt x="252984" y="0"/>
                </a:lnTo>
                <a:lnTo>
                  <a:pt x="0" y="0"/>
                </a:lnTo>
                <a:lnTo>
                  <a:pt x="0" y="23622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2668904" y="4023486"/>
            <a:ext cx="12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>
                <a:solidFill>
                  <a:srgbClr val="001F5F"/>
                </a:solidFill>
                <a:latin typeface="Arial"/>
                <a:cs typeface="Arial"/>
              </a:rPr>
              <a:t>E</a:t>
            </a:r>
            <a:endParaRPr sz="1200">
              <a:latin typeface="Arial"/>
              <a:cs typeface="Arial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4721352" y="2750820"/>
            <a:ext cx="3451860" cy="2115820"/>
          </a:xfrm>
          <a:custGeom>
            <a:avLst/>
            <a:gdLst/>
            <a:ahLst/>
            <a:cxnLst/>
            <a:rect l="l" t="t" r="r" b="b"/>
            <a:pathLst>
              <a:path w="3451859" h="2115820">
                <a:moveTo>
                  <a:pt x="0" y="2115311"/>
                </a:moveTo>
                <a:lnTo>
                  <a:pt x="3451859" y="2115311"/>
                </a:lnTo>
                <a:lnTo>
                  <a:pt x="3451859" y="0"/>
                </a:lnTo>
                <a:lnTo>
                  <a:pt x="0" y="0"/>
                </a:lnTo>
                <a:lnTo>
                  <a:pt x="0" y="21153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 txBox="1"/>
          <p:nvPr/>
        </p:nvSpPr>
        <p:spPr>
          <a:xfrm>
            <a:off x="4727194" y="2740228"/>
            <a:ext cx="9328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>
                <a:solidFill>
                  <a:srgbClr val="FF0000"/>
                </a:solidFill>
                <a:latin typeface="Comic Sans MS"/>
                <a:cs typeface="Comic Sans MS"/>
              </a:rPr>
              <a:t>Pre</a:t>
            </a:r>
            <a:r>
              <a:rPr sz="1600" b="1" spc="-15">
                <a:solidFill>
                  <a:srgbClr val="FF0000"/>
                </a:solidFill>
                <a:latin typeface="Comic Sans MS"/>
                <a:cs typeface="Comic Sans MS"/>
              </a:rPr>
              <a:t>O</a:t>
            </a:r>
            <a:r>
              <a:rPr sz="1600" b="1" spc="-10">
                <a:solidFill>
                  <a:srgbClr val="FF0000"/>
                </a:solidFill>
                <a:latin typeface="Comic Sans MS"/>
                <a:cs typeface="Comic Sans MS"/>
              </a:rPr>
              <a:t>rd</a:t>
            </a:r>
            <a:r>
              <a:rPr sz="1600" b="1" spc="-15">
                <a:solidFill>
                  <a:srgbClr val="FF0000"/>
                </a:solidFill>
                <a:latin typeface="Comic Sans MS"/>
                <a:cs typeface="Comic Sans MS"/>
              </a:rPr>
              <a:t>e</a:t>
            </a:r>
            <a:r>
              <a:rPr sz="1600" b="1" spc="-5">
                <a:solidFill>
                  <a:srgbClr val="FF0000"/>
                </a:solidFill>
                <a:latin typeface="Comic Sans MS"/>
                <a:cs typeface="Comic Sans MS"/>
              </a:rPr>
              <a:t>r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727194" y="3228593"/>
            <a:ext cx="8318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>
                <a:solidFill>
                  <a:srgbClr val="FF0000"/>
                </a:solidFill>
                <a:latin typeface="Comic Sans MS"/>
                <a:cs typeface="Comic Sans MS"/>
              </a:rPr>
              <a:t>InOrder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802153" y="2740228"/>
            <a:ext cx="2133600" cy="757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95"/>
              </a:spcBef>
            </a:pPr>
            <a:r>
              <a:rPr sz="1600" b="1" spc="-5">
                <a:solidFill>
                  <a:srgbClr val="FF0000"/>
                </a:solidFill>
                <a:latin typeface="Comic Sans MS"/>
                <a:cs typeface="Comic Sans MS"/>
              </a:rPr>
              <a:t>: </a:t>
            </a:r>
            <a:r>
              <a:rPr sz="1600" b="1" spc="-5">
                <a:solidFill>
                  <a:srgbClr val="0000FF"/>
                </a:solidFill>
                <a:latin typeface="Comic Sans MS"/>
                <a:cs typeface="Comic Sans MS"/>
              </a:rPr>
              <a:t>A B D G C E H I</a:t>
            </a:r>
            <a:r>
              <a:rPr sz="1600" b="1" spc="5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1600" b="1" spc="-5">
                <a:solidFill>
                  <a:srgbClr val="0000FF"/>
                </a:solidFill>
                <a:latin typeface="Comic Sans MS"/>
                <a:cs typeface="Comic Sans MS"/>
              </a:rPr>
              <a:t>F</a:t>
            </a:r>
            <a:endParaRPr sz="1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925"/>
              </a:spcBef>
            </a:pPr>
            <a:r>
              <a:rPr sz="1600" b="1" spc="-5">
                <a:solidFill>
                  <a:srgbClr val="FF0000"/>
                </a:solidFill>
                <a:latin typeface="Comic Sans MS"/>
                <a:cs typeface="Comic Sans MS"/>
              </a:rPr>
              <a:t>: </a:t>
            </a:r>
            <a:r>
              <a:rPr sz="1600" b="1" spc="-5">
                <a:solidFill>
                  <a:srgbClr val="0000FF"/>
                </a:solidFill>
                <a:latin typeface="Comic Sans MS"/>
                <a:cs typeface="Comic Sans MS"/>
              </a:rPr>
              <a:t>D G B A H E I C</a:t>
            </a:r>
            <a:r>
              <a:rPr sz="1600" b="1" spc="2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1600" b="1" spc="-5">
                <a:solidFill>
                  <a:srgbClr val="0000FF"/>
                </a:solidFill>
                <a:latin typeface="Comic Sans MS"/>
                <a:cs typeface="Comic Sans MS"/>
              </a:rPr>
              <a:t>F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4727194" y="3716273"/>
            <a:ext cx="320738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>
                <a:solidFill>
                  <a:srgbClr val="FF0000"/>
                </a:solidFill>
                <a:latin typeface="Comic Sans MS"/>
                <a:cs typeface="Comic Sans MS"/>
              </a:rPr>
              <a:t>PostOrder : </a:t>
            </a:r>
            <a:r>
              <a:rPr sz="1600" b="1" spc="-5">
                <a:solidFill>
                  <a:srgbClr val="0000FF"/>
                </a:solidFill>
                <a:latin typeface="Comic Sans MS"/>
                <a:cs typeface="Comic Sans MS"/>
              </a:rPr>
              <a:t>G D B H I E F C</a:t>
            </a:r>
            <a:r>
              <a:rPr sz="1600" b="1" spc="55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1600" b="1" spc="-5">
                <a:solidFill>
                  <a:srgbClr val="0000FF"/>
                </a:solidFill>
                <a:latin typeface="Comic Sans MS"/>
                <a:cs typeface="Comic Sans MS"/>
              </a:rPr>
              <a:t>A</a:t>
            </a:r>
            <a:endParaRPr sz="16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</a:pPr>
            <a:r>
              <a:rPr sz="1600" b="1" spc="-10">
                <a:solidFill>
                  <a:srgbClr val="FF0000"/>
                </a:solidFill>
                <a:latin typeface="Comic Sans MS"/>
                <a:cs typeface="Comic Sans MS"/>
              </a:rPr>
              <a:t>LevelOrder: </a:t>
            </a:r>
            <a:r>
              <a:rPr sz="1600" b="1" spc="-5">
                <a:solidFill>
                  <a:srgbClr val="0000FF"/>
                </a:solidFill>
                <a:latin typeface="Comic Sans MS"/>
                <a:cs typeface="Comic Sans MS"/>
              </a:rPr>
              <a:t>A B C D E F G H</a:t>
            </a:r>
            <a:r>
              <a:rPr sz="1600" b="1" spc="125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sz="1600" b="1" spc="-5">
                <a:solidFill>
                  <a:srgbClr val="0000FF"/>
                </a:solidFill>
                <a:latin typeface="Comic Sans MS"/>
                <a:cs typeface="Comic Sans MS"/>
              </a:rPr>
              <a:t>I</a:t>
            </a:r>
            <a:endParaRPr sz="1600">
              <a:latin typeface="Comic Sans MS"/>
              <a:cs typeface="Comic Sans MS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38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E9CC59-1AC4-41C7-BC6E-6582C6FA0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765" y="831028"/>
            <a:ext cx="6626859" cy="553998"/>
          </a:xfrm>
        </p:spPr>
        <p:txBody>
          <a:bodyPr/>
          <a:lstStyle/>
          <a:p>
            <a:r>
              <a:rPr lang="tr-TR" b="0" i="0" dirty="0" err="1">
                <a:solidFill>
                  <a:srgbClr val="FF0000"/>
                </a:solidFill>
                <a:effectLst/>
                <a:latin typeface="Roboto Slab"/>
              </a:rPr>
              <a:t>Binary</a:t>
            </a:r>
            <a:r>
              <a:rPr lang="tr-TR" b="0" i="0" dirty="0">
                <a:solidFill>
                  <a:srgbClr val="FF0000"/>
                </a:solidFill>
                <a:effectLst/>
                <a:latin typeface="Roboto Slab"/>
              </a:rPr>
              <a:t> </a:t>
            </a:r>
            <a:r>
              <a:rPr lang="tr-TR" b="0" i="0" dirty="0" err="1">
                <a:solidFill>
                  <a:srgbClr val="FF0000"/>
                </a:solidFill>
                <a:effectLst/>
                <a:latin typeface="Roboto Slab"/>
              </a:rPr>
              <a:t>Tree</a:t>
            </a:r>
            <a:r>
              <a:rPr lang="tr-TR" b="0" i="0" dirty="0">
                <a:solidFill>
                  <a:srgbClr val="FF0000"/>
                </a:solidFill>
                <a:effectLst/>
                <a:latin typeface="Roboto Slab"/>
              </a:rPr>
              <a:t> </a:t>
            </a:r>
            <a:r>
              <a:rPr lang="tr-TR" b="0" i="0" dirty="0" err="1">
                <a:solidFill>
                  <a:srgbClr val="FF0000"/>
                </a:solidFill>
                <a:effectLst/>
                <a:latin typeface="Roboto Slab"/>
              </a:rPr>
              <a:t>Pre-Order</a:t>
            </a:r>
            <a:r>
              <a:rPr lang="tr-TR" b="0" i="0" dirty="0">
                <a:solidFill>
                  <a:srgbClr val="FF0000"/>
                </a:solidFill>
                <a:effectLst/>
                <a:latin typeface="Roboto Slab"/>
              </a:rPr>
              <a:t> </a:t>
            </a:r>
            <a:r>
              <a:rPr lang="tr-TR" b="0" i="0" dirty="0" err="1">
                <a:solidFill>
                  <a:srgbClr val="FF0000"/>
                </a:solidFill>
                <a:effectLst/>
                <a:latin typeface="Roboto Slab"/>
              </a:rPr>
              <a:t>Traversal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19C7B5-7CCF-4804-847E-D11DC29B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90649" y="1766863"/>
            <a:ext cx="6166753" cy="984885"/>
          </a:xfrm>
        </p:spPr>
        <p:txBody>
          <a:bodyPr/>
          <a:lstStyle/>
          <a:p>
            <a:r>
              <a:rPr lang="tr-TR" sz="3200" b="0" i="0" dirty="0">
                <a:solidFill>
                  <a:srgbClr val="222222"/>
                </a:solidFill>
                <a:effectLst/>
                <a:latin typeface="Open Sans" panose="020B0604020202020204" pitchFamily="34" charset="0"/>
              </a:rPr>
              <a:t>3→1→13→10→11→16→15→2</a:t>
            </a:r>
            <a:endParaRPr lang="tr-TR" sz="3200" dirty="0"/>
          </a:p>
        </p:txBody>
      </p:sp>
      <p:pic>
        <p:nvPicPr>
          <p:cNvPr id="1026" name="Picture 2" descr="Binary Tree Preorder Traversal">
            <a:extLst>
              <a:ext uri="{FF2B5EF4-FFF2-40B4-BE49-F238E27FC236}">
                <a16:creationId xmlns:a16="http://schemas.microsoft.com/office/drawing/2014/main" id="{A95F3D20-3F4A-4D50-92C1-88A427075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598" y="2450414"/>
            <a:ext cx="5570804" cy="417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0567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E9CC59-1AC4-41C7-BC6E-6582C6FA0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765" y="831028"/>
            <a:ext cx="7051564" cy="1107996"/>
          </a:xfrm>
        </p:spPr>
        <p:txBody>
          <a:bodyPr/>
          <a:lstStyle/>
          <a:p>
            <a:r>
              <a:rPr lang="tr-TR" b="0" i="0" dirty="0" err="1">
                <a:solidFill>
                  <a:srgbClr val="FF0000"/>
                </a:solidFill>
                <a:effectLst/>
                <a:latin typeface="Roboto Slab"/>
              </a:rPr>
              <a:t>Binary</a:t>
            </a:r>
            <a:r>
              <a:rPr lang="tr-TR" b="0" i="0" dirty="0">
                <a:solidFill>
                  <a:srgbClr val="FF0000"/>
                </a:solidFill>
                <a:effectLst/>
                <a:latin typeface="Roboto Slab"/>
              </a:rPr>
              <a:t> </a:t>
            </a:r>
            <a:r>
              <a:rPr lang="tr-TR" b="0" i="0" dirty="0" err="1">
                <a:solidFill>
                  <a:srgbClr val="FF0000"/>
                </a:solidFill>
                <a:effectLst/>
                <a:latin typeface="Roboto Slab"/>
              </a:rPr>
              <a:t>Tree</a:t>
            </a:r>
            <a:r>
              <a:rPr lang="tr-TR" b="0" i="0" dirty="0">
                <a:solidFill>
                  <a:srgbClr val="FF0000"/>
                </a:solidFill>
                <a:effectLst/>
                <a:latin typeface="Roboto Slab"/>
              </a:rPr>
              <a:t> Post-</a:t>
            </a:r>
            <a:r>
              <a:rPr lang="tr-TR" b="0" i="0" dirty="0" err="1">
                <a:solidFill>
                  <a:srgbClr val="FF0000"/>
                </a:solidFill>
                <a:effectLst/>
                <a:latin typeface="Roboto Slab"/>
              </a:rPr>
              <a:t>Order</a:t>
            </a:r>
            <a:r>
              <a:rPr lang="tr-TR" b="0" i="0" dirty="0">
                <a:solidFill>
                  <a:srgbClr val="FF0000"/>
                </a:solidFill>
                <a:effectLst/>
                <a:latin typeface="Roboto Slab"/>
              </a:rPr>
              <a:t> </a:t>
            </a:r>
            <a:r>
              <a:rPr lang="tr-TR" b="0" i="0" dirty="0" err="1">
                <a:solidFill>
                  <a:srgbClr val="FF0000"/>
                </a:solidFill>
                <a:effectLst/>
                <a:latin typeface="Roboto Slab"/>
              </a:rPr>
              <a:t>Traversal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19C7B5-7CCF-4804-847E-D11DC29B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90649" y="1766863"/>
            <a:ext cx="6166753" cy="492443"/>
          </a:xfrm>
        </p:spPr>
        <p:txBody>
          <a:bodyPr/>
          <a:lstStyle/>
          <a:p>
            <a:r>
              <a:rPr lang="tr-TR" sz="3200" b="0" i="0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13→1→11→15→2→16→10→3</a:t>
            </a:r>
            <a:endParaRPr lang="tr-TR" sz="2000" dirty="0"/>
          </a:p>
        </p:txBody>
      </p:sp>
      <p:pic>
        <p:nvPicPr>
          <p:cNvPr id="3074" name="Picture 2" descr="Binary tree postorder traversal">
            <a:extLst>
              <a:ext uri="{FF2B5EF4-FFF2-40B4-BE49-F238E27FC236}">
                <a16:creationId xmlns:a16="http://schemas.microsoft.com/office/drawing/2014/main" id="{8D93396C-7833-40DB-B820-C24EF0E53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597" y="2259305"/>
            <a:ext cx="5728319" cy="4296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30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E9CC59-1AC4-41C7-BC6E-6582C6FA0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765" y="831028"/>
            <a:ext cx="6626859" cy="553998"/>
          </a:xfrm>
        </p:spPr>
        <p:txBody>
          <a:bodyPr/>
          <a:lstStyle/>
          <a:p>
            <a:r>
              <a:rPr lang="tr-TR" b="0" i="0" dirty="0" err="1">
                <a:solidFill>
                  <a:srgbClr val="FF0000"/>
                </a:solidFill>
                <a:effectLst/>
                <a:latin typeface="Roboto Slab"/>
              </a:rPr>
              <a:t>Binary</a:t>
            </a:r>
            <a:r>
              <a:rPr lang="tr-TR" b="0" i="0" dirty="0">
                <a:solidFill>
                  <a:srgbClr val="FF0000"/>
                </a:solidFill>
                <a:effectLst/>
                <a:latin typeface="Roboto Slab"/>
              </a:rPr>
              <a:t> </a:t>
            </a:r>
            <a:r>
              <a:rPr lang="tr-TR" b="0" i="0" dirty="0" err="1">
                <a:solidFill>
                  <a:srgbClr val="FF0000"/>
                </a:solidFill>
                <a:effectLst/>
                <a:latin typeface="Roboto Slab"/>
              </a:rPr>
              <a:t>Tree</a:t>
            </a:r>
            <a:r>
              <a:rPr lang="tr-TR" b="0" i="0" dirty="0">
                <a:solidFill>
                  <a:srgbClr val="FF0000"/>
                </a:solidFill>
                <a:effectLst/>
                <a:latin typeface="Roboto Slab"/>
              </a:rPr>
              <a:t> </a:t>
            </a:r>
            <a:r>
              <a:rPr lang="tr-TR" b="0" i="0" dirty="0" err="1">
                <a:solidFill>
                  <a:srgbClr val="FF0000"/>
                </a:solidFill>
                <a:effectLst/>
                <a:latin typeface="Roboto Slab"/>
              </a:rPr>
              <a:t>In-Order</a:t>
            </a:r>
            <a:r>
              <a:rPr lang="tr-TR" b="0" i="0" dirty="0">
                <a:solidFill>
                  <a:srgbClr val="FF0000"/>
                </a:solidFill>
                <a:effectLst/>
                <a:latin typeface="Roboto Slab"/>
              </a:rPr>
              <a:t> </a:t>
            </a:r>
            <a:r>
              <a:rPr lang="tr-TR" b="0" i="0" dirty="0" err="1">
                <a:solidFill>
                  <a:srgbClr val="FF0000"/>
                </a:solidFill>
                <a:effectLst/>
                <a:latin typeface="Roboto Slab"/>
              </a:rPr>
              <a:t>Traversal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19C7B5-7CCF-4804-847E-D11DC29B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90649" y="1766863"/>
            <a:ext cx="6166753" cy="492443"/>
          </a:xfrm>
        </p:spPr>
        <p:txBody>
          <a:bodyPr/>
          <a:lstStyle/>
          <a:p>
            <a:r>
              <a:rPr lang="tr-TR" sz="3200" b="0" i="0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13→1→3→11→10→15→16→2</a:t>
            </a:r>
            <a:endParaRPr lang="tr-TR" sz="2000" dirty="0"/>
          </a:p>
        </p:txBody>
      </p:sp>
      <p:pic>
        <p:nvPicPr>
          <p:cNvPr id="2050" name="Picture 2" descr="Binary tree inorder traversal">
            <a:extLst>
              <a:ext uri="{FF2B5EF4-FFF2-40B4-BE49-F238E27FC236}">
                <a16:creationId xmlns:a16="http://schemas.microsoft.com/office/drawing/2014/main" id="{A78CBFA5-113B-495E-9CFC-03CD6D9F0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598" y="2259305"/>
            <a:ext cx="5690804" cy="426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9022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9E05392-6E91-4D91-A588-B90EA9222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765" y="266707"/>
            <a:ext cx="6626859" cy="738664"/>
          </a:xfrm>
        </p:spPr>
        <p:txBody>
          <a:bodyPr/>
          <a:lstStyle/>
          <a:p>
            <a:r>
              <a:rPr lang="tr-TR" sz="4800" dirty="0">
                <a:solidFill>
                  <a:srgbClr val="FF0000"/>
                </a:solidFill>
              </a:rPr>
              <a:t>Örnek:</a:t>
            </a:r>
            <a:endParaRPr lang="tr-TR" sz="2800" dirty="0">
              <a:solidFill>
                <a:srgbClr val="FF0000"/>
              </a:solidFill>
            </a:endParaRP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A6E2FB7-B0A1-4B6A-A3CC-4DCCAE3BD2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2925" y="1080770"/>
            <a:ext cx="8258175" cy="1477328"/>
          </a:xfrm>
        </p:spPr>
        <p:txBody>
          <a:bodyPr/>
          <a:lstStyle/>
          <a:p>
            <a:r>
              <a:rPr lang="tr-TR" sz="2400" dirty="0">
                <a:solidFill>
                  <a:schemeClr val="tx1"/>
                </a:solidFill>
              </a:rPr>
              <a:t>Kök=ilk eleman kabul edildiğinde;</a:t>
            </a:r>
          </a:p>
          <a:p>
            <a:r>
              <a:rPr lang="tr-TR" sz="2400" dirty="0">
                <a:solidFill>
                  <a:schemeClr val="tx1"/>
                </a:solidFill>
              </a:rPr>
              <a:t>5,2,4,8,6,7,3,9  değerleri ile ikili arama ağacı (</a:t>
            </a:r>
            <a:r>
              <a:rPr lang="tr-TR" sz="2400" dirty="0" err="1">
                <a:solidFill>
                  <a:schemeClr val="tx1"/>
                </a:solidFill>
              </a:rPr>
              <a:t>Binary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Search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Tree</a:t>
            </a:r>
            <a:r>
              <a:rPr lang="tr-TR" sz="2400" dirty="0">
                <a:solidFill>
                  <a:schemeClr val="tx1"/>
                </a:solidFill>
              </a:rPr>
              <a:t>) oluşturup çiziniz. Ağacı oluşturan ve ağaçta dolaşmayı gerçekleştiren Java kodunu yazınız.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FAA42ADF-1855-4C27-B58E-EEF7D4C2AC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487" y="2621480"/>
            <a:ext cx="3881026" cy="407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EF2EE23-DEC1-A999-944F-31E6708CF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765" y="538098"/>
            <a:ext cx="6936385" cy="574040"/>
          </a:xfrm>
        </p:spPr>
        <p:txBody>
          <a:bodyPr/>
          <a:lstStyle/>
          <a:p>
            <a:pPr algn="ctr"/>
            <a:r>
              <a:rPr lang="tr-TR" sz="3600" dirty="0" err="1">
                <a:solidFill>
                  <a:srgbClr val="FF0000"/>
                </a:solidFill>
              </a:rPr>
              <a:t>Expression</a:t>
            </a:r>
            <a:r>
              <a:rPr lang="tr-TR" sz="3600" dirty="0">
                <a:solidFill>
                  <a:srgbClr val="FF0000"/>
                </a:solidFill>
              </a:rPr>
              <a:t> </a:t>
            </a:r>
            <a:r>
              <a:rPr lang="tr-TR" sz="3600" dirty="0" err="1">
                <a:solidFill>
                  <a:srgbClr val="FF0000"/>
                </a:solidFill>
              </a:rPr>
              <a:t>Trees</a:t>
            </a:r>
            <a:r>
              <a:rPr lang="tr-TR" sz="3600" dirty="0">
                <a:solidFill>
                  <a:srgbClr val="FF0000"/>
                </a:solidFill>
              </a:rPr>
              <a:t> (İfade Ağaçları)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0367604-C181-8A01-3087-A3BBE7343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6226" y="1133475"/>
            <a:ext cx="8591547" cy="270843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200" dirty="0">
                <a:solidFill>
                  <a:schemeClr val="tx1"/>
                </a:solidFill>
              </a:rPr>
              <a:t>Veri yapısındaki bir ifade ağacı, bir ifadeyi ağaç biçiminde temsil etmek için kullanılır. Bir ifadenin ifade ağacını oluşturduktan sonra, «</a:t>
            </a:r>
            <a:r>
              <a:rPr lang="tr-TR" sz="2200" dirty="0" err="1">
                <a:solidFill>
                  <a:schemeClr val="tx1"/>
                </a:solidFill>
              </a:rPr>
              <a:t>infix</a:t>
            </a:r>
            <a:r>
              <a:rPr lang="tr-TR" sz="2200" dirty="0">
                <a:solidFill>
                  <a:schemeClr val="tx1"/>
                </a:solidFill>
              </a:rPr>
              <a:t>» ifadeleri oluşturmak için </a:t>
            </a:r>
            <a:r>
              <a:rPr lang="tr-TR" sz="2200" dirty="0" err="1">
                <a:solidFill>
                  <a:schemeClr val="tx1"/>
                </a:solidFill>
              </a:rPr>
              <a:t>inorder</a:t>
            </a:r>
            <a:r>
              <a:rPr lang="tr-TR" sz="2200" dirty="0">
                <a:solidFill>
                  <a:schemeClr val="tx1"/>
                </a:solidFill>
              </a:rPr>
              <a:t> (ortada kök) dolaşma gerçekleştirebiliriz. Benzer şekilde, ifade ağacında </a:t>
            </a:r>
            <a:r>
              <a:rPr lang="tr-TR" sz="2200" dirty="0" err="1">
                <a:solidFill>
                  <a:schemeClr val="tx1"/>
                </a:solidFill>
              </a:rPr>
              <a:t>postorder</a:t>
            </a:r>
            <a:r>
              <a:rPr lang="tr-TR" sz="2200" dirty="0">
                <a:solidFill>
                  <a:schemeClr val="tx1"/>
                </a:solidFill>
              </a:rPr>
              <a:t> (sonra kök) geçişi yapmak «</a:t>
            </a:r>
            <a:r>
              <a:rPr lang="tr-TR" sz="2200" dirty="0" err="1">
                <a:solidFill>
                  <a:schemeClr val="tx1"/>
                </a:solidFill>
              </a:rPr>
              <a:t>postfix</a:t>
            </a:r>
            <a:r>
              <a:rPr lang="tr-TR" sz="2200" dirty="0">
                <a:solidFill>
                  <a:schemeClr val="tx1"/>
                </a:solidFill>
              </a:rPr>
              <a:t>» ifadeleri üretecektir.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22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200" dirty="0">
                <a:solidFill>
                  <a:schemeClr val="tx1"/>
                </a:solidFill>
              </a:rPr>
              <a:t>Örneğin A * B + C / D şeklinde bir ifademiz varsa ifade ağacı aşağıdaki gibi olacaktır:</a:t>
            </a:r>
          </a:p>
        </p:txBody>
      </p:sp>
      <p:pic>
        <p:nvPicPr>
          <p:cNvPr id="1026" name="Picture 2" descr="Expression Tree">
            <a:extLst>
              <a:ext uri="{FF2B5EF4-FFF2-40B4-BE49-F238E27FC236}">
                <a16:creationId xmlns:a16="http://schemas.microsoft.com/office/drawing/2014/main" id="{ACE2C005-11C4-DA7A-8419-58DD885B4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6" y="3863246"/>
            <a:ext cx="3902625" cy="2708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3D40AA6-12F9-9745-064E-A5985DAA2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349" y="3863246"/>
            <a:ext cx="4630107" cy="2356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581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476</TotalTime>
  <Words>2618</Words>
  <Application>Microsoft Office PowerPoint</Application>
  <PresentationFormat>Ekran Gösterisi (4:3)</PresentationFormat>
  <Paragraphs>441</Paragraphs>
  <Slides>38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10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38</vt:i4>
      </vt:variant>
    </vt:vector>
  </HeadingPairs>
  <TitlesOfParts>
    <vt:vector size="50" baseType="lpstr">
      <vt:lpstr>Arial</vt:lpstr>
      <vt:lpstr>Calibri</vt:lpstr>
      <vt:lpstr>Comic Sans MS</vt:lpstr>
      <vt:lpstr>Droid Serif</vt:lpstr>
      <vt:lpstr>Nunito Sans</vt:lpstr>
      <vt:lpstr>Open Sans</vt:lpstr>
      <vt:lpstr>Roboto Slab</vt:lpstr>
      <vt:lpstr>Times New Roman</vt:lpstr>
      <vt:lpstr>Wingdings</vt:lpstr>
      <vt:lpstr>Wingdings 2</vt:lpstr>
      <vt:lpstr>Office Theme</vt:lpstr>
      <vt:lpstr>Office Theme</vt:lpstr>
      <vt:lpstr>PowerPoint Sunusu</vt:lpstr>
      <vt:lpstr>Ağaç Veri Modeli Temel Kavramları</vt:lpstr>
      <vt:lpstr>Ağaç Veri Modeli Temel Kavramları</vt:lpstr>
      <vt:lpstr>Ağaç Veri Modeli Temel Kavramları</vt:lpstr>
      <vt:lpstr>Ağaç Veri Modeli Temel Kavramları</vt:lpstr>
      <vt:lpstr>Ağaç Veri Modeli Temel Kavramları</vt:lpstr>
      <vt:lpstr>Ağaç Veri Modeli Temel Kavramları</vt:lpstr>
      <vt:lpstr>Ağaç Veri Modeli Temel Kavramları</vt:lpstr>
      <vt:lpstr>Ağaç Veri Modeline İlişkin Tanımlar</vt:lpstr>
      <vt:lpstr>Ağaç Veri Modeline İlişkin Tanımlar</vt:lpstr>
      <vt:lpstr>Ağaç Veri Modeline İlişkin Tanımlar</vt:lpstr>
      <vt:lpstr>Ağaç Veri Modeline İlişkin Tanımlar</vt:lpstr>
      <vt:lpstr>Ağaçların Bağlı Yapısı</vt:lpstr>
      <vt:lpstr>Ağaç Türleri</vt:lpstr>
      <vt:lpstr>İkili Ağaç (Binary Tree) :</vt:lpstr>
      <vt:lpstr>İkili Ağaç (Binary Tree) :</vt:lpstr>
      <vt:lpstr>İkili Ağaç (Binary Tree)</vt:lpstr>
      <vt:lpstr>İkili Ağaç</vt:lpstr>
      <vt:lpstr>İkili Ağaç Bağlı Liste Yapısı</vt:lpstr>
      <vt:lpstr>Full Binary Tree  (Proper (düzgün) Binary Trees)</vt:lpstr>
      <vt:lpstr>Full Binary Tree</vt:lpstr>
      <vt:lpstr>Complete Binary Tree</vt:lpstr>
      <vt:lpstr>Complete Binary Tree</vt:lpstr>
      <vt:lpstr>Perfect Binary Tree</vt:lpstr>
      <vt:lpstr>Heap Tree (Kümele Ağacı)</vt:lpstr>
      <vt:lpstr>Heap Tree (Kümeleme Ağacı)</vt:lpstr>
      <vt:lpstr>Trie Ağacı/Sözlük Ağacı</vt:lpstr>
      <vt:lpstr>Geçiş İşlemleri</vt:lpstr>
      <vt:lpstr>İkili Ağaçlar Üzerindeki Geçiş İşlemleri</vt:lpstr>
      <vt:lpstr>Preorder Geçişi</vt:lpstr>
      <vt:lpstr>Postorder Geçişi</vt:lpstr>
      <vt:lpstr>Inorder Geçişi</vt:lpstr>
      <vt:lpstr>İkili Ağaçlar Üzerindeki Geçiş İşlemleri</vt:lpstr>
      <vt:lpstr>Binary Tree Pre-Order Traversal</vt:lpstr>
      <vt:lpstr>Binary Tree Post-Order Traversal</vt:lpstr>
      <vt:lpstr>Binary Tree In-Order Traversal</vt:lpstr>
      <vt:lpstr>Örnek:</vt:lpstr>
      <vt:lpstr>Expression Trees (İfade Ağaçları)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Veri Yapıları ve Algoritmalar</dc:title>
  <dc:creator>ERKAN TANYILDIZI</dc:creator>
  <cp:lastModifiedBy>İhsan Pençe</cp:lastModifiedBy>
  <cp:revision>165</cp:revision>
  <dcterms:created xsi:type="dcterms:W3CDTF">2019-09-23T09:20:00Z</dcterms:created>
  <dcterms:modified xsi:type="dcterms:W3CDTF">2024-11-24T19:30:09Z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2016-10-23T00:00:00Z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2019-09-23T00:00:00Z</vt:filetime>
  </property>
</Properties>
</file>